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2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tags/tag9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4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  <p:sldMasterId id="2147483695" r:id="rId2"/>
  </p:sldMasterIdLst>
  <p:notesMasterIdLst>
    <p:notesMasterId r:id="rId16"/>
  </p:notesMasterIdLst>
  <p:handoutMasterIdLst>
    <p:handoutMasterId r:id="rId17"/>
  </p:handoutMasterIdLst>
  <p:sldIdLst>
    <p:sldId id="1483" r:id="rId3"/>
    <p:sldId id="1438" r:id="rId4"/>
    <p:sldId id="1537" r:id="rId5"/>
    <p:sldId id="1540" r:id="rId6"/>
    <p:sldId id="1539" r:id="rId7"/>
    <p:sldId id="1538" r:id="rId8"/>
    <p:sldId id="1541" r:id="rId9"/>
    <p:sldId id="1510" r:id="rId10"/>
    <p:sldId id="1511" r:id="rId11"/>
    <p:sldId id="1512" r:id="rId12"/>
    <p:sldId id="1525" r:id="rId13"/>
    <p:sldId id="1526" r:id="rId14"/>
    <p:sldId id="143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36" userDrawn="1">
          <p15:clr>
            <a:srgbClr val="A4A3A4"/>
          </p15:clr>
        </p15:guide>
        <p15:guide id="2" orient="horz" pos="4176" userDrawn="1">
          <p15:clr>
            <a:srgbClr val="A4A3A4"/>
          </p15:clr>
        </p15:guide>
        <p15:guide id="3" orient="horz" pos="3312">
          <p15:clr>
            <a:srgbClr val="A4A3A4"/>
          </p15:clr>
        </p15:guide>
        <p15:guide id="4" orient="horz" pos="3984">
          <p15:clr>
            <a:srgbClr val="A4A3A4"/>
          </p15:clr>
        </p15:guide>
        <p15:guide id="5" orient="horz" pos="1248">
          <p15:clr>
            <a:srgbClr val="A4A3A4"/>
          </p15:clr>
        </p15:guide>
        <p15:guide id="6" orient="horz" pos="480">
          <p15:clr>
            <a:srgbClr val="A4A3A4"/>
          </p15:clr>
        </p15:guide>
        <p15:guide id="7" orient="horz" pos="2448">
          <p15:clr>
            <a:srgbClr val="A4A3A4"/>
          </p15:clr>
        </p15:guide>
        <p15:guide id="8" orient="horz" pos="2544">
          <p15:clr>
            <a:srgbClr val="A4A3A4"/>
          </p15:clr>
        </p15:guide>
        <p15:guide id="9" orient="horz" pos="2640" userDrawn="1">
          <p15:clr>
            <a:srgbClr val="A4A3A4"/>
          </p15:clr>
        </p15:guide>
        <p15:guide id="10" orient="horz" pos="3888">
          <p15:clr>
            <a:srgbClr val="A4A3A4"/>
          </p15:clr>
        </p15:guide>
        <p15:guide id="11" orient="horz" pos="1968">
          <p15:clr>
            <a:srgbClr val="A4A3A4"/>
          </p15:clr>
        </p15:guide>
        <p15:guide id="12" orient="horz" pos="864" userDrawn="1">
          <p15:clr>
            <a:srgbClr val="A4A3A4"/>
          </p15:clr>
        </p15:guide>
        <p15:guide id="13" pos="2832">
          <p15:clr>
            <a:srgbClr val="A4A3A4"/>
          </p15:clr>
        </p15:guide>
        <p15:guide id="14" pos="240">
          <p15:clr>
            <a:srgbClr val="A4A3A4"/>
          </p15:clr>
        </p15:guide>
        <p15:guide id="15" pos="5424">
          <p15:clr>
            <a:srgbClr val="A4A3A4"/>
          </p15:clr>
        </p15:guide>
        <p15:guide id="16" pos="2928">
          <p15:clr>
            <a:srgbClr val="A4A3A4"/>
          </p15:clr>
        </p15:guide>
        <p15:guide id="17" pos="1968">
          <p15:clr>
            <a:srgbClr val="A4A3A4"/>
          </p15:clr>
        </p15:guide>
        <p15:guide id="18" pos="2064">
          <p15:clr>
            <a:srgbClr val="A4A3A4"/>
          </p15:clr>
        </p15:guide>
        <p15:guide id="19" pos="3792">
          <p15:clr>
            <a:srgbClr val="A4A3A4"/>
          </p15:clr>
        </p15:guide>
        <p15:guide id="20" pos="3888">
          <p15:clr>
            <a:srgbClr val="A4A3A4"/>
          </p15:clr>
        </p15:guide>
        <p15:guide id="21" pos="4656">
          <p15:clr>
            <a:srgbClr val="A4A3A4"/>
          </p15:clr>
        </p15:guide>
        <p15:guide id="22" pos="4560">
          <p15:clr>
            <a:srgbClr val="A4A3A4"/>
          </p15:clr>
        </p15:guide>
        <p15:guide id="23" pos="3696">
          <p15:clr>
            <a:srgbClr val="A4A3A4"/>
          </p15:clr>
        </p15:guide>
        <p15:guide id="24" pos="672">
          <p15:clr>
            <a:srgbClr val="A4A3A4"/>
          </p15:clr>
        </p15:guide>
        <p15:guide id="25" pos="912">
          <p15:clr>
            <a:srgbClr val="A4A3A4"/>
          </p15:clr>
        </p15:guide>
        <p15:guide id="26" pos="4896">
          <p15:clr>
            <a:srgbClr val="A4A3A4"/>
          </p15:clr>
        </p15:guide>
        <p15:guide id="27" pos="3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a Vida Villanueva" initials="MV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301E"/>
    <a:srgbClr val="EC1F34"/>
    <a:srgbClr val="F8AB99"/>
    <a:srgbClr val="FFFFFF"/>
    <a:srgbClr val="800119"/>
    <a:srgbClr val="80021A"/>
    <a:srgbClr val="F37161"/>
    <a:srgbClr val="F8AA98"/>
    <a:srgbClr val="ED1B34"/>
    <a:srgbClr val="F1B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D073F8-1565-44D7-B386-08B59EADF2EE}">
  <a:tblStyle styleId="{69D073F8-1565-44D7-B386-08B59EADF2EE}" styleName="PwC Table">
    <a:wholeTbl>
      <a:tcTxStyle>
        <a:fontRef idx="major">
          <a:prstClr val="black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 w="38100" cmpd="sng">
              <a:noFill/>
            </a:ln>
          </a:bottom>
        </a:tcBdr>
      </a:tcStyle>
    </a:band1H>
    <a:band2H>
      <a:tcStyle>
        <a:tcBdr>
          <a:bottom>
            <a:ln w="38100" cmpd="sng">
              <a:noFill/>
            </a:ln>
          </a:bottom>
        </a:tcBdr>
      </a:tcStyle>
    </a:band2H>
    <a:firstCol>
      <a:tcTxStyle i="on">
        <a:fontRef idx="major">
          <a:prstClr val="black"/>
        </a:fontRef>
        <a:schemeClr val="dk1"/>
      </a:tcTxStyle>
      <a:tcStyle>
        <a:tcBdr/>
        <a:fill>
          <a:noFill/>
        </a:fill>
      </a:tcStyle>
    </a:firstCol>
    <a:firstRow>
      <a:tcTxStyle b="on">
        <a:fontRef idx="major">
          <a:prstClr val="black"/>
        </a:fontRef>
        <a:schemeClr val="dk2"/>
      </a:tcTxStyle>
      <a:tcStyle>
        <a:tcBdr>
          <a:bottom>
            <a:ln w="38100" cmpd="sng">
              <a:noFill/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4718" autoAdjust="0"/>
  </p:normalViewPr>
  <p:slideViewPr>
    <p:cSldViewPr>
      <p:cViewPr varScale="1">
        <p:scale>
          <a:sx n="109" d="100"/>
          <a:sy n="109" d="100"/>
        </p:scale>
        <p:origin x="1656" y="108"/>
      </p:cViewPr>
      <p:guideLst>
        <p:guide orient="horz" pos="2736"/>
        <p:guide orient="horz" pos="4176"/>
        <p:guide orient="horz" pos="3312"/>
        <p:guide orient="horz" pos="3984"/>
        <p:guide orient="horz" pos="1248"/>
        <p:guide orient="horz" pos="480"/>
        <p:guide orient="horz" pos="2448"/>
        <p:guide orient="horz" pos="2544"/>
        <p:guide orient="horz" pos="2640"/>
        <p:guide orient="horz" pos="3888"/>
        <p:guide orient="horz" pos="1968"/>
        <p:guide orient="horz" pos="864"/>
        <p:guide pos="2832"/>
        <p:guide pos="240"/>
        <p:guide pos="5424"/>
        <p:guide pos="2928"/>
        <p:guide pos="1968"/>
        <p:guide pos="2064"/>
        <p:guide pos="3792"/>
        <p:guide pos="3888"/>
        <p:guide pos="4656"/>
        <p:guide pos="4560"/>
        <p:guide pos="3696"/>
        <p:guide pos="672"/>
        <p:guide pos="912"/>
        <p:guide pos="4896"/>
        <p:guide pos="33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5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pinho002\Documents\PwC\Meus%20Documentos\00.%20Clientes\LEME\0.%20Leme\Leme%20Mundo\Question&#225;rio\13.11.2017\Inqu&#233;rito%20LEME%202017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 sz="1050" b="0" i="0" baseline="0" dirty="0" smtClean="0">
                <a:effectLst/>
              </a:rPr>
              <a:t>Índice PwC Barómetro do Mar</a:t>
            </a:r>
            <a:endParaRPr lang="pt-PT" sz="1050" dirty="0" smtClean="0">
              <a:effectLst/>
            </a:endParaRPr>
          </a:p>
          <a:p>
            <a:pPr>
              <a:defRPr sz="1050"/>
            </a:pPr>
            <a:r>
              <a:rPr lang="pt-PT" sz="1000" b="0" i="0" baseline="0" dirty="0" smtClean="0">
                <a:effectLst/>
              </a:rPr>
              <a:t>Base 100 = 2008</a:t>
            </a:r>
            <a:endParaRPr lang="pt-PT" sz="1000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Sheet1!$I$41</c:f>
              <c:strCache>
                <c:ptCount val="1"/>
                <c:pt idx="0">
                  <c:v>Volume de negócios da construção, manutenção e reparação naval dos associados da AIN (preços constantes)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xVal>
            <c:numRef>
              <c:f>Sheet1!$J$40:$O$40</c:f>
              <c:numCache>
                <c:formatCode>General</c:formatCode>
                <c:ptCount val="6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2008</c:v>
                </c:pt>
                <c:pt idx="5">
                  <c:v>2016</c:v>
                </c:pt>
              </c:numCache>
            </c:numRef>
          </c:xVal>
          <c:yVal>
            <c:numRef>
              <c:f>Sheet1!$J$41:$O$41</c:f>
              <c:numCache>
                <c:formatCode>General</c:formatCode>
                <c:ptCount val="6"/>
                <c:pt idx="0" formatCode="0">
                  <c:v>56.477322580645165</c:v>
                </c:pt>
                <c:pt idx="4" formatCode="0">
                  <c:v>100</c:v>
                </c:pt>
                <c:pt idx="5" formatCode="0">
                  <c:v>54.444940999513982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BB1-4CC7-94D8-15B13F34FA3C}"/>
            </c:ext>
          </c:extLst>
        </c:ser>
        <c:ser>
          <c:idx val="1"/>
          <c:order val="1"/>
          <c:tx>
            <c:strRef>
              <c:f>Sheet1!$I$42</c:f>
              <c:strCache>
                <c:ptCount val="1"/>
                <c:pt idx="0">
                  <c:v>Valor de desembarque de pescado em águas nacionais (preços constantes)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19050">
                <a:solidFill>
                  <a:schemeClr val="accent2"/>
                </a:solidFill>
              </a:ln>
              <a:effectLst/>
            </c:spPr>
          </c:marker>
          <c:xVal>
            <c:numRef>
              <c:f>Sheet1!$J$40:$O$40</c:f>
              <c:numCache>
                <c:formatCode>General</c:formatCode>
                <c:ptCount val="6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2008</c:v>
                </c:pt>
                <c:pt idx="5">
                  <c:v>2016</c:v>
                </c:pt>
              </c:numCache>
            </c:numRef>
          </c:xVal>
          <c:yVal>
            <c:numRef>
              <c:f>Sheet1!$J$42:$O$42</c:f>
              <c:numCache>
                <c:formatCode>General</c:formatCode>
                <c:ptCount val="6"/>
                <c:pt idx="0">
                  <c:v>131.1105334638147</c:v>
                </c:pt>
                <c:pt idx="4">
                  <c:v>100</c:v>
                </c:pt>
                <c:pt idx="5">
                  <c:v>83.349287554118533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BB1-4CC7-94D8-15B13F34FA3C}"/>
            </c:ext>
          </c:extLst>
        </c:ser>
        <c:ser>
          <c:idx val="2"/>
          <c:order val="2"/>
          <c:tx>
            <c:strRef>
              <c:f>Sheet1!$I$43</c:f>
              <c:strCache>
                <c:ptCount val="1"/>
                <c:pt idx="0">
                  <c:v>Valor das exportações dos produtos da pesca (preços constantes)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xVal>
            <c:numRef>
              <c:f>Sheet1!$J$40:$O$40</c:f>
              <c:numCache>
                <c:formatCode>General</c:formatCode>
                <c:ptCount val="6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2008</c:v>
                </c:pt>
                <c:pt idx="5">
                  <c:v>2016</c:v>
                </c:pt>
              </c:numCache>
            </c:numRef>
          </c:xVal>
          <c:yVal>
            <c:numRef>
              <c:f>Sheet1!$J$43:$O$43</c:f>
              <c:numCache>
                <c:formatCode>General</c:formatCode>
                <c:ptCount val="6"/>
                <c:pt idx="1">
                  <c:v>66.099052351136805</c:v>
                </c:pt>
                <c:pt idx="4">
                  <c:v>100</c:v>
                </c:pt>
                <c:pt idx="5">
                  <c:v>196.10963217538165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ABB1-4CC7-94D8-15B13F34FA3C}"/>
            </c:ext>
          </c:extLst>
        </c:ser>
        <c:ser>
          <c:idx val="3"/>
          <c:order val="3"/>
          <c:tx>
            <c:strRef>
              <c:f>Sheet1!$I$44</c:f>
              <c:strCache>
                <c:ptCount val="1"/>
                <c:pt idx="0">
                  <c:v>Hóspedes nos Estabelecimentos Hoteleiros, Aldeamentos e Apartamentos Turísticos (Algarve, Madeira e Açores)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19050">
                <a:solidFill>
                  <a:schemeClr val="accent4"/>
                </a:solidFill>
              </a:ln>
              <a:effectLst/>
            </c:spPr>
          </c:marker>
          <c:xVal>
            <c:numRef>
              <c:f>Sheet1!$J$40:$O$40</c:f>
              <c:numCache>
                <c:formatCode>General</c:formatCode>
                <c:ptCount val="6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2008</c:v>
                </c:pt>
                <c:pt idx="5">
                  <c:v>2016</c:v>
                </c:pt>
              </c:numCache>
            </c:numRef>
          </c:xVal>
          <c:yVal>
            <c:numRef>
              <c:f>Sheet1!$J$44:$O$44</c:f>
              <c:numCache>
                <c:formatCode>General</c:formatCode>
                <c:ptCount val="6"/>
                <c:pt idx="1">
                  <c:v>84.500669035941598</c:v>
                </c:pt>
                <c:pt idx="4">
                  <c:v>100</c:v>
                </c:pt>
                <c:pt idx="5">
                  <c:v>133.63816106890349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ABB1-4CC7-94D8-15B13F34FA3C}"/>
            </c:ext>
          </c:extLst>
        </c:ser>
        <c:ser>
          <c:idx val="4"/>
          <c:order val="4"/>
          <c:tx>
            <c:strRef>
              <c:f>Sheet1!$I$45</c:f>
              <c:strCache>
                <c:ptCount val="1"/>
                <c:pt idx="0">
                  <c:v>Pessoal Militar ao serviço da Marinha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19050">
                <a:solidFill>
                  <a:schemeClr val="accent5"/>
                </a:solidFill>
              </a:ln>
              <a:effectLst/>
            </c:spPr>
          </c:marker>
          <c:xVal>
            <c:numRef>
              <c:f>Sheet1!$J$40:$O$40</c:f>
              <c:numCache>
                <c:formatCode>General</c:formatCode>
                <c:ptCount val="6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2008</c:v>
                </c:pt>
                <c:pt idx="5">
                  <c:v>2016</c:v>
                </c:pt>
              </c:numCache>
            </c:numRef>
          </c:xVal>
          <c:yVal>
            <c:numRef>
              <c:f>Sheet1!$J$45:$O$45</c:f>
              <c:numCache>
                <c:formatCode>General</c:formatCode>
                <c:ptCount val="6"/>
                <c:pt idx="0">
                  <c:v>124.4417377182298</c:v>
                </c:pt>
                <c:pt idx="4">
                  <c:v>100</c:v>
                </c:pt>
                <c:pt idx="5">
                  <c:v>74.908647990255787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ABB1-4CC7-94D8-15B13F34FA3C}"/>
            </c:ext>
          </c:extLst>
        </c:ser>
        <c:ser>
          <c:idx val="5"/>
          <c:order val="5"/>
          <c:tx>
            <c:strRef>
              <c:f>Sheet1!$I$46</c:f>
              <c:strCache>
                <c:ptCount val="1"/>
                <c:pt idx="0">
                  <c:v>Alunos colocados na 1ª fase em cursos do ensino superior relacionados com o mar e da Escola Naval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19050">
                <a:solidFill>
                  <a:schemeClr val="accent6"/>
                </a:solidFill>
              </a:ln>
              <a:effectLst/>
            </c:spPr>
          </c:marker>
          <c:xVal>
            <c:numRef>
              <c:f>Sheet1!$J$40:$O$40</c:f>
              <c:numCache>
                <c:formatCode>General</c:formatCode>
                <c:ptCount val="6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2008</c:v>
                </c:pt>
                <c:pt idx="5">
                  <c:v>2016</c:v>
                </c:pt>
              </c:numCache>
            </c:numRef>
          </c:xVal>
          <c:yVal>
            <c:numRef>
              <c:f>Sheet1!$J$46:$O$46</c:f>
              <c:numCache>
                <c:formatCode>General</c:formatCode>
                <c:ptCount val="6"/>
                <c:pt idx="0">
                  <c:v>104.27807486631016</c:v>
                </c:pt>
                <c:pt idx="4">
                  <c:v>100</c:v>
                </c:pt>
                <c:pt idx="5">
                  <c:v>130.48128342245988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ABB1-4CC7-94D8-15B13F34FA3C}"/>
            </c:ext>
          </c:extLst>
        </c:ser>
        <c:ser>
          <c:idx val="6"/>
          <c:order val="6"/>
          <c:tx>
            <c:strRef>
              <c:f>Sheet1!$I$47</c:f>
              <c:strCache>
                <c:ptCount val="1"/>
                <c:pt idx="0">
                  <c:v>Nº escalas de navios de cruzeiros nos principais portos nacionais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xVal>
            <c:numRef>
              <c:f>Sheet1!$J$40:$O$40</c:f>
              <c:numCache>
                <c:formatCode>General</c:formatCode>
                <c:ptCount val="6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2008</c:v>
                </c:pt>
                <c:pt idx="5">
                  <c:v>2016</c:v>
                </c:pt>
              </c:numCache>
            </c:numRef>
          </c:xVal>
          <c:yVal>
            <c:numRef>
              <c:f>Sheet1!$J$47:$O$47</c:f>
              <c:numCache>
                <c:formatCode>General</c:formatCode>
                <c:ptCount val="6"/>
                <c:pt idx="2">
                  <c:v>81.622516556291387</c:v>
                </c:pt>
                <c:pt idx="4">
                  <c:v>100</c:v>
                </c:pt>
                <c:pt idx="5">
                  <c:v>107.78145695364239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ABB1-4CC7-94D8-15B13F34FA3C}"/>
            </c:ext>
          </c:extLst>
        </c:ser>
        <c:ser>
          <c:idx val="7"/>
          <c:order val="7"/>
          <c:tx>
            <c:strRef>
              <c:f>Sheet1!$I$48</c:f>
              <c:strCache>
                <c:ptCount val="1"/>
                <c:pt idx="0">
                  <c:v>Movimentos anuais de mercadorias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666750" h="374650"/>
              </a:sp3d>
            </c:spPr>
          </c:marker>
          <c:xVal>
            <c:numRef>
              <c:f>Sheet1!$J$40:$O$40</c:f>
              <c:numCache>
                <c:formatCode>General</c:formatCode>
                <c:ptCount val="6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2008</c:v>
                </c:pt>
                <c:pt idx="5">
                  <c:v>2016</c:v>
                </c:pt>
              </c:numCache>
            </c:numRef>
          </c:xVal>
          <c:yVal>
            <c:numRef>
              <c:f>Sheet1!$J$48:$O$48</c:f>
              <c:numCache>
                <c:formatCode>General</c:formatCode>
                <c:ptCount val="6"/>
                <c:pt idx="2">
                  <c:v>86.556182034108915</c:v>
                </c:pt>
                <c:pt idx="4">
                  <c:v>100</c:v>
                </c:pt>
                <c:pt idx="5">
                  <c:v>144.42517753024785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C97-4B91-8366-0A1EDD091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1357344"/>
        <c:axId val="401359640"/>
      </c:scatterChart>
      <c:valAx>
        <c:axId val="40135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359640"/>
        <c:crosses val="autoZero"/>
        <c:crossBetween val="midCat"/>
      </c:valAx>
      <c:valAx>
        <c:axId val="401359640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357344"/>
        <c:crosses val="autoZero"/>
        <c:crossBetween val="midCat"/>
      </c:valAx>
      <c:spPr>
        <a:solidFill>
          <a:schemeClr val="bg1"/>
        </a:solidFill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677351062249302"/>
          <c:y val="0.19920852565843061"/>
          <c:w val="0.33322648937750704"/>
          <c:h val="0.800791474341569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 sz="1100" b="0" i="0" baseline="0" dirty="0" smtClean="0">
                <a:effectLst/>
              </a:rPr>
              <a:t>Índice </a:t>
            </a:r>
            <a:r>
              <a:rPr lang="pt-PT" sz="1100" b="0" i="0" baseline="0" dirty="0" err="1" smtClean="0">
                <a:effectLst/>
              </a:rPr>
              <a:t>PwC</a:t>
            </a:r>
            <a:r>
              <a:rPr lang="pt-PT" sz="1100" b="0" i="0" baseline="0" dirty="0" smtClean="0">
                <a:effectLst/>
              </a:rPr>
              <a:t> Barómetro do Mar</a:t>
            </a:r>
            <a:endParaRPr lang="en-US" sz="1100" dirty="0" smtClean="0">
              <a:effectLst/>
            </a:endParaRPr>
          </a:p>
          <a:p>
            <a:pPr>
              <a:defRPr/>
            </a:pPr>
            <a:r>
              <a:rPr lang="pt-PT" sz="1000" b="0" i="0" baseline="0" dirty="0" smtClean="0">
                <a:effectLst/>
              </a:rPr>
              <a:t>Base 100 = 2008</a:t>
            </a:r>
            <a:endParaRPr lang="en-US" sz="1000" dirty="0">
              <a:effectLst/>
            </a:endParaRPr>
          </a:p>
        </c:rich>
      </c:tx>
      <c:layout>
        <c:manualLayout>
          <c:xMode val="edge"/>
          <c:yMode val="edge"/>
          <c:x val="0.38100628930817609"/>
          <c:y val="1.72413793103448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Comércio internacional marítimo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Sheet1!$A$2:$A$6</c:f>
              <c:numCache>
                <c:formatCode>0</c:formatCod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2015</c:v>
                </c:pt>
                <c:pt idx="4">
                  <c:v>2016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61.5</c:v>
                </c:pt>
                <c:pt idx="2">
                  <c:v>100</c:v>
                </c:pt>
                <c:pt idx="4">
                  <c:v>125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EE0-4100-A136-E5EB7AD7D1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Frota de navios de mercadorias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19050">
                <a:solidFill>
                  <a:schemeClr val="accent5"/>
                </a:solidFill>
              </a:ln>
              <a:effectLst/>
            </c:spPr>
          </c:marker>
          <c:xVal>
            <c:numRef>
              <c:f>Sheet1!$A$2:$A$6</c:f>
              <c:numCache>
                <c:formatCode>0</c:formatCod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2015</c:v>
                </c:pt>
                <c:pt idx="4">
                  <c:v>2016</c:v>
                </c:pt>
              </c:numCache>
            </c:num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69.137190804264534</c:v>
                </c:pt>
                <c:pt idx="2">
                  <c:v>100</c:v>
                </c:pt>
                <c:pt idx="4">
                  <c:v>161.50589696174291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5EE0-4100-A136-E5EB7AD7D1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Ataques piratas e assaltos à mão armada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19050">
                <a:solidFill>
                  <a:schemeClr val="accent4"/>
                </a:solidFill>
              </a:ln>
              <a:effectLst/>
            </c:spPr>
          </c:marker>
          <c:xVal>
            <c:numRef>
              <c:f>Sheet1!$A$2:$A$6</c:f>
              <c:numCache>
                <c:formatCode>0</c:formatCod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2015</c:v>
                </c:pt>
                <c:pt idx="4">
                  <c:v>2016</c:v>
                </c:pt>
              </c:numCache>
            </c:num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68.900000000000006</c:v>
                </c:pt>
                <c:pt idx="2">
                  <c:v>100</c:v>
                </c:pt>
                <c:pt idx="4">
                  <c:v>65.2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5EE0-4100-A136-E5EB7AD7D12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Produção Offshore Petróleo e Gás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xVal>
            <c:numRef>
              <c:f>Sheet1!$A$2:$A$6</c:f>
              <c:numCache>
                <c:formatCode>0</c:formatCod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2015</c:v>
                </c:pt>
                <c:pt idx="4">
                  <c:v>2016</c:v>
                </c:pt>
              </c:numCache>
            </c:numRef>
          </c:xVal>
          <c:yVal>
            <c:numRef>
              <c:f>Sheet1!$E$2:$E$6</c:f>
              <c:numCache>
                <c:formatCode>General</c:formatCode>
                <c:ptCount val="5"/>
                <c:pt idx="0">
                  <c:v>83.6</c:v>
                </c:pt>
                <c:pt idx="2">
                  <c:v>100</c:v>
                </c:pt>
                <c:pt idx="4">
                  <c:v>106.8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5EE0-4100-A136-E5EB7AD7D12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Resumo da atividade nos estaleiros do mundo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19050">
                <a:solidFill>
                  <a:schemeClr val="accent2"/>
                </a:solidFill>
              </a:ln>
              <a:effectLst/>
            </c:spPr>
          </c:marker>
          <c:xVal>
            <c:numRef>
              <c:f>Sheet1!$A$2:$A$6</c:f>
              <c:numCache>
                <c:formatCode>0</c:formatCod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2015</c:v>
                </c:pt>
                <c:pt idx="4">
                  <c:v>2016</c:v>
                </c:pt>
              </c:numCache>
            </c:numRef>
          </c:xVal>
          <c:yVal>
            <c:numRef>
              <c:f>Sheet1!$F$2:$F$6</c:f>
              <c:numCache>
                <c:formatCode>General</c:formatCode>
                <c:ptCount val="5"/>
                <c:pt idx="1">
                  <c:v>54.507677978649724</c:v>
                </c:pt>
                <c:pt idx="2">
                  <c:v>100</c:v>
                </c:pt>
                <c:pt idx="4">
                  <c:v>84.38850810784993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B-5EE0-4100-A136-E5EB7AD7D120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Produção Global de Peixe em Aquacultura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bg2">
                    <a:lumMod val="50000"/>
                  </a:schemeClr>
                </a:solidFill>
              </a:ln>
              <a:effectLst/>
            </c:spPr>
          </c:marker>
          <c:xVal>
            <c:numRef>
              <c:f>Sheet1!$A$2:$A$6</c:f>
              <c:numCache>
                <c:formatCode>0</c:formatCod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2015</c:v>
                </c:pt>
                <c:pt idx="4">
                  <c:v>2016</c:v>
                </c:pt>
              </c:numCache>
            </c:numRef>
          </c:xVal>
          <c:yVal>
            <c:numRef>
              <c:f>Sheet1!$G$2:$G$6</c:f>
              <c:numCache>
                <c:formatCode>General</c:formatCode>
                <c:ptCount val="5"/>
                <c:pt idx="0">
                  <c:v>53.6</c:v>
                </c:pt>
                <c:pt idx="2">
                  <c:v>100</c:v>
                </c:pt>
                <c:pt idx="3">
                  <c:v>151.6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C-5EE0-4100-A136-E5EB7AD7D120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Passageiros de cruzeiros no mundo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19050">
                <a:solidFill>
                  <a:schemeClr val="accent6"/>
                </a:solidFill>
              </a:ln>
              <a:effectLst/>
            </c:spPr>
          </c:marker>
          <c:xVal>
            <c:numRef>
              <c:f>Sheet1!$A$2:$A$6</c:f>
              <c:numCache>
                <c:formatCode>0</c:formatCod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2015</c:v>
                </c:pt>
                <c:pt idx="4">
                  <c:v>2016</c:v>
                </c:pt>
              </c:numCache>
            </c:numRef>
          </c:xVal>
          <c:yVal>
            <c:numRef>
              <c:f>Sheet1!$H$2:$H$6</c:f>
              <c:numCache>
                <c:formatCode>General</c:formatCode>
                <c:ptCount val="5"/>
                <c:pt idx="1">
                  <c:v>73.7</c:v>
                </c:pt>
                <c:pt idx="2">
                  <c:v>100</c:v>
                </c:pt>
                <c:pt idx="4">
                  <c:v>151.5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D-5EE0-4100-A136-E5EB7AD7D120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Produção Global de Peixe em Captura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bg2">
                    <a:lumMod val="75000"/>
                  </a:schemeClr>
                </a:solidFill>
              </a:ln>
              <a:effectLst/>
            </c:spPr>
          </c:marker>
          <c:xVal>
            <c:numRef>
              <c:f>Sheet1!$A$2:$A$6</c:f>
              <c:numCache>
                <c:formatCode>0</c:formatCod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2015</c:v>
                </c:pt>
                <c:pt idx="4">
                  <c:v>2016</c:v>
                </c:pt>
              </c:numCache>
            </c:numRef>
          </c:xVal>
          <c:yVal>
            <c:numRef>
              <c:f>Sheet1!$I$2:$I$6</c:f>
              <c:numCache>
                <c:formatCode>General</c:formatCode>
                <c:ptCount val="5"/>
                <c:pt idx="0">
                  <c:v>95.1</c:v>
                </c:pt>
                <c:pt idx="2">
                  <c:v>100</c:v>
                </c:pt>
                <c:pt idx="3">
                  <c:v>102.4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E-5EE0-4100-A136-E5EB7AD7D1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3492592"/>
        <c:axId val="753493576"/>
      </c:scatterChart>
      <c:valAx>
        <c:axId val="753492592"/>
        <c:scaling>
          <c:orientation val="minMax"/>
          <c:max val="2018"/>
          <c:min val="1996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3493576"/>
        <c:crosses val="autoZero"/>
        <c:crossBetween val="midCat"/>
        <c:majorUnit val="2"/>
      </c:valAx>
      <c:valAx>
        <c:axId val="753493576"/>
        <c:scaling>
          <c:orientation val="minMax"/>
          <c:max val="240"/>
          <c:min val="3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3492592"/>
        <c:crosses val="autoZero"/>
        <c:crossBetween val="midCat"/>
      </c:valAx>
      <c:spPr>
        <a:solidFill>
          <a:schemeClr val="bg1"/>
        </a:solidFill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587889367602638"/>
          <c:y val="0.34116775273780431"/>
          <c:w val="0.31468714405982273"/>
          <c:h val="0.343957371707846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'Resumo Questionário %'!$L$17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alpha val="83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152-49A3-829D-8CEEF305DD5C}"/>
              </c:ext>
            </c:extLst>
          </c:dPt>
          <c:dPt>
            <c:idx val="1"/>
            <c:bubble3D val="0"/>
            <c:spPr>
              <a:solidFill>
                <a:schemeClr val="accent2">
                  <a:alpha val="83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152-49A3-829D-8CEEF305DD5C}"/>
              </c:ext>
            </c:extLst>
          </c:dPt>
          <c:dPt>
            <c:idx val="2"/>
            <c:bubble3D val="0"/>
            <c:spPr>
              <a:solidFill>
                <a:schemeClr val="accent1">
                  <a:alpha val="83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152-49A3-829D-8CEEF305DD5C}"/>
              </c:ext>
            </c:extLst>
          </c:dPt>
          <c:dLbls>
            <c:dLbl>
              <c:idx val="0"/>
              <c:layout>
                <c:manualLayout>
                  <c:x val="-5.9470264941825245E-2"/>
                  <c:y val="-0.27136995808322145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152-49A3-829D-8CEEF305DD5C}"/>
                </c:ext>
              </c:extLst>
            </c:dLbl>
            <c:dLbl>
              <c:idx val="1"/>
              <c:layout>
                <c:manualLayout>
                  <c:x val="4.4274903760384572E-2"/>
                  <c:y val="7.96578213477987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152-49A3-829D-8CEEF305DD5C}"/>
                </c:ext>
              </c:extLst>
            </c:dLbl>
            <c:dLbl>
              <c:idx val="2"/>
              <c:layout>
                <c:manualLayout>
                  <c:x val="2.1315289851120696E-2"/>
                  <c:y val="5.794139090584454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152-49A3-829D-8CEEF305DD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'Resumo Questionário %'!$B$18:$K$20</c:f>
              <c:strCache>
                <c:ptCount val="3"/>
                <c:pt idx="0">
                  <c:v>Elevado Impacto</c:v>
                </c:pt>
                <c:pt idx="1">
                  <c:v>Médio Impacto</c:v>
                </c:pt>
                <c:pt idx="2">
                  <c:v>Baixo Impacto</c:v>
                </c:pt>
              </c:strCache>
            </c:strRef>
          </c:cat>
          <c:val>
            <c:numRef>
              <c:f>'Resumo Questionário %'!$L$18:$L$20</c:f>
              <c:numCache>
                <c:formatCode>0%</c:formatCode>
                <c:ptCount val="3"/>
                <c:pt idx="0">
                  <c:v>0.9</c:v>
                </c:pt>
                <c:pt idx="1">
                  <c:v>0.08</c:v>
                </c:pt>
                <c:pt idx="2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152-49A3-829D-8CEEF305DD5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0.40596</cdr:x>
      <cdr:y>0.38485</cdr:y>
    </cdr:from>
    <cdr:to>
      <cdr:x>0.43407</cdr:x>
      <cdr:y>0.44626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79020" y="1928767"/>
          <a:ext cx="22705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lIns="0" tIns="0" rIns="0" bIns="0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indent="-274320">
            <a:spcAft>
              <a:spcPts val="900"/>
            </a:spcAft>
          </a:pPr>
          <a:r>
            <a:rPr lang="pt-PT" sz="2000" b="1" i="1" dirty="0" smtClean="0">
              <a:latin typeface="Georgia" pitchFamily="18" charset="0"/>
            </a:rPr>
            <a:t>5</a:t>
          </a:r>
        </a:p>
      </cdr:txBody>
    </cdr:sp>
  </cdr:relSizeAnchor>
  <cdr:relSizeAnchor xmlns:cdr="http://schemas.openxmlformats.org/drawingml/2006/chartDrawing">
    <cdr:from>
      <cdr:x>0.40511</cdr:x>
      <cdr:y>0.69921</cdr:y>
    </cdr:from>
    <cdr:to>
      <cdr:x>0.43322</cdr:x>
      <cdr:y>0.76885</cdr:y>
    </cdr:to>
    <cdr:sp macro="" textlink="">
      <cdr:nvSpPr>
        <cdr:cNvPr id="3" name="TextBox 21"/>
        <cdr:cNvSpPr txBox="1"/>
      </cdr:nvSpPr>
      <cdr:spPr>
        <a:xfrm xmlns:a="http://schemas.openxmlformats.org/drawingml/2006/main">
          <a:off x="3272161" y="3504246"/>
          <a:ext cx="227050" cy="34901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lIns="0" tIns="0" rIns="0" bIns="0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indent="-274320">
            <a:spcAft>
              <a:spcPts val="900"/>
            </a:spcAft>
          </a:pPr>
          <a:r>
            <a:rPr lang="pt-PT" sz="2000" b="1" i="1" dirty="0" smtClean="0">
              <a:latin typeface="Georgia" pitchFamily="18" charset="0"/>
            </a:rPr>
            <a:t>3</a:t>
          </a:r>
        </a:p>
      </cdr:txBody>
    </cdr:sp>
  </cdr:relSizeAnchor>
  <cdr:relSizeAnchor xmlns:cdr="http://schemas.openxmlformats.org/drawingml/2006/chartDrawing">
    <cdr:from>
      <cdr:x>0.13384</cdr:x>
      <cdr:y>0.70594</cdr:y>
    </cdr:from>
    <cdr:to>
      <cdr:x>0.26721</cdr:x>
      <cdr:y>0.73031</cdr:y>
    </cdr:to>
    <cdr:sp macro="" textlink="">
      <cdr:nvSpPr>
        <cdr:cNvPr id="4" name="TextBox 18"/>
        <cdr:cNvSpPr txBox="1"/>
      </cdr:nvSpPr>
      <cdr:spPr>
        <a:xfrm xmlns:a="http://schemas.openxmlformats.org/drawingml/2006/main">
          <a:off x="1081041" y="3537993"/>
          <a:ext cx="1077256" cy="12213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none" lIns="0" tIns="0" rIns="0" bIns="0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indent="-274320">
            <a:spcAft>
              <a:spcPts val="900"/>
            </a:spcAft>
          </a:pPr>
          <a:r>
            <a:rPr lang="pt-PT" sz="700" b="1" i="1" dirty="0" smtClean="0">
              <a:solidFill>
                <a:schemeClr val="accent3"/>
              </a:solidFill>
              <a:latin typeface="Georgia" pitchFamily="18" charset="0"/>
            </a:rPr>
            <a:t>Exportação de pescado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05CFF-548C-4E04-B325-CF1209D66BDC}" type="datetimeFigureOut">
              <a:rPr lang="pt-PT" smtClean="0">
                <a:latin typeface="Arial" pitchFamily="34" charset="0"/>
                <a:cs typeface="Arial" pitchFamily="34" charset="0"/>
              </a:rPr>
              <a:pPr/>
              <a:t>16-05-2018</a:t>
            </a:fld>
            <a:endParaRPr lang="pt-PT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E90EF7-3E10-491C-87C2-59674BB3AAF6}" type="slidenum">
              <a:rPr lang="pt-PT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pt-PT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81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5EFB8DA3-BCA9-4B7D-B50D-14F47506B614}" type="datetimeFigureOut">
              <a:rPr lang="pt-PT" smtClean="0"/>
              <a:pPr/>
              <a:t>16-05-2018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F07B8F03-BC93-4120-96CA-A36DF640BE24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5142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B8F03-BC93-4120-96CA-A36DF640BE24}" type="slidenum">
              <a:rPr lang="pt-PT" smtClean="0"/>
              <a:pPr/>
              <a:t>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50798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B8F03-BC93-4120-96CA-A36DF640BE24}" type="slidenum">
              <a:rPr lang="pt-PT" smtClean="0"/>
              <a:pPr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98016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B8F03-BC93-4120-96CA-A36DF640BE24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749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7287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706B8-EBCC-470A-8AE8-B49CE76EE6E5}" type="slidenum">
              <a:rPr lang="pt-PT" smtClean="0">
                <a:solidFill>
                  <a:prstClr val="black"/>
                </a:solidFill>
              </a:rPr>
              <a:pPr/>
              <a:t>7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272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B8F03-BC93-4120-96CA-A36DF640BE24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708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8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0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7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9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0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3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8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 userDrawn="1"/>
        </p:nvGrpSpPr>
        <p:grpSpPr bwMode="gray">
          <a:xfrm>
            <a:off x="1752601" y="1"/>
            <a:ext cx="7391400" cy="6176009"/>
            <a:chOff x="19140488" y="13674"/>
            <a:chExt cx="7443798" cy="6145827"/>
          </a:xfrm>
        </p:grpSpPr>
        <p:sp>
          <p:nvSpPr>
            <p:cNvPr id="23" name="Rectangle 17"/>
            <p:cNvSpPr>
              <a:spLocks noChangeArrowheads="1"/>
            </p:cNvSpPr>
            <p:nvPr/>
          </p:nvSpPr>
          <p:spPr bwMode="gray">
            <a:xfrm>
              <a:off x="19140488" y="4188799"/>
              <a:ext cx="2302206" cy="1970702"/>
            </a:xfrm>
            <a:prstGeom prst="rect">
              <a:avLst/>
            </a:prstGeom>
            <a:solidFill>
              <a:srgbClr val="9A170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Rectangle 7"/>
            <p:cNvSpPr>
              <a:spLocks noChangeArrowheads="1"/>
            </p:cNvSpPr>
            <p:nvPr/>
          </p:nvSpPr>
          <p:spPr bwMode="gray">
            <a:xfrm>
              <a:off x="25663403" y="4032250"/>
              <a:ext cx="920883" cy="2127250"/>
            </a:xfrm>
            <a:prstGeom prst="rect">
              <a:avLst/>
            </a:prstGeom>
            <a:solidFill>
              <a:srgbClr val="F3BE2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gray">
            <a:xfrm>
              <a:off x="25049482" y="2899477"/>
              <a:ext cx="734694" cy="1289321"/>
            </a:xfrm>
            <a:prstGeom prst="rect">
              <a:avLst/>
            </a:prstGeom>
            <a:solidFill>
              <a:srgbClr val="F3BC8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Rectangle 9"/>
            <p:cNvSpPr>
              <a:spLocks noChangeArrowheads="1"/>
            </p:cNvSpPr>
            <p:nvPr/>
          </p:nvSpPr>
          <p:spPr bwMode="gray">
            <a:xfrm>
              <a:off x="25049482" y="4032250"/>
              <a:ext cx="734693" cy="2127250"/>
            </a:xfrm>
            <a:prstGeom prst="rect">
              <a:avLst/>
            </a:prstGeom>
            <a:solidFill>
              <a:srgbClr val="E88C1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gray">
            <a:xfrm>
              <a:off x="24665780" y="706365"/>
              <a:ext cx="477045" cy="2263848"/>
            </a:xfrm>
            <a:prstGeom prst="rect">
              <a:avLst/>
            </a:prstGeom>
            <a:solidFill>
              <a:srgbClr val="E669A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Rectangle 12"/>
            <p:cNvSpPr>
              <a:spLocks noChangeArrowheads="1"/>
            </p:cNvSpPr>
            <p:nvPr/>
          </p:nvSpPr>
          <p:spPr bwMode="gray">
            <a:xfrm>
              <a:off x="24665780" y="2899478"/>
              <a:ext cx="477045" cy="1289321"/>
            </a:xfrm>
            <a:prstGeom prst="rect">
              <a:avLst/>
            </a:prstGeom>
            <a:solidFill>
              <a:srgbClr val="DB4D5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Rectangle 13"/>
            <p:cNvSpPr>
              <a:spLocks noChangeArrowheads="1"/>
            </p:cNvSpPr>
            <p:nvPr/>
          </p:nvSpPr>
          <p:spPr bwMode="gray">
            <a:xfrm>
              <a:off x="24665780" y="4032250"/>
              <a:ext cx="477045" cy="2127250"/>
            </a:xfrm>
            <a:prstGeom prst="rect">
              <a:avLst/>
            </a:prstGeom>
            <a:solidFill>
              <a:srgbClr val="D13A0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14"/>
            <p:cNvSpPr>
              <a:spLocks noChangeArrowheads="1"/>
            </p:cNvSpPr>
            <p:nvPr/>
          </p:nvSpPr>
          <p:spPr bwMode="gray">
            <a:xfrm>
              <a:off x="19140488" y="669925"/>
              <a:ext cx="5662612" cy="2300288"/>
            </a:xfrm>
            <a:prstGeom prst="rect">
              <a:avLst/>
            </a:prstGeom>
            <a:solidFill>
              <a:srgbClr val="D7402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Rectangle 15"/>
            <p:cNvSpPr>
              <a:spLocks noChangeArrowheads="1"/>
            </p:cNvSpPr>
            <p:nvPr/>
          </p:nvSpPr>
          <p:spPr bwMode="gray">
            <a:xfrm>
              <a:off x="19140488" y="2899478"/>
              <a:ext cx="5662612" cy="1289321"/>
            </a:xfrm>
            <a:prstGeom prst="rect">
              <a:avLst/>
            </a:prstGeom>
            <a:solidFill>
              <a:srgbClr val="CD2F1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gray">
            <a:xfrm>
              <a:off x="19140488" y="4032250"/>
              <a:ext cx="5662612" cy="2127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67" y="0"/>
                </a:cxn>
                <a:cxn ang="0">
                  <a:pos x="3567" y="1340"/>
                </a:cxn>
                <a:cxn ang="0">
                  <a:pos x="1372" y="1340"/>
                </a:cxn>
                <a:cxn ang="0">
                  <a:pos x="137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0" t="0" r="r" b="b"/>
              <a:pathLst>
                <a:path w="3567" h="1340">
                  <a:moveTo>
                    <a:pt x="0" y="0"/>
                  </a:moveTo>
                  <a:lnTo>
                    <a:pt x="3567" y="0"/>
                  </a:lnTo>
                  <a:lnTo>
                    <a:pt x="3567" y="1340"/>
                  </a:lnTo>
                  <a:lnTo>
                    <a:pt x="1372" y="1340"/>
                  </a:lnTo>
                  <a:lnTo>
                    <a:pt x="1372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230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Rectangle 10"/>
            <p:cNvSpPr>
              <a:spLocks noChangeArrowheads="1"/>
            </p:cNvSpPr>
            <p:nvPr/>
          </p:nvSpPr>
          <p:spPr bwMode="gray">
            <a:xfrm>
              <a:off x="19140488" y="13674"/>
              <a:ext cx="5662612" cy="692692"/>
            </a:xfrm>
            <a:prstGeom prst="rect">
              <a:avLst/>
            </a:prstGeom>
            <a:solidFill>
              <a:srgbClr val="EE9C3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pt-PT" noProof="0" smtClean="0"/>
              <a:t>Click to add the presentation’s main title</a:t>
            </a:r>
            <a:endParaRPr lang="pt-PT" noProof="0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pt-PT" noProof="0" smtClean="0"/>
              <a:t>Subtitle and date (move higher if title is only one line)</a:t>
            </a:r>
            <a:endParaRPr lang="pt-PT" noProof="0" dirty="0" smtClean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pt-PT" noProof="0" smtClean="0"/>
              <a:t>www.pwc.com</a:t>
            </a:r>
            <a:endParaRPr lang="pt-PT" noProof="0" dirty="0"/>
          </a:p>
        </p:txBody>
      </p:sp>
      <p:grpSp>
        <p:nvGrpSpPr>
          <p:cNvPr id="16" name="Group 32"/>
          <p:cNvGrpSpPr/>
          <p:nvPr userDrawn="1"/>
        </p:nvGrpSpPr>
        <p:grpSpPr>
          <a:xfrm>
            <a:off x="968592" y="6170991"/>
            <a:ext cx="914400" cy="533479"/>
            <a:chOff x="518032" y="978681"/>
            <a:chExt cx="4572000" cy="2667393"/>
          </a:xfrm>
        </p:grpSpPr>
        <p:sp>
          <p:nvSpPr>
            <p:cNvPr id="17" name="Rectangle 37"/>
            <p:cNvSpPr>
              <a:spLocks noChangeArrowheads="1"/>
            </p:cNvSpPr>
            <p:nvPr userDrawn="1"/>
          </p:nvSpPr>
          <p:spPr bwMode="black">
            <a:xfrm>
              <a:off x="3295650" y="978681"/>
              <a:ext cx="1143000" cy="263229"/>
            </a:xfrm>
            <a:prstGeom prst="rect">
              <a:avLst/>
            </a:prstGeom>
            <a:solidFill>
              <a:srgbClr val="A1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/>
            </a:p>
          </p:txBody>
        </p:sp>
        <p:sp>
          <p:nvSpPr>
            <p:cNvPr id="20" name="Freeform 7"/>
            <p:cNvSpPr>
              <a:spLocks noEditPoints="1"/>
            </p:cNvSpPr>
            <p:nvPr userDrawn="1"/>
          </p:nvSpPr>
          <p:spPr bwMode="black">
            <a:xfrm>
              <a:off x="518032" y="1922794"/>
              <a:ext cx="4572000" cy="1723280"/>
            </a:xfrm>
            <a:custGeom>
              <a:avLst/>
              <a:gdLst/>
              <a:ahLst/>
              <a:cxnLst>
                <a:cxn ang="0">
                  <a:pos x="581" y="233"/>
                </a:cxn>
                <a:cxn ang="0">
                  <a:pos x="538" y="949"/>
                </a:cxn>
                <a:cxn ang="0">
                  <a:pos x="630" y="946"/>
                </a:cxn>
                <a:cxn ang="0">
                  <a:pos x="793" y="880"/>
                </a:cxn>
                <a:cxn ang="0">
                  <a:pos x="886" y="728"/>
                </a:cxn>
                <a:cxn ang="0">
                  <a:pos x="905" y="505"/>
                </a:cxn>
                <a:cxn ang="0">
                  <a:pos x="850" y="329"/>
                </a:cxn>
                <a:cxn ang="0">
                  <a:pos x="727" y="241"/>
                </a:cxn>
                <a:cxn ang="0">
                  <a:pos x="521" y="3"/>
                </a:cxn>
                <a:cxn ang="0">
                  <a:pos x="643" y="74"/>
                </a:cxn>
                <a:cxn ang="0">
                  <a:pos x="761" y="24"/>
                </a:cxn>
                <a:cxn ang="0">
                  <a:pos x="855" y="9"/>
                </a:cxn>
                <a:cxn ang="0">
                  <a:pos x="1026" y="40"/>
                </a:cxn>
                <a:cxn ang="0">
                  <a:pos x="1180" y="172"/>
                </a:cxn>
                <a:cxn ang="0">
                  <a:pos x="1265" y="383"/>
                </a:cxn>
                <a:cxn ang="0">
                  <a:pos x="1265" y="641"/>
                </a:cxn>
                <a:cxn ang="0">
                  <a:pos x="1175" y="857"/>
                </a:cxn>
                <a:cxn ang="0">
                  <a:pos x="1005" y="1006"/>
                </a:cxn>
                <a:cxn ang="0">
                  <a:pos x="766" y="1074"/>
                </a:cxn>
                <a:cxn ang="0">
                  <a:pos x="601" y="1074"/>
                </a:cxn>
                <a:cxn ang="0">
                  <a:pos x="692" y="1447"/>
                </a:cxn>
                <a:cxn ang="0">
                  <a:pos x="171" y="1408"/>
                </a:cxn>
                <a:cxn ang="0">
                  <a:pos x="413" y="3"/>
                </a:cxn>
                <a:cxn ang="0">
                  <a:pos x="3876" y="20"/>
                </a:cxn>
                <a:cxn ang="0">
                  <a:pos x="4036" y="100"/>
                </a:cxn>
                <a:cxn ang="0">
                  <a:pos x="4113" y="232"/>
                </a:cxn>
                <a:cxn ang="0">
                  <a:pos x="4091" y="362"/>
                </a:cxn>
                <a:cxn ang="0">
                  <a:pos x="3995" y="436"/>
                </a:cxn>
                <a:cxn ang="0">
                  <a:pos x="3859" y="438"/>
                </a:cxn>
                <a:cxn ang="0">
                  <a:pos x="3757" y="114"/>
                </a:cxn>
                <a:cxn ang="0">
                  <a:pos x="3597" y="187"/>
                </a:cxn>
                <a:cxn ang="0">
                  <a:pos x="3508" y="339"/>
                </a:cxn>
                <a:cxn ang="0">
                  <a:pos x="3489" y="565"/>
                </a:cxn>
                <a:cxn ang="0">
                  <a:pos x="3547" y="753"/>
                </a:cxn>
                <a:cxn ang="0">
                  <a:pos x="3668" y="869"/>
                </a:cxn>
                <a:cxn ang="0">
                  <a:pos x="3821" y="896"/>
                </a:cxn>
                <a:cxn ang="0">
                  <a:pos x="3931" y="872"/>
                </a:cxn>
                <a:cxn ang="0">
                  <a:pos x="4079" y="810"/>
                </a:cxn>
                <a:cxn ang="0">
                  <a:pos x="4016" y="1024"/>
                </a:cxn>
                <a:cxn ang="0">
                  <a:pos x="3830" y="1080"/>
                </a:cxn>
                <a:cxn ang="0">
                  <a:pos x="3651" y="1095"/>
                </a:cxn>
                <a:cxn ang="0">
                  <a:pos x="3426" y="1060"/>
                </a:cxn>
                <a:cxn ang="0">
                  <a:pos x="3255" y="947"/>
                </a:cxn>
                <a:cxn ang="0">
                  <a:pos x="3140" y="772"/>
                </a:cxn>
                <a:cxn ang="0">
                  <a:pos x="3101" y="561"/>
                </a:cxn>
                <a:cxn ang="0">
                  <a:pos x="3153" y="318"/>
                </a:cxn>
                <a:cxn ang="0">
                  <a:pos x="3293" y="135"/>
                </a:cxn>
                <a:cxn ang="0">
                  <a:pos x="3508" y="27"/>
                </a:cxn>
                <a:cxn ang="0">
                  <a:pos x="2910" y="0"/>
                </a:cxn>
                <a:cxn ang="0">
                  <a:pos x="3040" y="52"/>
                </a:cxn>
                <a:cxn ang="0">
                  <a:pos x="3093" y="178"/>
                </a:cxn>
                <a:cxn ang="0">
                  <a:pos x="3071" y="277"/>
                </a:cxn>
                <a:cxn ang="0">
                  <a:pos x="3004" y="393"/>
                </a:cxn>
                <a:cxn ang="0">
                  <a:pos x="2876" y="561"/>
                </a:cxn>
                <a:cxn ang="0">
                  <a:pos x="1784" y="1078"/>
                </a:cxn>
                <a:cxn ang="0">
                  <a:pos x="1313" y="118"/>
                </a:cxn>
                <a:cxn ang="0">
                  <a:pos x="2247" y="25"/>
                </a:cxn>
                <a:cxn ang="0">
                  <a:pos x="2759" y="62"/>
                </a:cxn>
                <a:cxn ang="0">
                  <a:pos x="2872" y="4"/>
                </a:cxn>
              </a:cxnLst>
              <a:rect l="0" t="0" r="r" b="b"/>
              <a:pathLst>
                <a:path w="4127" h="1544">
                  <a:moveTo>
                    <a:pt x="640" y="229"/>
                  </a:moveTo>
                  <a:lnTo>
                    <a:pt x="622" y="229"/>
                  </a:lnTo>
                  <a:lnTo>
                    <a:pt x="603" y="230"/>
                  </a:lnTo>
                  <a:lnTo>
                    <a:pt x="581" y="233"/>
                  </a:lnTo>
                  <a:lnTo>
                    <a:pt x="553" y="235"/>
                  </a:lnTo>
                  <a:lnTo>
                    <a:pt x="521" y="241"/>
                  </a:lnTo>
                  <a:lnTo>
                    <a:pt x="521" y="947"/>
                  </a:lnTo>
                  <a:lnTo>
                    <a:pt x="538" y="949"/>
                  </a:lnTo>
                  <a:lnTo>
                    <a:pt x="553" y="949"/>
                  </a:lnTo>
                  <a:lnTo>
                    <a:pt x="566" y="949"/>
                  </a:lnTo>
                  <a:lnTo>
                    <a:pt x="578" y="949"/>
                  </a:lnTo>
                  <a:lnTo>
                    <a:pt x="630" y="946"/>
                  </a:lnTo>
                  <a:lnTo>
                    <a:pt x="677" y="937"/>
                  </a:lnTo>
                  <a:lnTo>
                    <a:pt x="720" y="924"/>
                  </a:lnTo>
                  <a:lnTo>
                    <a:pt x="758" y="905"/>
                  </a:lnTo>
                  <a:lnTo>
                    <a:pt x="793" y="880"/>
                  </a:lnTo>
                  <a:lnTo>
                    <a:pt x="824" y="850"/>
                  </a:lnTo>
                  <a:lnTo>
                    <a:pt x="849" y="815"/>
                  </a:lnTo>
                  <a:lnTo>
                    <a:pt x="870" y="775"/>
                  </a:lnTo>
                  <a:lnTo>
                    <a:pt x="886" y="728"/>
                  </a:lnTo>
                  <a:lnTo>
                    <a:pt x="897" y="678"/>
                  </a:lnTo>
                  <a:lnTo>
                    <a:pt x="905" y="622"/>
                  </a:lnTo>
                  <a:lnTo>
                    <a:pt x="907" y="561"/>
                  </a:lnTo>
                  <a:lnTo>
                    <a:pt x="905" y="505"/>
                  </a:lnTo>
                  <a:lnTo>
                    <a:pt x="897" y="452"/>
                  </a:lnTo>
                  <a:lnTo>
                    <a:pt x="886" y="407"/>
                  </a:lnTo>
                  <a:lnTo>
                    <a:pt x="870" y="366"/>
                  </a:lnTo>
                  <a:lnTo>
                    <a:pt x="850" y="329"/>
                  </a:lnTo>
                  <a:lnTo>
                    <a:pt x="826" y="299"/>
                  </a:lnTo>
                  <a:lnTo>
                    <a:pt x="797" y="274"/>
                  </a:lnTo>
                  <a:lnTo>
                    <a:pt x="763" y="254"/>
                  </a:lnTo>
                  <a:lnTo>
                    <a:pt x="727" y="241"/>
                  </a:lnTo>
                  <a:lnTo>
                    <a:pt x="686" y="232"/>
                  </a:lnTo>
                  <a:lnTo>
                    <a:pt x="640" y="229"/>
                  </a:lnTo>
                  <a:close/>
                  <a:moveTo>
                    <a:pt x="413" y="3"/>
                  </a:moveTo>
                  <a:lnTo>
                    <a:pt x="521" y="3"/>
                  </a:lnTo>
                  <a:lnTo>
                    <a:pt x="521" y="143"/>
                  </a:lnTo>
                  <a:lnTo>
                    <a:pt x="566" y="117"/>
                  </a:lnTo>
                  <a:lnTo>
                    <a:pt x="607" y="93"/>
                  </a:lnTo>
                  <a:lnTo>
                    <a:pt x="643" y="74"/>
                  </a:lnTo>
                  <a:lnTo>
                    <a:pt x="677" y="57"/>
                  </a:lnTo>
                  <a:lnTo>
                    <a:pt x="707" y="44"/>
                  </a:lnTo>
                  <a:lnTo>
                    <a:pt x="735" y="33"/>
                  </a:lnTo>
                  <a:lnTo>
                    <a:pt x="761" y="24"/>
                  </a:lnTo>
                  <a:lnTo>
                    <a:pt x="785" y="18"/>
                  </a:lnTo>
                  <a:lnTo>
                    <a:pt x="809" y="13"/>
                  </a:lnTo>
                  <a:lnTo>
                    <a:pt x="831" y="10"/>
                  </a:lnTo>
                  <a:lnTo>
                    <a:pt x="855" y="9"/>
                  </a:lnTo>
                  <a:lnTo>
                    <a:pt x="879" y="8"/>
                  </a:lnTo>
                  <a:lnTo>
                    <a:pt x="931" y="12"/>
                  </a:lnTo>
                  <a:lnTo>
                    <a:pt x="980" y="23"/>
                  </a:lnTo>
                  <a:lnTo>
                    <a:pt x="1026" y="40"/>
                  </a:lnTo>
                  <a:lnTo>
                    <a:pt x="1070" y="64"/>
                  </a:lnTo>
                  <a:lnTo>
                    <a:pt x="1110" y="94"/>
                  </a:lnTo>
                  <a:lnTo>
                    <a:pt x="1148" y="130"/>
                  </a:lnTo>
                  <a:lnTo>
                    <a:pt x="1180" y="172"/>
                  </a:lnTo>
                  <a:lnTo>
                    <a:pt x="1209" y="218"/>
                  </a:lnTo>
                  <a:lnTo>
                    <a:pt x="1233" y="268"/>
                  </a:lnTo>
                  <a:lnTo>
                    <a:pt x="1252" y="324"/>
                  </a:lnTo>
                  <a:lnTo>
                    <a:pt x="1265" y="383"/>
                  </a:lnTo>
                  <a:lnTo>
                    <a:pt x="1274" y="446"/>
                  </a:lnTo>
                  <a:lnTo>
                    <a:pt x="1278" y="512"/>
                  </a:lnTo>
                  <a:lnTo>
                    <a:pt x="1274" y="578"/>
                  </a:lnTo>
                  <a:lnTo>
                    <a:pt x="1265" y="641"/>
                  </a:lnTo>
                  <a:lnTo>
                    <a:pt x="1252" y="701"/>
                  </a:lnTo>
                  <a:lnTo>
                    <a:pt x="1232" y="756"/>
                  </a:lnTo>
                  <a:lnTo>
                    <a:pt x="1205" y="809"/>
                  </a:lnTo>
                  <a:lnTo>
                    <a:pt x="1175" y="857"/>
                  </a:lnTo>
                  <a:lnTo>
                    <a:pt x="1140" y="901"/>
                  </a:lnTo>
                  <a:lnTo>
                    <a:pt x="1099" y="941"/>
                  </a:lnTo>
                  <a:lnTo>
                    <a:pt x="1054" y="976"/>
                  </a:lnTo>
                  <a:lnTo>
                    <a:pt x="1005" y="1006"/>
                  </a:lnTo>
                  <a:lnTo>
                    <a:pt x="951" y="1031"/>
                  </a:lnTo>
                  <a:lnTo>
                    <a:pt x="894" y="1051"/>
                  </a:lnTo>
                  <a:lnTo>
                    <a:pt x="831" y="1065"/>
                  </a:lnTo>
                  <a:lnTo>
                    <a:pt x="766" y="1074"/>
                  </a:lnTo>
                  <a:lnTo>
                    <a:pt x="696" y="1078"/>
                  </a:lnTo>
                  <a:lnTo>
                    <a:pt x="670" y="1078"/>
                  </a:lnTo>
                  <a:lnTo>
                    <a:pt x="637" y="1076"/>
                  </a:lnTo>
                  <a:lnTo>
                    <a:pt x="601" y="1074"/>
                  </a:lnTo>
                  <a:lnTo>
                    <a:pt x="561" y="1071"/>
                  </a:lnTo>
                  <a:lnTo>
                    <a:pt x="521" y="1068"/>
                  </a:lnTo>
                  <a:lnTo>
                    <a:pt x="521" y="1408"/>
                  </a:lnTo>
                  <a:lnTo>
                    <a:pt x="692" y="1447"/>
                  </a:lnTo>
                  <a:lnTo>
                    <a:pt x="692" y="1544"/>
                  </a:lnTo>
                  <a:lnTo>
                    <a:pt x="18" y="1544"/>
                  </a:lnTo>
                  <a:lnTo>
                    <a:pt x="18" y="1447"/>
                  </a:lnTo>
                  <a:lnTo>
                    <a:pt x="171" y="1408"/>
                  </a:lnTo>
                  <a:lnTo>
                    <a:pt x="171" y="229"/>
                  </a:lnTo>
                  <a:lnTo>
                    <a:pt x="0" y="229"/>
                  </a:lnTo>
                  <a:lnTo>
                    <a:pt x="0" y="128"/>
                  </a:lnTo>
                  <a:lnTo>
                    <a:pt x="413" y="3"/>
                  </a:lnTo>
                  <a:close/>
                  <a:moveTo>
                    <a:pt x="3711" y="0"/>
                  </a:moveTo>
                  <a:lnTo>
                    <a:pt x="3770" y="3"/>
                  </a:lnTo>
                  <a:lnTo>
                    <a:pt x="3825" y="9"/>
                  </a:lnTo>
                  <a:lnTo>
                    <a:pt x="3876" y="20"/>
                  </a:lnTo>
                  <a:lnTo>
                    <a:pt x="3923" y="34"/>
                  </a:lnTo>
                  <a:lnTo>
                    <a:pt x="3965" y="53"/>
                  </a:lnTo>
                  <a:lnTo>
                    <a:pt x="4004" y="75"/>
                  </a:lnTo>
                  <a:lnTo>
                    <a:pt x="4036" y="100"/>
                  </a:lnTo>
                  <a:lnTo>
                    <a:pt x="4064" y="129"/>
                  </a:lnTo>
                  <a:lnTo>
                    <a:pt x="4086" y="160"/>
                  </a:lnTo>
                  <a:lnTo>
                    <a:pt x="4103" y="194"/>
                  </a:lnTo>
                  <a:lnTo>
                    <a:pt x="4113" y="232"/>
                  </a:lnTo>
                  <a:lnTo>
                    <a:pt x="4117" y="271"/>
                  </a:lnTo>
                  <a:lnTo>
                    <a:pt x="4114" y="304"/>
                  </a:lnTo>
                  <a:lnTo>
                    <a:pt x="4105" y="334"/>
                  </a:lnTo>
                  <a:lnTo>
                    <a:pt x="4091" y="362"/>
                  </a:lnTo>
                  <a:lnTo>
                    <a:pt x="4074" y="387"/>
                  </a:lnTo>
                  <a:lnTo>
                    <a:pt x="4051" y="407"/>
                  </a:lnTo>
                  <a:lnTo>
                    <a:pt x="4025" y="423"/>
                  </a:lnTo>
                  <a:lnTo>
                    <a:pt x="3995" y="436"/>
                  </a:lnTo>
                  <a:lnTo>
                    <a:pt x="3961" y="443"/>
                  </a:lnTo>
                  <a:lnTo>
                    <a:pt x="3925" y="446"/>
                  </a:lnTo>
                  <a:lnTo>
                    <a:pt x="3891" y="444"/>
                  </a:lnTo>
                  <a:lnTo>
                    <a:pt x="3859" y="438"/>
                  </a:lnTo>
                  <a:lnTo>
                    <a:pt x="3826" y="428"/>
                  </a:lnTo>
                  <a:lnTo>
                    <a:pt x="3792" y="413"/>
                  </a:lnTo>
                  <a:lnTo>
                    <a:pt x="3757" y="394"/>
                  </a:lnTo>
                  <a:lnTo>
                    <a:pt x="3757" y="114"/>
                  </a:lnTo>
                  <a:lnTo>
                    <a:pt x="3711" y="125"/>
                  </a:lnTo>
                  <a:lnTo>
                    <a:pt x="3668" y="140"/>
                  </a:lnTo>
                  <a:lnTo>
                    <a:pt x="3631" y="162"/>
                  </a:lnTo>
                  <a:lnTo>
                    <a:pt x="3597" y="187"/>
                  </a:lnTo>
                  <a:lnTo>
                    <a:pt x="3568" y="218"/>
                  </a:lnTo>
                  <a:lnTo>
                    <a:pt x="3543" y="253"/>
                  </a:lnTo>
                  <a:lnTo>
                    <a:pt x="3523" y="294"/>
                  </a:lnTo>
                  <a:lnTo>
                    <a:pt x="3508" y="339"/>
                  </a:lnTo>
                  <a:lnTo>
                    <a:pt x="3497" y="391"/>
                  </a:lnTo>
                  <a:lnTo>
                    <a:pt x="3489" y="447"/>
                  </a:lnTo>
                  <a:lnTo>
                    <a:pt x="3487" y="507"/>
                  </a:lnTo>
                  <a:lnTo>
                    <a:pt x="3489" y="565"/>
                  </a:lnTo>
                  <a:lnTo>
                    <a:pt x="3497" y="617"/>
                  </a:lnTo>
                  <a:lnTo>
                    <a:pt x="3509" y="667"/>
                  </a:lnTo>
                  <a:lnTo>
                    <a:pt x="3526" y="712"/>
                  </a:lnTo>
                  <a:lnTo>
                    <a:pt x="3547" y="753"/>
                  </a:lnTo>
                  <a:lnTo>
                    <a:pt x="3571" y="790"/>
                  </a:lnTo>
                  <a:lnTo>
                    <a:pt x="3600" y="821"/>
                  </a:lnTo>
                  <a:lnTo>
                    <a:pt x="3632" y="847"/>
                  </a:lnTo>
                  <a:lnTo>
                    <a:pt x="3668" y="869"/>
                  </a:lnTo>
                  <a:lnTo>
                    <a:pt x="3707" y="885"/>
                  </a:lnTo>
                  <a:lnTo>
                    <a:pt x="3750" y="894"/>
                  </a:lnTo>
                  <a:lnTo>
                    <a:pt x="3795" y="897"/>
                  </a:lnTo>
                  <a:lnTo>
                    <a:pt x="3821" y="896"/>
                  </a:lnTo>
                  <a:lnTo>
                    <a:pt x="3847" y="894"/>
                  </a:lnTo>
                  <a:lnTo>
                    <a:pt x="3874" y="889"/>
                  </a:lnTo>
                  <a:lnTo>
                    <a:pt x="3901" y="881"/>
                  </a:lnTo>
                  <a:lnTo>
                    <a:pt x="3931" y="872"/>
                  </a:lnTo>
                  <a:lnTo>
                    <a:pt x="3964" y="861"/>
                  </a:lnTo>
                  <a:lnTo>
                    <a:pt x="3999" y="846"/>
                  </a:lnTo>
                  <a:lnTo>
                    <a:pt x="4036" y="830"/>
                  </a:lnTo>
                  <a:lnTo>
                    <a:pt x="4079" y="810"/>
                  </a:lnTo>
                  <a:lnTo>
                    <a:pt x="4127" y="787"/>
                  </a:lnTo>
                  <a:lnTo>
                    <a:pt x="4127" y="976"/>
                  </a:lnTo>
                  <a:lnTo>
                    <a:pt x="4069" y="1001"/>
                  </a:lnTo>
                  <a:lnTo>
                    <a:pt x="4016" y="1024"/>
                  </a:lnTo>
                  <a:lnTo>
                    <a:pt x="3966" y="1041"/>
                  </a:lnTo>
                  <a:lnTo>
                    <a:pt x="3919" y="1058"/>
                  </a:lnTo>
                  <a:lnTo>
                    <a:pt x="3874" y="1070"/>
                  </a:lnTo>
                  <a:lnTo>
                    <a:pt x="3830" y="1080"/>
                  </a:lnTo>
                  <a:lnTo>
                    <a:pt x="3786" y="1086"/>
                  </a:lnTo>
                  <a:lnTo>
                    <a:pt x="3742" y="1091"/>
                  </a:lnTo>
                  <a:lnTo>
                    <a:pt x="3697" y="1094"/>
                  </a:lnTo>
                  <a:lnTo>
                    <a:pt x="3651" y="1095"/>
                  </a:lnTo>
                  <a:lnTo>
                    <a:pt x="3588" y="1093"/>
                  </a:lnTo>
                  <a:lnTo>
                    <a:pt x="3530" y="1086"/>
                  </a:lnTo>
                  <a:lnTo>
                    <a:pt x="3476" y="1075"/>
                  </a:lnTo>
                  <a:lnTo>
                    <a:pt x="3426" y="1060"/>
                  </a:lnTo>
                  <a:lnTo>
                    <a:pt x="3378" y="1039"/>
                  </a:lnTo>
                  <a:lnTo>
                    <a:pt x="3334" y="1014"/>
                  </a:lnTo>
                  <a:lnTo>
                    <a:pt x="3294" y="984"/>
                  </a:lnTo>
                  <a:lnTo>
                    <a:pt x="3255" y="947"/>
                  </a:lnTo>
                  <a:lnTo>
                    <a:pt x="3219" y="907"/>
                  </a:lnTo>
                  <a:lnTo>
                    <a:pt x="3188" y="865"/>
                  </a:lnTo>
                  <a:lnTo>
                    <a:pt x="3162" y="820"/>
                  </a:lnTo>
                  <a:lnTo>
                    <a:pt x="3140" y="772"/>
                  </a:lnTo>
                  <a:lnTo>
                    <a:pt x="3124" y="722"/>
                  </a:lnTo>
                  <a:lnTo>
                    <a:pt x="3111" y="670"/>
                  </a:lnTo>
                  <a:lnTo>
                    <a:pt x="3104" y="616"/>
                  </a:lnTo>
                  <a:lnTo>
                    <a:pt x="3101" y="561"/>
                  </a:lnTo>
                  <a:lnTo>
                    <a:pt x="3105" y="494"/>
                  </a:lnTo>
                  <a:lnTo>
                    <a:pt x="3115" y="433"/>
                  </a:lnTo>
                  <a:lnTo>
                    <a:pt x="3130" y="373"/>
                  </a:lnTo>
                  <a:lnTo>
                    <a:pt x="3153" y="318"/>
                  </a:lnTo>
                  <a:lnTo>
                    <a:pt x="3179" y="267"/>
                  </a:lnTo>
                  <a:lnTo>
                    <a:pt x="3213" y="219"/>
                  </a:lnTo>
                  <a:lnTo>
                    <a:pt x="3250" y="175"/>
                  </a:lnTo>
                  <a:lnTo>
                    <a:pt x="3293" y="135"/>
                  </a:lnTo>
                  <a:lnTo>
                    <a:pt x="3341" y="102"/>
                  </a:lnTo>
                  <a:lnTo>
                    <a:pt x="3392" y="72"/>
                  </a:lnTo>
                  <a:lnTo>
                    <a:pt x="3448" y="47"/>
                  </a:lnTo>
                  <a:lnTo>
                    <a:pt x="3508" y="27"/>
                  </a:lnTo>
                  <a:lnTo>
                    <a:pt x="3573" y="12"/>
                  </a:lnTo>
                  <a:lnTo>
                    <a:pt x="3640" y="3"/>
                  </a:lnTo>
                  <a:lnTo>
                    <a:pt x="3711" y="0"/>
                  </a:lnTo>
                  <a:close/>
                  <a:moveTo>
                    <a:pt x="2910" y="0"/>
                  </a:moveTo>
                  <a:lnTo>
                    <a:pt x="2948" y="4"/>
                  </a:lnTo>
                  <a:lnTo>
                    <a:pt x="2983" y="14"/>
                  </a:lnTo>
                  <a:lnTo>
                    <a:pt x="3014" y="30"/>
                  </a:lnTo>
                  <a:lnTo>
                    <a:pt x="3040" y="52"/>
                  </a:lnTo>
                  <a:lnTo>
                    <a:pt x="3063" y="78"/>
                  </a:lnTo>
                  <a:lnTo>
                    <a:pt x="3079" y="109"/>
                  </a:lnTo>
                  <a:lnTo>
                    <a:pt x="3089" y="142"/>
                  </a:lnTo>
                  <a:lnTo>
                    <a:pt x="3093" y="178"/>
                  </a:lnTo>
                  <a:lnTo>
                    <a:pt x="3091" y="203"/>
                  </a:lnTo>
                  <a:lnTo>
                    <a:pt x="3088" y="227"/>
                  </a:lnTo>
                  <a:lnTo>
                    <a:pt x="3081" y="252"/>
                  </a:lnTo>
                  <a:lnTo>
                    <a:pt x="3071" y="277"/>
                  </a:lnTo>
                  <a:lnTo>
                    <a:pt x="3060" y="303"/>
                  </a:lnTo>
                  <a:lnTo>
                    <a:pt x="3044" y="331"/>
                  </a:lnTo>
                  <a:lnTo>
                    <a:pt x="3025" y="361"/>
                  </a:lnTo>
                  <a:lnTo>
                    <a:pt x="3004" y="393"/>
                  </a:lnTo>
                  <a:lnTo>
                    <a:pt x="2978" y="429"/>
                  </a:lnTo>
                  <a:lnTo>
                    <a:pt x="2948" y="468"/>
                  </a:lnTo>
                  <a:lnTo>
                    <a:pt x="2914" y="512"/>
                  </a:lnTo>
                  <a:lnTo>
                    <a:pt x="2876" y="561"/>
                  </a:lnTo>
                  <a:lnTo>
                    <a:pt x="2472" y="1078"/>
                  </a:lnTo>
                  <a:lnTo>
                    <a:pt x="2182" y="1078"/>
                  </a:lnTo>
                  <a:lnTo>
                    <a:pt x="2182" y="424"/>
                  </a:lnTo>
                  <a:lnTo>
                    <a:pt x="1784" y="1078"/>
                  </a:lnTo>
                  <a:lnTo>
                    <a:pt x="1518" y="1078"/>
                  </a:lnTo>
                  <a:lnTo>
                    <a:pt x="1518" y="234"/>
                  </a:lnTo>
                  <a:lnTo>
                    <a:pt x="1313" y="214"/>
                  </a:lnTo>
                  <a:lnTo>
                    <a:pt x="1313" y="118"/>
                  </a:lnTo>
                  <a:lnTo>
                    <a:pt x="1690" y="25"/>
                  </a:lnTo>
                  <a:lnTo>
                    <a:pt x="1832" y="25"/>
                  </a:lnTo>
                  <a:lnTo>
                    <a:pt x="1832" y="713"/>
                  </a:lnTo>
                  <a:lnTo>
                    <a:pt x="2247" y="25"/>
                  </a:lnTo>
                  <a:lnTo>
                    <a:pt x="2497" y="25"/>
                  </a:lnTo>
                  <a:lnTo>
                    <a:pt x="2497" y="822"/>
                  </a:lnTo>
                  <a:lnTo>
                    <a:pt x="2759" y="473"/>
                  </a:lnTo>
                  <a:lnTo>
                    <a:pt x="2759" y="62"/>
                  </a:lnTo>
                  <a:lnTo>
                    <a:pt x="2779" y="44"/>
                  </a:lnTo>
                  <a:lnTo>
                    <a:pt x="2806" y="27"/>
                  </a:lnTo>
                  <a:lnTo>
                    <a:pt x="2837" y="13"/>
                  </a:lnTo>
                  <a:lnTo>
                    <a:pt x="2872" y="4"/>
                  </a:lnTo>
                  <a:lnTo>
                    <a:pt x="29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30E97-8392-42C0-B47D-CD512F8DBC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poi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lnSpc>
                <a:spcPct val="10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cxnSp>
        <p:nvCxnSpPr>
          <p:cNvPr id="11" name="Shape 10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1752600"/>
            <a:ext cx="8077200" cy="4419600"/>
          </a:xfrm>
        </p:spPr>
        <p:txBody>
          <a:bodyPr/>
          <a:lstStyle>
            <a:lvl1pPr>
              <a:defRPr sz="3200" baseline="0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3200"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 sz="3200"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 sz="3200"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 sz="3200">
                <a:solidFill>
                  <a:schemeClr val="tx2"/>
                </a:solidFill>
              </a:defRPr>
            </a:lvl5pPr>
            <a:lvl6pPr>
              <a:buClr>
                <a:schemeClr val="tx2"/>
              </a:buClr>
              <a:defRPr sz="3200" baseline="0">
                <a:solidFill>
                  <a:schemeClr val="tx2"/>
                </a:solidFill>
              </a:defRPr>
            </a:lvl6pPr>
            <a:lvl7pPr>
              <a:buClr>
                <a:schemeClr val="tx2"/>
              </a:buClr>
              <a:buAutoNum type="alphaLcPeriod"/>
              <a:defRPr sz="3200" baseline="0">
                <a:solidFill>
                  <a:schemeClr val="tx2"/>
                </a:solidFill>
              </a:defRPr>
            </a:lvl7pPr>
            <a:lvl8pPr>
              <a:buClr>
                <a:schemeClr val="tx2"/>
              </a:buClr>
              <a:buNone/>
              <a:defRPr sz="3200">
                <a:solidFill>
                  <a:schemeClr val="tx2"/>
                </a:solidFill>
              </a:defRPr>
            </a:lvl8pPr>
            <a:lvl9pPr>
              <a:defRPr sz="3200"/>
            </a:lvl9pPr>
          </a:lstStyle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868210E-52D8-4D4E-820C-0CF8A8970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Key point: Colou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lnSpc>
                <a:spcPct val="100000"/>
              </a:lnSpc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077200" cy="4419600"/>
          </a:xfrm>
        </p:spPr>
        <p:txBody>
          <a:bodyPr>
            <a:noAutofit/>
          </a:bodyPr>
          <a:lstStyle>
            <a:lvl1pPr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defRPr sz="3200" baseline="0">
                <a:solidFill>
                  <a:schemeClr val="bg1"/>
                </a:solidFill>
              </a:defRPr>
            </a:lvl1pPr>
            <a:lvl2pPr marL="444500" indent="-263525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2pPr>
            <a:lvl3pPr marL="714375" indent="-266700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3pPr>
            <a:lvl4pPr marL="984250" indent="-266700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4pPr>
            <a:lvl5pPr marL="1341438" indent="-266700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5pPr>
            <a:lvl6pPr marL="1611313" indent="-271463">
              <a:lnSpc>
                <a:spcPts val="3600"/>
              </a:lnSpc>
              <a:spcBef>
                <a:spcPts val="0"/>
              </a:spcBef>
              <a:spcAft>
                <a:spcPts val="60"/>
              </a:spcAft>
              <a:buClr>
                <a:schemeClr val="bg1"/>
              </a:buClr>
              <a:buFont typeface="Arial" pitchFamily="34" charset="0"/>
              <a:buNone/>
              <a:defRPr sz="2800">
                <a:solidFill>
                  <a:schemeClr val="bg1"/>
                </a:solidFill>
              </a:defRPr>
            </a:lvl6pPr>
            <a:lvl7pPr>
              <a:defRPr sz="2800">
                <a:solidFill>
                  <a:schemeClr val="bg1"/>
                </a:solidFill>
              </a:defRPr>
            </a:lvl7pPr>
            <a:lvl8pPr>
              <a:lnSpc>
                <a:spcPts val="3600"/>
              </a:lnSpc>
              <a:defRPr sz="2800">
                <a:solidFill>
                  <a:schemeClr val="bg1"/>
                </a:solidFill>
              </a:defRPr>
            </a:lvl8pPr>
            <a:lvl9pPr>
              <a:defRPr sz="2800">
                <a:solidFill>
                  <a:schemeClr val="bg1"/>
                </a:solidFill>
              </a:defRPr>
            </a:lvl9pPr>
          </a:lstStyle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</a:p>
        </p:txBody>
      </p:sp>
      <p:cxnSp>
        <p:nvCxnSpPr>
          <p:cNvPr id="11" name="Shape 10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C4E295C0-B8AD-4F17-8593-54CE585571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>
            <a:spLocks noGrp="1"/>
          </p:cNvSpPr>
          <p:nvPr>
            <p:ph type="ctrTitle"/>
          </p:nvPr>
        </p:nvSpPr>
        <p:spPr bwMode="black">
          <a:xfrm>
            <a:off x="533400" y="685801"/>
            <a:ext cx="8077200" cy="1066799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>
                <a:solidFill>
                  <a:schemeClr val="tx1"/>
                </a:solidFill>
              </a:defRPr>
            </a:lvl1pPr>
          </a:lstStyle>
          <a:p>
            <a:r>
              <a:rPr lang="pt-PT" noProof="0" smtClean="0"/>
              <a:t>Click to edit Master title style</a:t>
            </a:r>
          </a:p>
        </p:txBody>
      </p:sp>
      <p:sp>
        <p:nvSpPr>
          <p:cNvPr id="58" name="Subtitle 2"/>
          <p:cNvSpPr>
            <a:spLocks noGrp="1"/>
          </p:cNvSpPr>
          <p:nvPr>
            <p:ph type="subTitle" idx="1"/>
          </p:nvPr>
        </p:nvSpPr>
        <p:spPr bwMode="black">
          <a:xfrm>
            <a:off x="533400" y="1905001"/>
            <a:ext cx="8077200" cy="137159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noProof="0" smtClean="0"/>
              <a:t>Click to edit Master subtitle style</a:t>
            </a:r>
          </a:p>
        </p:txBody>
      </p:sp>
      <p:cxnSp>
        <p:nvCxnSpPr>
          <p:cNvPr id="12" name="Shape 11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7723D-E34E-4A6B-B7D3-80D869165E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Colou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>
            <a:spLocks noGrp="1"/>
          </p:cNvSpPr>
          <p:nvPr>
            <p:ph type="ctrTitle"/>
          </p:nvPr>
        </p:nvSpPr>
        <p:spPr bwMode="black">
          <a:xfrm>
            <a:off x="533400" y="685800"/>
            <a:ext cx="8077200" cy="10668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 bwMode="black">
          <a:xfrm>
            <a:off x="533400" y="1905000"/>
            <a:ext cx="8077200" cy="1371600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pt-PT" noProof="0" smtClean="0"/>
              <a:t>Click to edit Master subtitle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6B37B45B-61C6-4A51-83C7-BF0ADF2B38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>
            <a:spLocks noGrp="1"/>
          </p:cNvSpPr>
          <p:nvPr>
            <p:ph type="ctrTitle"/>
          </p:nvPr>
        </p:nvSpPr>
        <p:spPr bwMode="black">
          <a:xfrm>
            <a:off x="533400" y="685800"/>
            <a:ext cx="8077200" cy="10668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pt-PT" noProof="0" smtClean="0"/>
              <a:t>Click to edit Master title style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533401" y="2819400"/>
            <a:ext cx="3962399" cy="3352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</a:p>
        </p:txBody>
      </p:sp>
      <p:sp>
        <p:nvSpPr>
          <p:cNvPr id="33" name="Subtitle 2"/>
          <p:cNvSpPr>
            <a:spLocks noGrp="1"/>
          </p:cNvSpPr>
          <p:nvPr>
            <p:ph type="subTitle" idx="1"/>
          </p:nvPr>
        </p:nvSpPr>
        <p:spPr bwMode="black">
          <a:xfrm>
            <a:off x="533400" y="1905001"/>
            <a:ext cx="8077200" cy="762000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pt-PT" noProof="0" smtClean="0"/>
              <a:t>Click to edit Master subtitle style</a:t>
            </a:r>
          </a:p>
        </p:txBody>
      </p:sp>
      <p:cxnSp>
        <p:nvCxnSpPr>
          <p:cNvPr id="12" name="Shape 11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DF5D3501-BEE5-4DDD-8116-F0D249C1FE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Fixe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1" name="Shape 140"/>
          <p:cNvCxnSpPr/>
          <p:nvPr/>
        </p:nvCxnSpPr>
        <p:spPr>
          <a:xfrm rot="5400000" flipH="1" flipV="1">
            <a:off x="5096257" y="-2734056"/>
            <a:ext cx="152399" cy="6839712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tx1"/>
                </a:solidFill>
              </a:defRPr>
            </a:lvl1pPr>
          </a:lstStyle>
          <a:p>
            <a:r>
              <a:rPr lang="pt-PT" noProof="0" smtClean="0"/>
              <a:t>Click to add the presentation’s main title</a:t>
            </a:r>
            <a:endParaRPr lang="pt-PT" noProof="0" dirty="0"/>
          </a:p>
        </p:txBody>
      </p:sp>
      <p:sp>
        <p:nvSpPr>
          <p:cNvPr id="14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pt-PT" noProof="0" smtClean="0"/>
              <a:t>Subtitle and date (move higher if title is only one line)</a:t>
            </a:r>
            <a:endParaRPr lang="pt-PT" noProof="0" dirty="0" smtClean="0"/>
          </a:p>
        </p:txBody>
      </p:sp>
      <p:sp>
        <p:nvSpPr>
          <p:cNvPr id="144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pt-PT" noProof="0" smtClean="0"/>
              <a:t>www.pwc.com</a:t>
            </a:r>
            <a:endParaRPr lang="pt-PT" noProof="0"/>
          </a:p>
        </p:txBody>
      </p:sp>
      <p:grpSp>
        <p:nvGrpSpPr>
          <p:cNvPr id="102" name="Group 101"/>
          <p:cNvGrpSpPr>
            <a:grpSpLocks noChangeAspect="1"/>
          </p:cNvGrpSpPr>
          <p:nvPr userDrawn="1"/>
        </p:nvGrpSpPr>
        <p:grpSpPr>
          <a:xfrm>
            <a:off x="968592" y="5768681"/>
            <a:ext cx="1232283" cy="935789"/>
            <a:chOff x="518032" y="-1032869"/>
            <a:chExt cx="6161413" cy="4678943"/>
          </a:xfrm>
        </p:grpSpPr>
        <p:grpSp>
          <p:nvGrpSpPr>
            <p:cNvPr id="103" name="Group 73"/>
            <p:cNvGrpSpPr>
              <a:grpSpLocks noChangeAspect="1"/>
            </p:cNvGrpSpPr>
            <p:nvPr/>
          </p:nvGrpSpPr>
          <p:grpSpPr>
            <a:xfrm>
              <a:off x="4438637" y="-1032863"/>
              <a:ext cx="2240792" cy="2011550"/>
              <a:chOff x="1905000" y="5715000"/>
              <a:chExt cx="445770" cy="381000"/>
            </a:xfrm>
          </p:grpSpPr>
          <p:sp>
            <p:nvSpPr>
              <p:cNvPr id="107" name="Rectangle 25"/>
              <p:cNvSpPr>
                <a:spLocks noChangeArrowheads="1"/>
              </p:cNvSpPr>
              <p:nvPr userDrawn="1"/>
            </p:nvSpPr>
            <p:spPr bwMode="gray">
              <a:xfrm>
                <a:off x="2293620" y="5988118"/>
                <a:ext cx="57150" cy="107882"/>
              </a:xfrm>
              <a:prstGeom prst="rect">
                <a:avLst/>
              </a:prstGeom>
              <a:solidFill>
                <a:srgbClr val="F445F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08" name="Rectangle 26"/>
              <p:cNvSpPr>
                <a:spLocks noChangeArrowheads="1"/>
              </p:cNvSpPr>
              <p:nvPr userDrawn="1"/>
            </p:nvSpPr>
            <p:spPr bwMode="gray">
              <a:xfrm>
                <a:off x="2132171" y="5757333"/>
                <a:ext cx="44291" cy="66914"/>
              </a:xfrm>
              <a:prstGeom prst="rect">
                <a:avLst/>
              </a:prstGeom>
              <a:solidFill>
                <a:srgbClr val="F6B67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09" name="Rectangle 27"/>
              <p:cNvSpPr>
                <a:spLocks noChangeArrowheads="1"/>
              </p:cNvSpPr>
              <p:nvPr userDrawn="1"/>
            </p:nvSpPr>
            <p:spPr bwMode="gray">
              <a:xfrm>
                <a:off x="1905000" y="5715000"/>
                <a:ext cx="227171" cy="42333"/>
              </a:xfrm>
              <a:prstGeom prst="rect">
                <a:avLst/>
              </a:prstGeom>
              <a:solidFill>
                <a:srgbClr val="F48F1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0" name="Rectangle 28"/>
              <p:cNvSpPr>
                <a:spLocks noChangeArrowheads="1"/>
              </p:cNvSpPr>
              <p:nvPr userDrawn="1"/>
            </p:nvSpPr>
            <p:spPr bwMode="gray">
              <a:xfrm>
                <a:off x="1905000" y="5757333"/>
                <a:ext cx="227171" cy="66914"/>
              </a:xfrm>
              <a:prstGeom prst="rect">
                <a:avLst/>
              </a:prstGeom>
              <a:solidFill>
                <a:srgbClr val="EB660B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1" name="Rectangle 29"/>
              <p:cNvSpPr>
                <a:spLocks noChangeArrowheads="1"/>
              </p:cNvSpPr>
              <p:nvPr userDrawn="1"/>
            </p:nvSpPr>
            <p:spPr bwMode="gray">
              <a:xfrm>
                <a:off x="2176462" y="5824247"/>
                <a:ext cx="117158" cy="163871"/>
              </a:xfrm>
              <a:prstGeom prst="rect">
                <a:avLst/>
              </a:prstGeom>
              <a:solidFill>
                <a:srgbClr val="F3BF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2" name="Rectangle 30"/>
              <p:cNvSpPr>
                <a:spLocks noChangeArrowheads="1"/>
              </p:cNvSpPr>
              <p:nvPr userDrawn="1"/>
            </p:nvSpPr>
            <p:spPr bwMode="gray">
              <a:xfrm>
                <a:off x="2176462" y="5988118"/>
                <a:ext cx="117158" cy="107882"/>
              </a:xfrm>
              <a:prstGeom prst="rect">
                <a:avLst/>
              </a:prstGeom>
              <a:solidFill>
                <a:srgbClr val="E934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3" name="Rectangle 31"/>
              <p:cNvSpPr>
                <a:spLocks noChangeArrowheads="1"/>
              </p:cNvSpPr>
              <p:nvPr userDrawn="1"/>
            </p:nvSpPr>
            <p:spPr bwMode="gray">
              <a:xfrm>
                <a:off x="2132171" y="5824247"/>
                <a:ext cx="44291" cy="163871"/>
              </a:xfrm>
              <a:prstGeom prst="rect">
                <a:avLst/>
              </a:prstGeom>
              <a:solidFill>
                <a:srgbClr val="EA88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4" name="Rectangle 32"/>
              <p:cNvSpPr>
                <a:spLocks noChangeArrowheads="1"/>
              </p:cNvSpPr>
              <p:nvPr userDrawn="1"/>
            </p:nvSpPr>
            <p:spPr bwMode="gray">
              <a:xfrm>
                <a:off x="2132171" y="5988118"/>
                <a:ext cx="44291" cy="107882"/>
              </a:xfrm>
              <a:prstGeom prst="rect">
                <a:avLst/>
              </a:prstGeom>
              <a:solidFill>
                <a:srgbClr val="E025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5" name="Freeform 33"/>
              <p:cNvSpPr>
                <a:spLocks/>
              </p:cNvSpPr>
              <p:nvPr userDrawn="1"/>
            </p:nvSpPr>
            <p:spPr bwMode="gray">
              <a:xfrm>
                <a:off x="1905000" y="5824247"/>
                <a:ext cx="227171" cy="1638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9" y="0"/>
                  </a:cxn>
                  <a:cxn ang="0">
                    <a:pos x="159" y="120"/>
                  </a:cxn>
                  <a:cxn ang="0">
                    <a:pos x="99" y="120"/>
                  </a:cxn>
                  <a:cxn ang="0">
                    <a:pos x="99" y="80"/>
                  </a:cxn>
                  <a:cxn ang="0">
                    <a:pos x="0" y="80"/>
                  </a:cxn>
                  <a:cxn ang="0">
                    <a:pos x="0" y="0"/>
                  </a:cxn>
                </a:cxnLst>
                <a:rect l="0" t="0" r="r" b="b"/>
                <a:pathLst>
                  <a:path w="159" h="120">
                    <a:moveTo>
                      <a:pt x="0" y="0"/>
                    </a:moveTo>
                    <a:lnTo>
                      <a:pt x="159" y="0"/>
                    </a:lnTo>
                    <a:lnTo>
                      <a:pt x="159" y="120"/>
                    </a:lnTo>
                    <a:lnTo>
                      <a:pt x="99" y="120"/>
                    </a:lnTo>
                    <a:lnTo>
                      <a:pt x="99" y="80"/>
                    </a:lnTo>
                    <a:lnTo>
                      <a:pt x="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4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6" name="Rectangle 34"/>
              <p:cNvSpPr>
                <a:spLocks noChangeArrowheads="1"/>
              </p:cNvSpPr>
              <p:nvPr userDrawn="1"/>
            </p:nvSpPr>
            <p:spPr bwMode="gray">
              <a:xfrm>
                <a:off x="2046446" y="5988118"/>
                <a:ext cx="85725" cy="107882"/>
              </a:xfrm>
              <a:prstGeom prst="rect">
                <a:avLst/>
              </a:prstGeom>
              <a:solidFill>
                <a:srgbClr val="D614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7" name="Rectangle 35"/>
              <p:cNvSpPr>
                <a:spLocks noChangeArrowheads="1"/>
              </p:cNvSpPr>
              <p:nvPr userDrawn="1"/>
            </p:nvSpPr>
            <p:spPr bwMode="gray">
              <a:xfrm>
                <a:off x="1905000" y="5933495"/>
                <a:ext cx="141446" cy="54624"/>
              </a:xfrm>
              <a:prstGeom prst="rect">
                <a:avLst/>
              </a:prstGeom>
              <a:solidFill>
                <a:srgbClr val="C93C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8" name="Rectangle 36"/>
              <p:cNvSpPr>
                <a:spLocks noChangeArrowheads="1"/>
              </p:cNvSpPr>
              <p:nvPr userDrawn="1"/>
            </p:nvSpPr>
            <p:spPr bwMode="gray">
              <a:xfrm>
                <a:off x="1905000" y="5988118"/>
                <a:ext cx="141446" cy="107882"/>
              </a:xfrm>
              <a:prstGeom prst="rect">
                <a:avLst/>
              </a:prstGeom>
              <a:solidFill>
                <a:srgbClr val="C01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19" name="Rectangle 25"/>
              <p:cNvSpPr>
                <a:spLocks noChangeArrowheads="1"/>
              </p:cNvSpPr>
              <p:nvPr/>
            </p:nvSpPr>
            <p:spPr bwMode="gray">
              <a:xfrm>
                <a:off x="2293620" y="5988118"/>
                <a:ext cx="57150" cy="107882"/>
              </a:xfrm>
              <a:prstGeom prst="rect">
                <a:avLst/>
              </a:prstGeom>
              <a:solidFill>
                <a:srgbClr val="F445F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0" name="Rectangle 26"/>
              <p:cNvSpPr>
                <a:spLocks noChangeArrowheads="1"/>
              </p:cNvSpPr>
              <p:nvPr/>
            </p:nvSpPr>
            <p:spPr bwMode="gray">
              <a:xfrm>
                <a:off x="2132171" y="5757333"/>
                <a:ext cx="44291" cy="66914"/>
              </a:xfrm>
              <a:prstGeom prst="rect">
                <a:avLst/>
              </a:prstGeom>
              <a:solidFill>
                <a:srgbClr val="F6B67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1" name="Rectangle 27"/>
              <p:cNvSpPr>
                <a:spLocks noChangeArrowheads="1"/>
              </p:cNvSpPr>
              <p:nvPr/>
            </p:nvSpPr>
            <p:spPr bwMode="gray">
              <a:xfrm>
                <a:off x="1905000" y="5715000"/>
                <a:ext cx="227171" cy="42333"/>
              </a:xfrm>
              <a:prstGeom prst="rect">
                <a:avLst/>
              </a:prstGeom>
              <a:solidFill>
                <a:srgbClr val="F48F1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2" name="Rectangle 28"/>
              <p:cNvSpPr>
                <a:spLocks noChangeArrowheads="1"/>
              </p:cNvSpPr>
              <p:nvPr/>
            </p:nvSpPr>
            <p:spPr bwMode="gray">
              <a:xfrm>
                <a:off x="1905000" y="5757333"/>
                <a:ext cx="227171" cy="66914"/>
              </a:xfrm>
              <a:prstGeom prst="rect">
                <a:avLst/>
              </a:prstGeom>
              <a:solidFill>
                <a:srgbClr val="EB660B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3" name="Rectangle 29"/>
              <p:cNvSpPr>
                <a:spLocks noChangeArrowheads="1"/>
              </p:cNvSpPr>
              <p:nvPr/>
            </p:nvSpPr>
            <p:spPr bwMode="gray">
              <a:xfrm>
                <a:off x="2176462" y="5824247"/>
                <a:ext cx="117158" cy="163871"/>
              </a:xfrm>
              <a:prstGeom prst="rect">
                <a:avLst/>
              </a:prstGeom>
              <a:solidFill>
                <a:srgbClr val="F3BF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4" name="Rectangle 30"/>
              <p:cNvSpPr>
                <a:spLocks noChangeArrowheads="1"/>
              </p:cNvSpPr>
              <p:nvPr/>
            </p:nvSpPr>
            <p:spPr bwMode="gray">
              <a:xfrm>
                <a:off x="2176462" y="5988118"/>
                <a:ext cx="117158" cy="107882"/>
              </a:xfrm>
              <a:prstGeom prst="rect">
                <a:avLst/>
              </a:prstGeom>
              <a:solidFill>
                <a:srgbClr val="E934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5" name="Rectangle 31"/>
              <p:cNvSpPr>
                <a:spLocks noChangeArrowheads="1"/>
              </p:cNvSpPr>
              <p:nvPr/>
            </p:nvSpPr>
            <p:spPr bwMode="gray">
              <a:xfrm>
                <a:off x="2132171" y="5824247"/>
                <a:ext cx="44291" cy="163871"/>
              </a:xfrm>
              <a:prstGeom prst="rect">
                <a:avLst/>
              </a:prstGeom>
              <a:solidFill>
                <a:srgbClr val="EA88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6" name="Rectangle 32"/>
              <p:cNvSpPr>
                <a:spLocks noChangeArrowheads="1"/>
              </p:cNvSpPr>
              <p:nvPr/>
            </p:nvSpPr>
            <p:spPr bwMode="gray">
              <a:xfrm>
                <a:off x="2132171" y="5988118"/>
                <a:ext cx="44291" cy="107882"/>
              </a:xfrm>
              <a:prstGeom prst="rect">
                <a:avLst/>
              </a:prstGeom>
              <a:solidFill>
                <a:srgbClr val="E025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7" name="Freeform 33"/>
              <p:cNvSpPr>
                <a:spLocks/>
              </p:cNvSpPr>
              <p:nvPr/>
            </p:nvSpPr>
            <p:spPr bwMode="gray">
              <a:xfrm>
                <a:off x="1905000" y="5824247"/>
                <a:ext cx="227171" cy="1638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9" y="0"/>
                  </a:cxn>
                  <a:cxn ang="0">
                    <a:pos x="159" y="120"/>
                  </a:cxn>
                  <a:cxn ang="0">
                    <a:pos x="99" y="120"/>
                  </a:cxn>
                  <a:cxn ang="0">
                    <a:pos x="99" y="80"/>
                  </a:cxn>
                  <a:cxn ang="0">
                    <a:pos x="0" y="80"/>
                  </a:cxn>
                  <a:cxn ang="0">
                    <a:pos x="0" y="0"/>
                  </a:cxn>
                </a:cxnLst>
                <a:rect l="0" t="0" r="r" b="b"/>
                <a:pathLst>
                  <a:path w="159" h="120">
                    <a:moveTo>
                      <a:pt x="0" y="0"/>
                    </a:moveTo>
                    <a:lnTo>
                      <a:pt x="159" y="0"/>
                    </a:lnTo>
                    <a:lnTo>
                      <a:pt x="159" y="120"/>
                    </a:lnTo>
                    <a:lnTo>
                      <a:pt x="99" y="120"/>
                    </a:lnTo>
                    <a:lnTo>
                      <a:pt x="99" y="80"/>
                    </a:lnTo>
                    <a:lnTo>
                      <a:pt x="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4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8" name="Rectangle 34"/>
              <p:cNvSpPr>
                <a:spLocks noChangeArrowheads="1"/>
              </p:cNvSpPr>
              <p:nvPr/>
            </p:nvSpPr>
            <p:spPr bwMode="gray">
              <a:xfrm>
                <a:off x="2046446" y="5988118"/>
                <a:ext cx="85725" cy="107882"/>
              </a:xfrm>
              <a:prstGeom prst="rect">
                <a:avLst/>
              </a:prstGeom>
              <a:solidFill>
                <a:srgbClr val="D614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29" name="Rectangle 35"/>
              <p:cNvSpPr>
                <a:spLocks noChangeArrowheads="1"/>
              </p:cNvSpPr>
              <p:nvPr/>
            </p:nvSpPr>
            <p:spPr bwMode="gray">
              <a:xfrm>
                <a:off x="1905000" y="5933495"/>
                <a:ext cx="141446" cy="54624"/>
              </a:xfrm>
              <a:prstGeom prst="rect">
                <a:avLst/>
              </a:prstGeom>
              <a:solidFill>
                <a:srgbClr val="C93C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30" name="Rectangle 36"/>
              <p:cNvSpPr>
                <a:spLocks noChangeArrowheads="1"/>
              </p:cNvSpPr>
              <p:nvPr/>
            </p:nvSpPr>
            <p:spPr bwMode="gray">
              <a:xfrm>
                <a:off x="1905000" y="5988118"/>
                <a:ext cx="141446" cy="107882"/>
              </a:xfrm>
              <a:prstGeom prst="rect">
                <a:avLst/>
              </a:prstGeom>
              <a:solidFill>
                <a:srgbClr val="C01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</p:grpSp>
        <p:grpSp>
          <p:nvGrpSpPr>
            <p:cNvPr id="104" name="Group 32"/>
            <p:cNvGrpSpPr/>
            <p:nvPr/>
          </p:nvGrpSpPr>
          <p:grpSpPr>
            <a:xfrm>
              <a:off x="518032" y="978681"/>
              <a:ext cx="4572000" cy="2667393"/>
              <a:chOff x="518032" y="978681"/>
              <a:chExt cx="4572000" cy="2667393"/>
            </a:xfrm>
          </p:grpSpPr>
          <p:sp>
            <p:nvSpPr>
              <p:cNvPr id="105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06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</p:grp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Clien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 userDrawn="1"/>
        </p:nvGrpSpPr>
        <p:grpSpPr bwMode="gray">
          <a:xfrm>
            <a:off x="1752601" y="1"/>
            <a:ext cx="7391400" cy="6176009"/>
            <a:chOff x="19140488" y="13674"/>
            <a:chExt cx="7443798" cy="6145827"/>
          </a:xfrm>
        </p:grpSpPr>
        <p:sp>
          <p:nvSpPr>
            <p:cNvPr id="35" name="Rectangle 17"/>
            <p:cNvSpPr>
              <a:spLocks noChangeArrowheads="1"/>
            </p:cNvSpPr>
            <p:nvPr/>
          </p:nvSpPr>
          <p:spPr bwMode="gray">
            <a:xfrm>
              <a:off x="19140488" y="4188799"/>
              <a:ext cx="2302206" cy="1970702"/>
            </a:xfrm>
            <a:prstGeom prst="rect">
              <a:avLst/>
            </a:prstGeom>
            <a:solidFill>
              <a:srgbClr val="9A170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Rectangle 7"/>
            <p:cNvSpPr>
              <a:spLocks noChangeArrowheads="1"/>
            </p:cNvSpPr>
            <p:nvPr/>
          </p:nvSpPr>
          <p:spPr bwMode="gray">
            <a:xfrm>
              <a:off x="25663403" y="4032250"/>
              <a:ext cx="920883" cy="2127250"/>
            </a:xfrm>
            <a:prstGeom prst="rect">
              <a:avLst/>
            </a:prstGeom>
            <a:solidFill>
              <a:srgbClr val="F3BE2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8"/>
            <p:cNvSpPr>
              <a:spLocks noChangeArrowheads="1"/>
            </p:cNvSpPr>
            <p:nvPr/>
          </p:nvSpPr>
          <p:spPr bwMode="gray">
            <a:xfrm>
              <a:off x="25049482" y="2899477"/>
              <a:ext cx="734694" cy="1289321"/>
            </a:xfrm>
            <a:prstGeom prst="rect">
              <a:avLst/>
            </a:prstGeom>
            <a:solidFill>
              <a:srgbClr val="F3BC8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Rectangle 9"/>
            <p:cNvSpPr>
              <a:spLocks noChangeArrowheads="1"/>
            </p:cNvSpPr>
            <p:nvPr/>
          </p:nvSpPr>
          <p:spPr bwMode="gray">
            <a:xfrm>
              <a:off x="25049482" y="4032250"/>
              <a:ext cx="734693" cy="2127250"/>
            </a:xfrm>
            <a:prstGeom prst="rect">
              <a:avLst/>
            </a:prstGeom>
            <a:solidFill>
              <a:srgbClr val="E88C1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Rectangle 11"/>
            <p:cNvSpPr>
              <a:spLocks noChangeArrowheads="1"/>
            </p:cNvSpPr>
            <p:nvPr/>
          </p:nvSpPr>
          <p:spPr bwMode="gray">
            <a:xfrm>
              <a:off x="24665780" y="706365"/>
              <a:ext cx="477045" cy="2263848"/>
            </a:xfrm>
            <a:prstGeom prst="rect">
              <a:avLst/>
            </a:prstGeom>
            <a:solidFill>
              <a:srgbClr val="E669A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Rectangle 12"/>
            <p:cNvSpPr>
              <a:spLocks noChangeArrowheads="1"/>
            </p:cNvSpPr>
            <p:nvPr/>
          </p:nvSpPr>
          <p:spPr bwMode="gray">
            <a:xfrm>
              <a:off x="24665780" y="2899478"/>
              <a:ext cx="477045" cy="1289321"/>
            </a:xfrm>
            <a:prstGeom prst="rect">
              <a:avLst/>
            </a:prstGeom>
            <a:solidFill>
              <a:srgbClr val="DB4D5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Rectangle 13"/>
            <p:cNvSpPr>
              <a:spLocks noChangeArrowheads="1"/>
            </p:cNvSpPr>
            <p:nvPr/>
          </p:nvSpPr>
          <p:spPr bwMode="gray">
            <a:xfrm>
              <a:off x="24665780" y="4032250"/>
              <a:ext cx="477045" cy="2127250"/>
            </a:xfrm>
            <a:prstGeom prst="rect">
              <a:avLst/>
            </a:prstGeom>
            <a:solidFill>
              <a:srgbClr val="D13A0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Rectangle 14"/>
            <p:cNvSpPr>
              <a:spLocks noChangeArrowheads="1"/>
            </p:cNvSpPr>
            <p:nvPr/>
          </p:nvSpPr>
          <p:spPr bwMode="gray">
            <a:xfrm>
              <a:off x="19140488" y="669925"/>
              <a:ext cx="5662612" cy="2300288"/>
            </a:xfrm>
            <a:prstGeom prst="rect">
              <a:avLst/>
            </a:prstGeom>
            <a:solidFill>
              <a:srgbClr val="D7402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Rectangle 15"/>
            <p:cNvSpPr>
              <a:spLocks noChangeArrowheads="1"/>
            </p:cNvSpPr>
            <p:nvPr/>
          </p:nvSpPr>
          <p:spPr bwMode="gray">
            <a:xfrm>
              <a:off x="19140488" y="2899478"/>
              <a:ext cx="5662612" cy="1289321"/>
            </a:xfrm>
            <a:prstGeom prst="rect">
              <a:avLst/>
            </a:prstGeom>
            <a:solidFill>
              <a:srgbClr val="CD2F1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gray">
            <a:xfrm>
              <a:off x="19140488" y="4032250"/>
              <a:ext cx="5662612" cy="2127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67" y="0"/>
                </a:cxn>
                <a:cxn ang="0">
                  <a:pos x="3567" y="1340"/>
                </a:cxn>
                <a:cxn ang="0">
                  <a:pos x="1372" y="1340"/>
                </a:cxn>
                <a:cxn ang="0">
                  <a:pos x="137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0" t="0" r="r" b="b"/>
              <a:pathLst>
                <a:path w="3567" h="1340">
                  <a:moveTo>
                    <a:pt x="0" y="0"/>
                  </a:moveTo>
                  <a:lnTo>
                    <a:pt x="3567" y="0"/>
                  </a:lnTo>
                  <a:lnTo>
                    <a:pt x="3567" y="1340"/>
                  </a:lnTo>
                  <a:lnTo>
                    <a:pt x="1372" y="1340"/>
                  </a:lnTo>
                  <a:lnTo>
                    <a:pt x="1372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230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Rectangle 10"/>
            <p:cNvSpPr>
              <a:spLocks noChangeArrowheads="1"/>
            </p:cNvSpPr>
            <p:nvPr/>
          </p:nvSpPr>
          <p:spPr bwMode="gray">
            <a:xfrm>
              <a:off x="19140488" y="13674"/>
              <a:ext cx="5662612" cy="692692"/>
            </a:xfrm>
            <a:prstGeom prst="rect">
              <a:avLst/>
            </a:prstGeom>
            <a:solidFill>
              <a:srgbClr val="EE9C3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1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609601" y="3048000"/>
            <a:ext cx="914400" cy="76200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pt-PT" noProof="0" dirty="0"/>
          </a:p>
        </p:txBody>
      </p:sp>
      <p:grpSp>
        <p:nvGrpSpPr>
          <p:cNvPr id="3" name="Group 31"/>
          <p:cNvGrpSpPr/>
          <p:nvPr/>
        </p:nvGrpSpPr>
        <p:grpSpPr>
          <a:xfrm>
            <a:off x="489086" y="2901697"/>
            <a:ext cx="1209752" cy="151219"/>
            <a:chOff x="489087" y="2521685"/>
            <a:chExt cx="1209752" cy="151219"/>
          </a:xfrm>
        </p:grpSpPr>
        <p:cxnSp>
          <p:nvCxnSpPr>
            <p:cNvPr id="33" name="Straight Connector 32"/>
            <p:cNvCxnSpPr/>
            <p:nvPr userDrawn="1"/>
          </p:nvCxnSpPr>
          <p:spPr>
            <a:xfrm rot="10800000">
              <a:off x="489087" y="2521686"/>
              <a:ext cx="1209752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 userDrawn="1"/>
          </p:nvCxnSpPr>
          <p:spPr>
            <a:xfrm rot="5400000">
              <a:off x="413478" y="2597295"/>
              <a:ext cx="151219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pt-PT" noProof="0" smtClean="0"/>
              <a:t>Click to add the presentation’s main title</a:t>
            </a:r>
            <a:endParaRPr lang="pt-PT" noProof="0"/>
          </a:p>
        </p:txBody>
      </p:sp>
      <p:sp>
        <p:nvSpPr>
          <p:cNvPr id="46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pt-PT" noProof="0" smtClean="0"/>
              <a:t>Subtitle and date (move higher if title is only one line)</a:t>
            </a:r>
            <a:endParaRPr lang="pt-PT" noProof="0" dirty="0" smtClean="0"/>
          </a:p>
        </p:txBody>
      </p:sp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pt-PT" noProof="0" smtClean="0"/>
              <a:t>www.pwc.com</a:t>
            </a:r>
            <a:endParaRPr lang="pt-PT" noProof="0"/>
          </a:p>
        </p:txBody>
      </p:sp>
      <p:grpSp>
        <p:nvGrpSpPr>
          <p:cNvPr id="96" name="Group 32"/>
          <p:cNvGrpSpPr/>
          <p:nvPr/>
        </p:nvGrpSpPr>
        <p:grpSpPr>
          <a:xfrm>
            <a:off x="968592" y="6170991"/>
            <a:ext cx="914400" cy="533479"/>
            <a:chOff x="518032" y="978681"/>
            <a:chExt cx="4572000" cy="2667393"/>
          </a:xfrm>
        </p:grpSpPr>
        <p:sp>
          <p:nvSpPr>
            <p:cNvPr id="97" name="Rectangle 37"/>
            <p:cNvSpPr>
              <a:spLocks noChangeArrowheads="1"/>
            </p:cNvSpPr>
            <p:nvPr userDrawn="1"/>
          </p:nvSpPr>
          <p:spPr bwMode="black">
            <a:xfrm>
              <a:off x="3295650" y="978681"/>
              <a:ext cx="1143000" cy="263229"/>
            </a:xfrm>
            <a:prstGeom prst="rect">
              <a:avLst/>
            </a:prstGeom>
            <a:solidFill>
              <a:srgbClr val="A1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/>
            </a:p>
          </p:txBody>
        </p:sp>
        <p:sp>
          <p:nvSpPr>
            <p:cNvPr id="98" name="Freeform 7"/>
            <p:cNvSpPr>
              <a:spLocks noEditPoints="1"/>
            </p:cNvSpPr>
            <p:nvPr userDrawn="1"/>
          </p:nvSpPr>
          <p:spPr bwMode="black">
            <a:xfrm>
              <a:off x="518032" y="1922794"/>
              <a:ext cx="4572000" cy="1723280"/>
            </a:xfrm>
            <a:custGeom>
              <a:avLst/>
              <a:gdLst/>
              <a:ahLst/>
              <a:cxnLst>
                <a:cxn ang="0">
                  <a:pos x="581" y="233"/>
                </a:cxn>
                <a:cxn ang="0">
                  <a:pos x="538" y="949"/>
                </a:cxn>
                <a:cxn ang="0">
                  <a:pos x="630" y="946"/>
                </a:cxn>
                <a:cxn ang="0">
                  <a:pos x="793" y="880"/>
                </a:cxn>
                <a:cxn ang="0">
                  <a:pos x="886" y="728"/>
                </a:cxn>
                <a:cxn ang="0">
                  <a:pos x="905" y="505"/>
                </a:cxn>
                <a:cxn ang="0">
                  <a:pos x="850" y="329"/>
                </a:cxn>
                <a:cxn ang="0">
                  <a:pos x="727" y="241"/>
                </a:cxn>
                <a:cxn ang="0">
                  <a:pos x="521" y="3"/>
                </a:cxn>
                <a:cxn ang="0">
                  <a:pos x="643" y="74"/>
                </a:cxn>
                <a:cxn ang="0">
                  <a:pos x="761" y="24"/>
                </a:cxn>
                <a:cxn ang="0">
                  <a:pos x="855" y="9"/>
                </a:cxn>
                <a:cxn ang="0">
                  <a:pos x="1026" y="40"/>
                </a:cxn>
                <a:cxn ang="0">
                  <a:pos x="1180" y="172"/>
                </a:cxn>
                <a:cxn ang="0">
                  <a:pos x="1265" y="383"/>
                </a:cxn>
                <a:cxn ang="0">
                  <a:pos x="1265" y="641"/>
                </a:cxn>
                <a:cxn ang="0">
                  <a:pos x="1175" y="857"/>
                </a:cxn>
                <a:cxn ang="0">
                  <a:pos x="1005" y="1006"/>
                </a:cxn>
                <a:cxn ang="0">
                  <a:pos x="766" y="1074"/>
                </a:cxn>
                <a:cxn ang="0">
                  <a:pos x="601" y="1074"/>
                </a:cxn>
                <a:cxn ang="0">
                  <a:pos x="692" y="1447"/>
                </a:cxn>
                <a:cxn ang="0">
                  <a:pos x="171" y="1408"/>
                </a:cxn>
                <a:cxn ang="0">
                  <a:pos x="413" y="3"/>
                </a:cxn>
                <a:cxn ang="0">
                  <a:pos x="3876" y="20"/>
                </a:cxn>
                <a:cxn ang="0">
                  <a:pos x="4036" y="100"/>
                </a:cxn>
                <a:cxn ang="0">
                  <a:pos x="4113" y="232"/>
                </a:cxn>
                <a:cxn ang="0">
                  <a:pos x="4091" y="362"/>
                </a:cxn>
                <a:cxn ang="0">
                  <a:pos x="3995" y="436"/>
                </a:cxn>
                <a:cxn ang="0">
                  <a:pos x="3859" y="438"/>
                </a:cxn>
                <a:cxn ang="0">
                  <a:pos x="3757" y="114"/>
                </a:cxn>
                <a:cxn ang="0">
                  <a:pos x="3597" y="187"/>
                </a:cxn>
                <a:cxn ang="0">
                  <a:pos x="3508" y="339"/>
                </a:cxn>
                <a:cxn ang="0">
                  <a:pos x="3489" y="565"/>
                </a:cxn>
                <a:cxn ang="0">
                  <a:pos x="3547" y="753"/>
                </a:cxn>
                <a:cxn ang="0">
                  <a:pos x="3668" y="869"/>
                </a:cxn>
                <a:cxn ang="0">
                  <a:pos x="3821" y="896"/>
                </a:cxn>
                <a:cxn ang="0">
                  <a:pos x="3931" y="872"/>
                </a:cxn>
                <a:cxn ang="0">
                  <a:pos x="4079" y="810"/>
                </a:cxn>
                <a:cxn ang="0">
                  <a:pos x="4016" y="1024"/>
                </a:cxn>
                <a:cxn ang="0">
                  <a:pos x="3830" y="1080"/>
                </a:cxn>
                <a:cxn ang="0">
                  <a:pos x="3651" y="1095"/>
                </a:cxn>
                <a:cxn ang="0">
                  <a:pos x="3426" y="1060"/>
                </a:cxn>
                <a:cxn ang="0">
                  <a:pos x="3255" y="947"/>
                </a:cxn>
                <a:cxn ang="0">
                  <a:pos x="3140" y="772"/>
                </a:cxn>
                <a:cxn ang="0">
                  <a:pos x="3101" y="561"/>
                </a:cxn>
                <a:cxn ang="0">
                  <a:pos x="3153" y="318"/>
                </a:cxn>
                <a:cxn ang="0">
                  <a:pos x="3293" y="135"/>
                </a:cxn>
                <a:cxn ang="0">
                  <a:pos x="3508" y="27"/>
                </a:cxn>
                <a:cxn ang="0">
                  <a:pos x="2910" y="0"/>
                </a:cxn>
                <a:cxn ang="0">
                  <a:pos x="3040" y="52"/>
                </a:cxn>
                <a:cxn ang="0">
                  <a:pos x="3093" y="178"/>
                </a:cxn>
                <a:cxn ang="0">
                  <a:pos x="3071" y="277"/>
                </a:cxn>
                <a:cxn ang="0">
                  <a:pos x="3004" y="393"/>
                </a:cxn>
                <a:cxn ang="0">
                  <a:pos x="2876" y="561"/>
                </a:cxn>
                <a:cxn ang="0">
                  <a:pos x="1784" y="1078"/>
                </a:cxn>
                <a:cxn ang="0">
                  <a:pos x="1313" y="118"/>
                </a:cxn>
                <a:cxn ang="0">
                  <a:pos x="2247" y="25"/>
                </a:cxn>
                <a:cxn ang="0">
                  <a:pos x="2759" y="62"/>
                </a:cxn>
                <a:cxn ang="0">
                  <a:pos x="2872" y="4"/>
                </a:cxn>
              </a:cxnLst>
              <a:rect l="0" t="0" r="r" b="b"/>
              <a:pathLst>
                <a:path w="4127" h="1544">
                  <a:moveTo>
                    <a:pt x="640" y="229"/>
                  </a:moveTo>
                  <a:lnTo>
                    <a:pt x="622" y="229"/>
                  </a:lnTo>
                  <a:lnTo>
                    <a:pt x="603" y="230"/>
                  </a:lnTo>
                  <a:lnTo>
                    <a:pt x="581" y="233"/>
                  </a:lnTo>
                  <a:lnTo>
                    <a:pt x="553" y="235"/>
                  </a:lnTo>
                  <a:lnTo>
                    <a:pt x="521" y="241"/>
                  </a:lnTo>
                  <a:lnTo>
                    <a:pt x="521" y="947"/>
                  </a:lnTo>
                  <a:lnTo>
                    <a:pt x="538" y="949"/>
                  </a:lnTo>
                  <a:lnTo>
                    <a:pt x="553" y="949"/>
                  </a:lnTo>
                  <a:lnTo>
                    <a:pt x="566" y="949"/>
                  </a:lnTo>
                  <a:lnTo>
                    <a:pt x="578" y="949"/>
                  </a:lnTo>
                  <a:lnTo>
                    <a:pt x="630" y="946"/>
                  </a:lnTo>
                  <a:lnTo>
                    <a:pt x="677" y="937"/>
                  </a:lnTo>
                  <a:lnTo>
                    <a:pt x="720" y="924"/>
                  </a:lnTo>
                  <a:lnTo>
                    <a:pt x="758" y="905"/>
                  </a:lnTo>
                  <a:lnTo>
                    <a:pt x="793" y="880"/>
                  </a:lnTo>
                  <a:lnTo>
                    <a:pt x="824" y="850"/>
                  </a:lnTo>
                  <a:lnTo>
                    <a:pt x="849" y="815"/>
                  </a:lnTo>
                  <a:lnTo>
                    <a:pt x="870" y="775"/>
                  </a:lnTo>
                  <a:lnTo>
                    <a:pt x="886" y="728"/>
                  </a:lnTo>
                  <a:lnTo>
                    <a:pt x="897" y="678"/>
                  </a:lnTo>
                  <a:lnTo>
                    <a:pt x="905" y="622"/>
                  </a:lnTo>
                  <a:lnTo>
                    <a:pt x="907" y="561"/>
                  </a:lnTo>
                  <a:lnTo>
                    <a:pt x="905" y="505"/>
                  </a:lnTo>
                  <a:lnTo>
                    <a:pt x="897" y="452"/>
                  </a:lnTo>
                  <a:lnTo>
                    <a:pt x="886" y="407"/>
                  </a:lnTo>
                  <a:lnTo>
                    <a:pt x="870" y="366"/>
                  </a:lnTo>
                  <a:lnTo>
                    <a:pt x="850" y="329"/>
                  </a:lnTo>
                  <a:lnTo>
                    <a:pt x="826" y="299"/>
                  </a:lnTo>
                  <a:lnTo>
                    <a:pt x="797" y="274"/>
                  </a:lnTo>
                  <a:lnTo>
                    <a:pt x="763" y="254"/>
                  </a:lnTo>
                  <a:lnTo>
                    <a:pt x="727" y="241"/>
                  </a:lnTo>
                  <a:lnTo>
                    <a:pt x="686" y="232"/>
                  </a:lnTo>
                  <a:lnTo>
                    <a:pt x="640" y="229"/>
                  </a:lnTo>
                  <a:close/>
                  <a:moveTo>
                    <a:pt x="413" y="3"/>
                  </a:moveTo>
                  <a:lnTo>
                    <a:pt x="521" y="3"/>
                  </a:lnTo>
                  <a:lnTo>
                    <a:pt x="521" y="143"/>
                  </a:lnTo>
                  <a:lnTo>
                    <a:pt x="566" y="117"/>
                  </a:lnTo>
                  <a:lnTo>
                    <a:pt x="607" y="93"/>
                  </a:lnTo>
                  <a:lnTo>
                    <a:pt x="643" y="74"/>
                  </a:lnTo>
                  <a:lnTo>
                    <a:pt x="677" y="57"/>
                  </a:lnTo>
                  <a:lnTo>
                    <a:pt x="707" y="44"/>
                  </a:lnTo>
                  <a:lnTo>
                    <a:pt x="735" y="33"/>
                  </a:lnTo>
                  <a:lnTo>
                    <a:pt x="761" y="24"/>
                  </a:lnTo>
                  <a:lnTo>
                    <a:pt x="785" y="18"/>
                  </a:lnTo>
                  <a:lnTo>
                    <a:pt x="809" y="13"/>
                  </a:lnTo>
                  <a:lnTo>
                    <a:pt x="831" y="10"/>
                  </a:lnTo>
                  <a:lnTo>
                    <a:pt x="855" y="9"/>
                  </a:lnTo>
                  <a:lnTo>
                    <a:pt x="879" y="8"/>
                  </a:lnTo>
                  <a:lnTo>
                    <a:pt x="931" y="12"/>
                  </a:lnTo>
                  <a:lnTo>
                    <a:pt x="980" y="23"/>
                  </a:lnTo>
                  <a:lnTo>
                    <a:pt x="1026" y="40"/>
                  </a:lnTo>
                  <a:lnTo>
                    <a:pt x="1070" y="64"/>
                  </a:lnTo>
                  <a:lnTo>
                    <a:pt x="1110" y="94"/>
                  </a:lnTo>
                  <a:lnTo>
                    <a:pt x="1148" y="130"/>
                  </a:lnTo>
                  <a:lnTo>
                    <a:pt x="1180" y="172"/>
                  </a:lnTo>
                  <a:lnTo>
                    <a:pt x="1209" y="218"/>
                  </a:lnTo>
                  <a:lnTo>
                    <a:pt x="1233" y="268"/>
                  </a:lnTo>
                  <a:lnTo>
                    <a:pt x="1252" y="324"/>
                  </a:lnTo>
                  <a:lnTo>
                    <a:pt x="1265" y="383"/>
                  </a:lnTo>
                  <a:lnTo>
                    <a:pt x="1274" y="446"/>
                  </a:lnTo>
                  <a:lnTo>
                    <a:pt x="1278" y="512"/>
                  </a:lnTo>
                  <a:lnTo>
                    <a:pt x="1274" y="578"/>
                  </a:lnTo>
                  <a:lnTo>
                    <a:pt x="1265" y="641"/>
                  </a:lnTo>
                  <a:lnTo>
                    <a:pt x="1252" y="701"/>
                  </a:lnTo>
                  <a:lnTo>
                    <a:pt x="1232" y="756"/>
                  </a:lnTo>
                  <a:lnTo>
                    <a:pt x="1205" y="809"/>
                  </a:lnTo>
                  <a:lnTo>
                    <a:pt x="1175" y="857"/>
                  </a:lnTo>
                  <a:lnTo>
                    <a:pt x="1140" y="901"/>
                  </a:lnTo>
                  <a:lnTo>
                    <a:pt x="1099" y="941"/>
                  </a:lnTo>
                  <a:lnTo>
                    <a:pt x="1054" y="976"/>
                  </a:lnTo>
                  <a:lnTo>
                    <a:pt x="1005" y="1006"/>
                  </a:lnTo>
                  <a:lnTo>
                    <a:pt x="951" y="1031"/>
                  </a:lnTo>
                  <a:lnTo>
                    <a:pt x="894" y="1051"/>
                  </a:lnTo>
                  <a:lnTo>
                    <a:pt x="831" y="1065"/>
                  </a:lnTo>
                  <a:lnTo>
                    <a:pt x="766" y="1074"/>
                  </a:lnTo>
                  <a:lnTo>
                    <a:pt x="696" y="1078"/>
                  </a:lnTo>
                  <a:lnTo>
                    <a:pt x="670" y="1078"/>
                  </a:lnTo>
                  <a:lnTo>
                    <a:pt x="637" y="1076"/>
                  </a:lnTo>
                  <a:lnTo>
                    <a:pt x="601" y="1074"/>
                  </a:lnTo>
                  <a:lnTo>
                    <a:pt x="561" y="1071"/>
                  </a:lnTo>
                  <a:lnTo>
                    <a:pt x="521" y="1068"/>
                  </a:lnTo>
                  <a:lnTo>
                    <a:pt x="521" y="1408"/>
                  </a:lnTo>
                  <a:lnTo>
                    <a:pt x="692" y="1447"/>
                  </a:lnTo>
                  <a:lnTo>
                    <a:pt x="692" y="1544"/>
                  </a:lnTo>
                  <a:lnTo>
                    <a:pt x="18" y="1544"/>
                  </a:lnTo>
                  <a:lnTo>
                    <a:pt x="18" y="1447"/>
                  </a:lnTo>
                  <a:lnTo>
                    <a:pt x="171" y="1408"/>
                  </a:lnTo>
                  <a:lnTo>
                    <a:pt x="171" y="229"/>
                  </a:lnTo>
                  <a:lnTo>
                    <a:pt x="0" y="229"/>
                  </a:lnTo>
                  <a:lnTo>
                    <a:pt x="0" y="128"/>
                  </a:lnTo>
                  <a:lnTo>
                    <a:pt x="413" y="3"/>
                  </a:lnTo>
                  <a:close/>
                  <a:moveTo>
                    <a:pt x="3711" y="0"/>
                  </a:moveTo>
                  <a:lnTo>
                    <a:pt x="3770" y="3"/>
                  </a:lnTo>
                  <a:lnTo>
                    <a:pt x="3825" y="9"/>
                  </a:lnTo>
                  <a:lnTo>
                    <a:pt x="3876" y="20"/>
                  </a:lnTo>
                  <a:lnTo>
                    <a:pt x="3923" y="34"/>
                  </a:lnTo>
                  <a:lnTo>
                    <a:pt x="3965" y="53"/>
                  </a:lnTo>
                  <a:lnTo>
                    <a:pt x="4004" y="75"/>
                  </a:lnTo>
                  <a:lnTo>
                    <a:pt x="4036" y="100"/>
                  </a:lnTo>
                  <a:lnTo>
                    <a:pt x="4064" y="129"/>
                  </a:lnTo>
                  <a:lnTo>
                    <a:pt x="4086" y="160"/>
                  </a:lnTo>
                  <a:lnTo>
                    <a:pt x="4103" y="194"/>
                  </a:lnTo>
                  <a:lnTo>
                    <a:pt x="4113" y="232"/>
                  </a:lnTo>
                  <a:lnTo>
                    <a:pt x="4117" y="271"/>
                  </a:lnTo>
                  <a:lnTo>
                    <a:pt x="4114" y="304"/>
                  </a:lnTo>
                  <a:lnTo>
                    <a:pt x="4105" y="334"/>
                  </a:lnTo>
                  <a:lnTo>
                    <a:pt x="4091" y="362"/>
                  </a:lnTo>
                  <a:lnTo>
                    <a:pt x="4074" y="387"/>
                  </a:lnTo>
                  <a:lnTo>
                    <a:pt x="4051" y="407"/>
                  </a:lnTo>
                  <a:lnTo>
                    <a:pt x="4025" y="423"/>
                  </a:lnTo>
                  <a:lnTo>
                    <a:pt x="3995" y="436"/>
                  </a:lnTo>
                  <a:lnTo>
                    <a:pt x="3961" y="443"/>
                  </a:lnTo>
                  <a:lnTo>
                    <a:pt x="3925" y="446"/>
                  </a:lnTo>
                  <a:lnTo>
                    <a:pt x="3891" y="444"/>
                  </a:lnTo>
                  <a:lnTo>
                    <a:pt x="3859" y="438"/>
                  </a:lnTo>
                  <a:lnTo>
                    <a:pt x="3826" y="428"/>
                  </a:lnTo>
                  <a:lnTo>
                    <a:pt x="3792" y="413"/>
                  </a:lnTo>
                  <a:lnTo>
                    <a:pt x="3757" y="394"/>
                  </a:lnTo>
                  <a:lnTo>
                    <a:pt x="3757" y="114"/>
                  </a:lnTo>
                  <a:lnTo>
                    <a:pt x="3711" y="125"/>
                  </a:lnTo>
                  <a:lnTo>
                    <a:pt x="3668" y="140"/>
                  </a:lnTo>
                  <a:lnTo>
                    <a:pt x="3631" y="162"/>
                  </a:lnTo>
                  <a:lnTo>
                    <a:pt x="3597" y="187"/>
                  </a:lnTo>
                  <a:lnTo>
                    <a:pt x="3568" y="218"/>
                  </a:lnTo>
                  <a:lnTo>
                    <a:pt x="3543" y="253"/>
                  </a:lnTo>
                  <a:lnTo>
                    <a:pt x="3523" y="294"/>
                  </a:lnTo>
                  <a:lnTo>
                    <a:pt x="3508" y="339"/>
                  </a:lnTo>
                  <a:lnTo>
                    <a:pt x="3497" y="391"/>
                  </a:lnTo>
                  <a:lnTo>
                    <a:pt x="3489" y="447"/>
                  </a:lnTo>
                  <a:lnTo>
                    <a:pt x="3487" y="507"/>
                  </a:lnTo>
                  <a:lnTo>
                    <a:pt x="3489" y="565"/>
                  </a:lnTo>
                  <a:lnTo>
                    <a:pt x="3497" y="617"/>
                  </a:lnTo>
                  <a:lnTo>
                    <a:pt x="3509" y="667"/>
                  </a:lnTo>
                  <a:lnTo>
                    <a:pt x="3526" y="712"/>
                  </a:lnTo>
                  <a:lnTo>
                    <a:pt x="3547" y="753"/>
                  </a:lnTo>
                  <a:lnTo>
                    <a:pt x="3571" y="790"/>
                  </a:lnTo>
                  <a:lnTo>
                    <a:pt x="3600" y="821"/>
                  </a:lnTo>
                  <a:lnTo>
                    <a:pt x="3632" y="847"/>
                  </a:lnTo>
                  <a:lnTo>
                    <a:pt x="3668" y="869"/>
                  </a:lnTo>
                  <a:lnTo>
                    <a:pt x="3707" y="885"/>
                  </a:lnTo>
                  <a:lnTo>
                    <a:pt x="3750" y="894"/>
                  </a:lnTo>
                  <a:lnTo>
                    <a:pt x="3795" y="897"/>
                  </a:lnTo>
                  <a:lnTo>
                    <a:pt x="3821" y="896"/>
                  </a:lnTo>
                  <a:lnTo>
                    <a:pt x="3847" y="894"/>
                  </a:lnTo>
                  <a:lnTo>
                    <a:pt x="3874" y="889"/>
                  </a:lnTo>
                  <a:lnTo>
                    <a:pt x="3901" y="881"/>
                  </a:lnTo>
                  <a:lnTo>
                    <a:pt x="3931" y="872"/>
                  </a:lnTo>
                  <a:lnTo>
                    <a:pt x="3964" y="861"/>
                  </a:lnTo>
                  <a:lnTo>
                    <a:pt x="3999" y="846"/>
                  </a:lnTo>
                  <a:lnTo>
                    <a:pt x="4036" y="830"/>
                  </a:lnTo>
                  <a:lnTo>
                    <a:pt x="4079" y="810"/>
                  </a:lnTo>
                  <a:lnTo>
                    <a:pt x="4127" y="787"/>
                  </a:lnTo>
                  <a:lnTo>
                    <a:pt x="4127" y="976"/>
                  </a:lnTo>
                  <a:lnTo>
                    <a:pt x="4069" y="1001"/>
                  </a:lnTo>
                  <a:lnTo>
                    <a:pt x="4016" y="1024"/>
                  </a:lnTo>
                  <a:lnTo>
                    <a:pt x="3966" y="1041"/>
                  </a:lnTo>
                  <a:lnTo>
                    <a:pt x="3919" y="1058"/>
                  </a:lnTo>
                  <a:lnTo>
                    <a:pt x="3874" y="1070"/>
                  </a:lnTo>
                  <a:lnTo>
                    <a:pt x="3830" y="1080"/>
                  </a:lnTo>
                  <a:lnTo>
                    <a:pt x="3786" y="1086"/>
                  </a:lnTo>
                  <a:lnTo>
                    <a:pt x="3742" y="1091"/>
                  </a:lnTo>
                  <a:lnTo>
                    <a:pt x="3697" y="1094"/>
                  </a:lnTo>
                  <a:lnTo>
                    <a:pt x="3651" y="1095"/>
                  </a:lnTo>
                  <a:lnTo>
                    <a:pt x="3588" y="1093"/>
                  </a:lnTo>
                  <a:lnTo>
                    <a:pt x="3530" y="1086"/>
                  </a:lnTo>
                  <a:lnTo>
                    <a:pt x="3476" y="1075"/>
                  </a:lnTo>
                  <a:lnTo>
                    <a:pt x="3426" y="1060"/>
                  </a:lnTo>
                  <a:lnTo>
                    <a:pt x="3378" y="1039"/>
                  </a:lnTo>
                  <a:lnTo>
                    <a:pt x="3334" y="1014"/>
                  </a:lnTo>
                  <a:lnTo>
                    <a:pt x="3294" y="984"/>
                  </a:lnTo>
                  <a:lnTo>
                    <a:pt x="3255" y="947"/>
                  </a:lnTo>
                  <a:lnTo>
                    <a:pt x="3219" y="907"/>
                  </a:lnTo>
                  <a:lnTo>
                    <a:pt x="3188" y="865"/>
                  </a:lnTo>
                  <a:lnTo>
                    <a:pt x="3162" y="820"/>
                  </a:lnTo>
                  <a:lnTo>
                    <a:pt x="3140" y="772"/>
                  </a:lnTo>
                  <a:lnTo>
                    <a:pt x="3124" y="722"/>
                  </a:lnTo>
                  <a:lnTo>
                    <a:pt x="3111" y="670"/>
                  </a:lnTo>
                  <a:lnTo>
                    <a:pt x="3104" y="616"/>
                  </a:lnTo>
                  <a:lnTo>
                    <a:pt x="3101" y="561"/>
                  </a:lnTo>
                  <a:lnTo>
                    <a:pt x="3105" y="494"/>
                  </a:lnTo>
                  <a:lnTo>
                    <a:pt x="3115" y="433"/>
                  </a:lnTo>
                  <a:lnTo>
                    <a:pt x="3130" y="373"/>
                  </a:lnTo>
                  <a:lnTo>
                    <a:pt x="3153" y="318"/>
                  </a:lnTo>
                  <a:lnTo>
                    <a:pt x="3179" y="267"/>
                  </a:lnTo>
                  <a:lnTo>
                    <a:pt x="3213" y="219"/>
                  </a:lnTo>
                  <a:lnTo>
                    <a:pt x="3250" y="175"/>
                  </a:lnTo>
                  <a:lnTo>
                    <a:pt x="3293" y="135"/>
                  </a:lnTo>
                  <a:lnTo>
                    <a:pt x="3341" y="102"/>
                  </a:lnTo>
                  <a:lnTo>
                    <a:pt x="3392" y="72"/>
                  </a:lnTo>
                  <a:lnTo>
                    <a:pt x="3448" y="47"/>
                  </a:lnTo>
                  <a:lnTo>
                    <a:pt x="3508" y="27"/>
                  </a:lnTo>
                  <a:lnTo>
                    <a:pt x="3573" y="12"/>
                  </a:lnTo>
                  <a:lnTo>
                    <a:pt x="3640" y="3"/>
                  </a:lnTo>
                  <a:lnTo>
                    <a:pt x="3711" y="0"/>
                  </a:lnTo>
                  <a:close/>
                  <a:moveTo>
                    <a:pt x="2910" y="0"/>
                  </a:moveTo>
                  <a:lnTo>
                    <a:pt x="2948" y="4"/>
                  </a:lnTo>
                  <a:lnTo>
                    <a:pt x="2983" y="14"/>
                  </a:lnTo>
                  <a:lnTo>
                    <a:pt x="3014" y="30"/>
                  </a:lnTo>
                  <a:lnTo>
                    <a:pt x="3040" y="52"/>
                  </a:lnTo>
                  <a:lnTo>
                    <a:pt x="3063" y="78"/>
                  </a:lnTo>
                  <a:lnTo>
                    <a:pt x="3079" y="109"/>
                  </a:lnTo>
                  <a:lnTo>
                    <a:pt x="3089" y="142"/>
                  </a:lnTo>
                  <a:lnTo>
                    <a:pt x="3093" y="178"/>
                  </a:lnTo>
                  <a:lnTo>
                    <a:pt x="3091" y="203"/>
                  </a:lnTo>
                  <a:lnTo>
                    <a:pt x="3088" y="227"/>
                  </a:lnTo>
                  <a:lnTo>
                    <a:pt x="3081" y="252"/>
                  </a:lnTo>
                  <a:lnTo>
                    <a:pt x="3071" y="277"/>
                  </a:lnTo>
                  <a:lnTo>
                    <a:pt x="3060" y="303"/>
                  </a:lnTo>
                  <a:lnTo>
                    <a:pt x="3044" y="331"/>
                  </a:lnTo>
                  <a:lnTo>
                    <a:pt x="3025" y="361"/>
                  </a:lnTo>
                  <a:lnTo>
                    <a:pt x="3004" y="393"/>
                  </a:lnTo>
                  <a:lnTo>
                    <a:pt x="2978" y="429"/>
                  </a:lnTo>
                  <a:lnTo>
                    <a:pt x="2948" y="468"/>
                  </a:lnTo>
                  <a:lnTo>
                    <a:pt x="2914" y="512"/>
                  </a:lnTo>
                  <a:lnTo>
                    <a:pt x="2876" y="561"/>
                  </a:lnTo>
                  <a:lnTo>
                    <a:pt x="2472" y="1078"/>
                  </a:lnTo>
                  <a:lnTo>
                    <a:pt x="2182" y="1078"/>
                  </a:lnTo>
                  <a:lnTo>
                    <a:pt x="2182" y="424"/>
                  </a:lnTo>
                  <a:lnTo>
                    <a:pt x="1784" y="1078"/>
                  </a:lnTo>
                  <a:lnTo>
                    <a:pt x="1518" y="1078"/>
                  </a:lnTo>
                  <a:lnTo>
                    <a:pt x="1518" y="234"/>
                  </a:lnTo>
                  <a:lnTo>
                    <a:pt x="1313" y="214"/>
                  </a:lnTo>
                  <a:lnTo>
                    <a:pt x="1313" y="118"/>
                  </a:lnTo>
                  <a:lnTo>
                    <a:pt x="1690" y="25"/>
                  </a:lnTo>
                  <a:lnTo>
                    <a:pt x="1832" y="25"/>
                  </a:lnTo>
                  <a:lnTo>
                    <a:pt x="1832" y="713"/>
                  </a:lnTo>
                  <a:lnTo>
                    <a:pt x="2247" y="25"/>
                  </a:lnTo>
                  <a:lnTo>
                    <a:pt x="2497" y="25"/>
                  </a:lnTo>
                  <a:lnTo>
                    <a:pt x="2497" y="822"/>
                  </a:lnTo>
                  <a:lnTo>
                    <a:pt x="2759" y="473"/>
                  </a:lnTo>
                  <a:lnTo>
                    <a:pt x="2759" y="62"/>
                  </a:lnTo>
                  <a:lnTo>
                    <a:pt x="2779" y="44"/>
                  </a:lnTo>
                  <a:lnTo>
                    <a:pt x="2806" y="27"/>
                  </a:lnTo>
                  <a:lnTo>
                    <a:pt x="2837" y="13"/>
                  </a:lnTo>
                  <a:lnTo>
                    <a:pt x="2872" y="4"/>
                  </a:lnTo>
                  <a:lnTo>
                    <a:pt x="29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 userDrawn="1"/>
        </p:nvGrpSpPr>
        <p:grpSpPr bwMode="gray">
          <a:xfrm>
            <a:off x="1752601" y="1"/>
            <a:ext cx="7391400" cy="6176009"/>
            <a:chOff x="19140488" y="13674"/>
            <a:chExt cx="7443798" cy="6145827"/>
          </a:xfrm>
        </p:grpSpPr>
        <p:sp>
          <p:nvSpPr>
            <p:cNvPr id="28" name="Rectangle 17"/>
            <p:cNvSpPr>
              <a:spLocks noChangeArrowheads="1"/>
            </p:cNvSpPr>
            <p:nvPr/>
          </p:nvSpPr>
          <p:spPr bwMode="gray">
            <a:xfrm>
              <a:off x="19140488" y="4188799"/>
              <a:ext cx="2302206" cy="1970702"/>
            </a:xfrm>
            <a:prstGeom prst="rect">
              <a:avLst/>
            </a:prstGeom>
            <a:solidFill>
              <a:srgbClr val="9A170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Rectangle 7"/>
            <p:cNvSpPr>
              <a:spLocks noChangeArrowheads="1"/>
            </p:cNvSpPr>
            <p:nvPr/>
          </p:nvSpPr>
          <p:spPr bwMode="gray">
            <a:xfrm>
              <a:off x="25663403" y="4032250"/>
              <a:ext cx="920883" cy="2127250"/>
            </a:xfrm>
            <a:prstGeom prst="rect">
              <a:avLst/>
            </a:prstGeom>
            <a:solidFill>
              <a:srgbClr val="F3BE2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gray">
            <a:xfrm>
              <a:off x="25049482" y="2899477"/>
              <a:ext cx="734694" cy="1289321"/>
            </a:xfrm>
            <a:prstGeom prst="rect">
              <a:avLst/>
            </a:prstGeom>
            <a:solidFill>
              <a:srgbClr val="F3BC8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gray">
            <a:xfrm>
              <a:off x="25049482" y="4032250"/>
              <a:ext cx="734693" cy="2127250"/>
            </a:xfrm>
            <a:prstGeom prst="rect">
              <a:avLst/>
            </a:prstGeom>
            <a:solidFill>
              <a:srgbClr val="E88C1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gray">
            <a:xfrm>
              <a:off x="24665780" y="706365"/>
              <a:ext cx="477045" cy="2263848"/>
            </a:xfrm>
            <a:prstGeom prst="rect">
              <a:avLst/>
            </a:prstGeom>
            <a:solidFill>
              <a:srgbClr val="E669A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Rectangle 12"/>
            <p:cNvSpPr>
              <a:spLocks noChangeArrowheads="1"/>
            </p:cNvSpPr>
            <p:nvPr/>
          </p:nvSpPr>
          <p:spPr bwMode="gray">
            <a:xfrm>
              <a:off x="24665780" y="2899478"/>
              <a:ext cx="477045" cy="1289321"/>
            </a:xfrm>
            <a:prstGeom prst="rect">
              <a:avLst/>
            </a:prstGeom>
            <a:solidFill>
              <a:srgbClr val="DB4D5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Rectangle 13"/>
            <p:cNvSpPr>
              <a:spLocks noChangeArrowheads="1"/>
            </p:cNvSpPr>
            <p:nvPr/>
          </p:nvSpPr>
          <p:spPr bwMode="gray">
            <a:xfrm>
              <a:off x="24665780" y="4032250"/>
              <a:ext cx="477045" cy="2127250"/>
            </a:xfrm>
            <a:prstGeom prst="rect">
              <a:avLst/>
            </a:prstGeom>
            <a:solidFill>
              <a:srgbClr val="D13A0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Rectangle 14"/>
            <p:cNvSpPr>
              <a:spLocks noChangeArrowheads="1"/>
            </p:cNvSpPr>
            <p:nvPr/>
          </p:nvSpPr>
          <p:spPr bwMode="gray">
            <a:xfrm>
              <a:off x="19140488" y="669925"/>
              <a:ext cx="5662612" cy="2300288"/>
            </a:xfrm>
            <a:prstGeom prst="rect">
              <a:avLst/>
            </a:prstGeom>
            <a:solidFill>
              <a:srgbClr val="D7402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Rectangle 15"/>
            <p:cNvSpPr>
              <a:spLocks noChangeArrowheads="1"/>
            </p:cNvSpPr>
            <p:nvPr/>
          </p:nvSpPr>
          <p:spPr bwMode="gray">
            <a:xfrm>
              <a:off x="19140488" y="2899478"/>
              <a:ext cx="5662612" cy="1289321"/>
            </a:xfrm>
            <a:prstGeom prst="rect">
              <a:avLst/>
            </a:prstGeom>
            <a:solidFill>
              <a:srgbClr val="CD2F1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gray">
            <a:xfrm>
              <a:off x="19140488" y="4032250"/>
              <a:ext cx="5662612" cy="2127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67" y="0"/>
                </a:cxn>
                <a:cxn ang="0">
                  <a:pos x="3567" y="1340"/>
                </a:cxn>
                <a:cxn ang="0">
                  <a:pos x="1372" y="1340"/>
                </a:cxn>
                <a:cxn ang="0">
                  <a:pos x="137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0" t="0" r="r" b="b"/>
              <a:pathLst>
                <a:path w="3567" h="1340">
                  <a:moveTo>
                    <a:pt x="0" y="0"/>
                  </a:moveTo>
                  <a:lnTo>
                    <a:pt x="3567" y="0"/>
                  </a:lnTo>
                  <a:lnTo>
                    <a:pt x="3567" y="1340"/>
                  </a:lnTo>
                  <a:lnTo>
                    <a:pt x="1372" y="1340"/>
                  </a:lnTo>
                  <a:lnTo>
                    <a:pt x="1372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230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Rectangle 10"/>
            <p:cNvSpPr>
              <a:spLocks noChangeArrowheads="1"/>
            </p:cNvSpPr>
            <p:nvPr/>
          </p:nvSpPr>
          <p:spPr bwMode="gray">
            <a:xfrm>
              <a:off x="19140488" y="13674"/>
              <a:ext cx="5662612" cy="692692"/>
            </a:xfrm>
            <a:prstGeom prst="rect">
              <a:avLst/>
            </a:prstGeom>
            <a:solidFill>
              <a:srgbClr val="EE9C3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4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pt-PT" noProof="0" smtClean="0"/>
              <a:t>Click to add the presentation’s main title</a:t>
            </a:r>
            <a:endParaRPr lang="pt-PT" noProof="0" dirty="0"/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pt-PT" noProof="0" smtClean="0"/>
              <a:t>Subtitle and date (move higher if title is only one line)</a:t>
            </a:r>
            <a:endParaRPr lang="pt-PT" noProof="0" dirty="0" smtClean="0"/>
          </a:p>
        </p:txBody>
      </p:sp>
      <p:sp>
        <p:nvSpPr>
          <p:cNvPr id="56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pt-PT" noProof="0" smtClean="0"/>
              <a:t>www.pwc.com</a:t>
            </a:r>
            <a:endParaRPr lang="pt-PT" noProof="0"/>
          </a:p>
        </p:txBody>
      </p:sp>
      <p:sp>
        <p:nvSpPr>
          <p:cNvPr id="17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1752600" y="2899977"/>
            <a:ext cx="6324600" cy="3272223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pt-PT" noProof="0" dirty="0"/>
          </a:p>
        </p:txBody>
      </p:sp>
      <p:grpSp>
        <p:nvGrpSpPr>
          <p:cNvPr id="18" name="Group 32"/>
          <p:cNvGrpSpPr/>
          <p:nvPr userDrawn="1"/>
        </p:nvGrpSpPr>
        <p:grpSpPr>
          <a:xfrm>
            <a:off x="968592" y="6170991"/>
            <a:ext cx="914400" cy="533479"/>
            <a:chOff x="518032" y="978681"/>
            <a:chExt cx="4572000" cy="2667393"/>
          </a:xfrm>
        </p:grpSpPr>
        <p:sp>
          <p:nvSpPr>
            <p:cNvPr id="19" name="Rectangle 37"/>
            <p:cNvSpPr>
              <a:spLocks noChangeArrowheads="1"/>
            </p:cNvSpPr>
            <p:nvPr userDrawn="1"/>
          </p:nvSpPr>
          <p:spPr bwMode="black">
            <a:xfrm>
              <a:off x="3295650" y="978681"/>
              <a:ext cx="1143000" cy="263229"/>
            </a:xfrm>
            <a:prstGeom prst="rect">
              <a:avLst/>
            </a:prstGeom>
            <a:solidFill>
              <a:srgbClr val="A1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/>
            </a:p>
          </p:txBody>
        </p:sp>
        <p:sp>
          <p:nvSpPr>
            <p:cNvPr id="21" name="Freeform 7"/>
            <p:cNvSpPr>
              <a:spLocks noEditPoints="1"/>
            </p:cNvSpPr>
            <p:nvPr userDrawn="1"/>
          </p:nvSpPr>
          <p:spPr bwMode="black">
            <a:xfrm>
              <a:off x="518032" y="1922794"/>
              <a:ext cx="4572000" cy="1723280"/>
            </a:xfrm>
            <a:custGeom>
              <a:avLst/>
              <a:gdLst/>
              <a:ahLst/>
              <a:cxnLst>
                <a:cxn ang="0">
                  <a:pos x="581" y="233"/>
                </a:cxn>
                <a:cxn ang="0">
                  <a:pos x="538" y="949"/>
                </a:cxn>
                <a:cxn ang="0">
                  <a:pos x="630" y="946"/>
                </a:cxn>
                <a:cxn ang="0">
                  <a:pos x="793" y="880"/>
                </a:cxn>
                <a:cxn ang="0">
                  <a:pos x="886" y="728"/>
                </a:cxn>
                <a:cxn ang="0">
                  <a:pos x="905" y="505"/>
                </a:cxn>
                <a:cxn ang="0">
                  <a:pos x="850" y="329"/>
                </a:cxn>
                <a:cxn ang="0">
                  <a:pos x="727" y="241"/>
                </a:cxn>
                <a:cxn ang="0">
                  <a:pos x="521" y="3"/>
                </a:cxn>
                <a:cxn ang="0">
                  <a:pos x="643" y="74"/>
                </a:cxn>
                <a:cxn ang="0">
                  <a:pos x="761" y="24"/>
                </a:cxn>
                <a:cxn ang="0">
                  <a:pos x="855" y="9"/>
                </a:cxn>
                <a:cxn ang="0">
                  <a:pos x="1026" y="40"/>
                </a:cxn>
                <a:cxn ang="0">
                  <a:pos x="1180" y="172"/>
                </a:cxn>
                <a:cxn ang="0">
                  <a:pos x="1265" y="383"/>
                </a:cxn>
                <a:cxn ang="0">
                  <a:pos x="1265" y="641"/>
                </a:cxn>
                <a:cxn ang="0">
                  <a:pos x="1175" y="857"/>
                </a:cxn>
                <a:cxn ang="0">
                  <a:pos x="1005" y="1006"/>
                </a:cxn>
                <a:cxn ang="0">
                  <a:pos x="766" y="1074"/>
                </a:cxn>
                <a:cxn ang="0">
                  <a:pos x="601" y="1074"/>
                </a:cxn>
                <a:cxn ang="0">
                  <a:pos x="692" y="1447"/>
                </a:cxn>
                <a:cxn ang="0">
                  <a:pos x="171" y="1408"/>
                </a:cxn>
                <a:cxn ang="0">
                  <a:pos x="413" y="3"/>
                </a:cxn>
                <a:cxn ang="0">
                  <a:pos x="3876" y="20"/>
                </a:cxn>
                <a:cxn ang="0">
                  <a:pos x="4036" y="100"/>
                </a:cxn>
                <a:cxn ang="0">
                  <a:pos x="4113" y="232"/>
                </a:cxn>
                <a:cxn ang="0">
                  <a:pos x="4091" y="362"/>
                </a:cxn>
                <a:cxn ang="0">
                  <a:pos x="3995" y="436"/>
                </a:cxn>
                <a:cxn ang="0">
                  <a:pos x="3859" y="438"/>
                </a:cxn>
                <a:cxn ang="0">
                  <a:pos x="3757" y="114"/>
                </a:cxn>
                <a:cxn ang="0">
                  <a:pos x="3597" y="187"/>
                </a:cxn>
                <a:cxn ang="0">
                  <a:pos x="3508" y="339"/>
                </a:cxn>
                <a:cxn ang="0">
                  <a:pos x="3489" y="565"/>
                </a:cxn>
                <a:cxn ang="0">
                  <a:pos x="3547" y="753"/>
                </a:cxn>
                <a:cxn ang="0">
                  <a:pos x="3668" y="869"/>
                </a:cxn>
                <a:cxn ang="0">
                  <a:pos x="3821" y="896"/>
                </a:cxn>
                <a:cxn ang="0">
                  <a:pos x="3931" y="872"/>
                </a:cxn>
                <a:cxn ang="0">
                  <a:pos x="4079" y="810"/>
                </a:cxn>
                <a:cxn ang="0">
                  <a:pos x="4016" y="1024"/>
                </a:cxn>
                <a:cxn ang="0">
                  <a:pos x="3830" y="1080"/>
                </a:cxn>
                <a:cxn ang="0">
                  <a:pos x="3651" y="1095"/>
                </a:cxn>
                <a:cxn ang="0">
                  <a:pos x="3426" y="1060"/>
                </a:cxn>
                <a:cxn ang="0">
                  <a:pos x="3255" y="947"/>
                </a:cxn>
                <a:cxn ang="0">
                  <a:pos x="3140" y="772"/>
                </a:cxn>
                <a:cxn ang="0">
                  <a:pos x="3101" y="561"/>
                </a:cxn>
                <a:cxn ang="0">
                  <a:pos x="3153" y="318"/>
                </a:cxn>
                <a:cxn ang="0">
                  <a:pos x="3293" y="135"/>
                </a:cxn>
                <a:cxn ang="0">
                  <a:pos x="3508" y="27"/>
                </a:cxn>
                <a:cxn ang="0">
                  <a:pos x="2910" y="0"/>
                </a:cxn>
                <a:cxn ang="0">
                  <a:pos x="3040" y="52"/>
                </a:cxn>
                <a:cxn ang="0">
                  <a:pos x="3093" y="178"/>
                </a:cxn>
                <a:cxn ang="0">
                  <a:pos x="3071" y="277"/>
                </a:cxn>
                <a:cxn ang="0">
                  <a:pos x="3004" y="393"/>
                </a:cxn>
                <a:cxn ang="0">
                  <a:pos x="2876" y="561"/>
                </a:cxn>
                <a:cxn ang="0">
                  <a:pos x="1784" y="1078"/>
                </a:cxn>
                <a:cxn ang="0">
                  <a:pos x="1313" y="118"/>
                </a:cxn>
                <a:cxn ang="0">
                  <a:pos x="2247" y="25"/>
                </a:cxn>
                <a:cxn ang="0">
                  <a:pos x="2759" y="62"/>
                </a:cxn>
                <a:cxn ang="0">
                  <a:pos x="2872" y="4"/>
                </a:cxn>
              </a:cxnLst>
              <a:rect l="0" t="0" r="r" b="b"/>
              <a:pathLst>
                <a:path w="4127" h="1544">
                  <a:moveTo>
                    <a:pt x="640" y="229"/>
                  </a:moveTo>
                  <a:lnTo>
                    <a:pt x="622" y="229"/>
                  </a:lnTo>
                  <a:lnTo>
                    <a:pt x="603" y="230"/>
                  </a:lnTo>
                  <a:lnTo>
                    <a:pt x="581" y="233"/>
                  </a:lnTo>
                  <a:lnTo>
                    <a:pt x="553" y="235"/>
                  </a:lnTo>
                  <a:lnTo>
                    <a:pt x="521" y="241"/>
                  </a:lnTo>
                  <a:lnTo>
                    <a:pt x="521" y="947"/>
                  </a:lnTo>
                  <a:lnTo>
                    <a:pt x="538" y="949"/>
                  </a:lnTo>
                  <a:lnTo>
                    <a:pt x="553" y="949"/>
                  </a:lnTo>
                  <a:lnTo>
                    <a:pt x="566" y="949"/>
                  </a:lnTo>
                  <a:lnTo>
                    <a:pt x="578" y="949"/>
                  </a:lnTo>
                  <a:lnTo>
                    <a:pt x="630" y="946"/>
                  </a:lnTo>
                  <a:lnTo>
                    <a:pt x="677" y="937"/>
                  </a:lnTo>
                  <a:lnTo>
                    <a:pt x="720" y="924"/>
                  </a:lnTo>
                  <a:lnTo>
                    <a:pt x="758" y="905"/>
                  </a:lnTo>
                  <a:lnTo>
                    <a:pt x="793" y="880"/>
                  </a:lnTo>
                  <a:lnTo>
                    <a:pt x="824" y="850"/>
                  </a:lnTo>
                  <a:lnTo>
                    <a:pt x="849" y="815"/>
                  </a:lnTo>
                  <a:lnTo>
                    <a:pt x="870" y="775"/>
                  </a:lnTo>
                  <a:lnTo>
                    <a:pt x="886" y="728"/>
                  </a:lnTo>
                  <a:lnTo>
                    <a:pt x="897" y="678"/>
                  </a:lnTo>
                  <a:lnTo>
                    <a:pt x="905" y="622"/>
                  </a:lnTo>
                  <a:lnTo>
                    <a:pt x="907" y="561"/>
                  </a:lnTo>
                  <a:lnTo>
                    <a:pt x="905" y="505"/>
                  </a:lnTo>
                  <a:lnTo>
                    <a:pt x="897" y="452"/>
                  </a:lnTo>
                  <a:lnTo>
                    <a:pt x="886" y="407"/>
                  </a:lnTo>
                  <a:lnTo>
                    <a:pt x="870" y="366"/>
                  </a:lnTo>
                  <a:lnTo>
                    <a:pt x="850" y="329"/>
                  </a:lnTo>
                  <a:lnTo>
                    <a:pt x="826" y="299"/>
                  </a:lnTo>
                  <a:lnTo>
                    <a:pt x="797" y="274"/>
                  </a:lnTo>
                  <a:lnTo>
                    <a:pt x="763" y="254"/>
                  </a:lnTo>
                  <a:lnTo>
                    <a:pt x="727" y="241"/>
                  </a:lnTo>
                  <a:lnTo>
                    <a:pt x="686" y="232"/>
                  </a:lnTo>
                  <a:lnTo>
                    <a:pt x="640" y="229"/>
                  </a:lnTo>
                  <a:close/>
                  <a:moveTo>
                    <a:pt x="413" y="3"/>
                  </a:moveTo>
                  <a:lnTo>
                    <a:pt x="521" y="3"/>
                  </a:lnTo>
                  <a:lnTo>
                    <a:pt x="521" y="143"/>
                  </a:lnTo>
                  <a:lnTo>
                    <a:pt x="566" y="117"/>
                  </a:lnTo>
                  <a:lnTo>
                    <a:pt x="607" y="93"/>
                  </a:lnTo>
                  <a:lnTo>
                    <a:pt x="643" y="74"/>
                  </a:lnTo>
                  <a:lnTo>
                    <a:pt x="677" y="57"/>
                  </a:lnTo>
                  <a:lnTo>
                    <a:pt x="707" y="44"/>
                  </a:lnTo>
                  <a:lnTo>
                    <a:pt x="735" y="33"/>
                  </a:lnTo>
                  <a:lnTo>
                    <a:pt x="761" y="24"/>
                  </a:lnTo>
                  <a:lnTo>
                    <a:pt x="785" y="18"/>
                  </a:lnTo>
                  <a:lnTo>
                    <a:pt x="809" y="13"/>
                  </a:lnTo>
                  <a:lnTo>
                    <a:pt x="831" y="10"/>
                  </a:lnTo>
                  <a:lnTo>
                    <a:pt x="855" y="9"/>
                  </a:lnTo>
                  <a:lnTo>
                    <a:pt x="879" y="8"/>
                  </a:lnTo>
                  <a:lnTo>
                    <a:pt x="931" y="12"/>
                  </a:lnTo>
                  <a:lnTo>
                    <a:pt x="980" y="23"/>
                  </a:lnTo>
                  <a:lnTo>
                    <a:pt x="1026" y="40"/>
                  </a:lnTo>
                  <a:lnTo>
                    <a:pt x="1070" y="64"/>
                  </a:lnTo>
                  <a:lnTo>
                    <a:pt x="1110" y="94"/>
                  </a:lnTo>
                  <a:lnTo>
                    <a:pt x="1148" y="130"/>
                  </a:lnTo>
                  <a:lnTo>
                    <a:pt x="1180" y="172"/>
                  </a:lnTo>
                  <a:lnTo>
                    <a:pt x="1209" y="218"/>
                  </a:lnTo>
                  <a:lnTo>
                    <a:pt x="1233" y="268"/>
                  </a:lnTo>
                  <a:lnTo>
                    <a:pt x="1252" y="324"/>
                  </a:lnTo>
                  <a:lnTo>
                    <a:pt x="1265" y="383"/>
                  </a:lnTo>
                  <a:lnTo>
                    <a:pt x="1274" y="446"/>
                  </a:lnTo>
                  <a:lnTo>
                    <a:pt x="1278" y="512"/>
                  </a:lnTo>
                  <a:lnTo>
                    <a:pt x="1274" y="578"/>
                  </a:lnTo>
                  <a:lnTo>
                    <a:pt x="1265" y="641"/>
                  </a:lnTo>
                  <a:lnTo>
                    <a:pt x="1252" y="701"/>
                  </a:lnTo>
                  <a:lnTo>
                    <a:pt x="1232" y="756"/>
                  </a:lnTo>
                  <a:lnTo>
                    <a:pt x="1205" y="809"/>
                  </a:lnTo>
                  <a:lnTo>
                    <a:pt x="1175" y="857"/>
                  </a:lnTo>
                  <a:lnTo>
                    <a:pt x="1140" y="901"/>
                  </a:lnTo>
                  <a:lnTo>
                    <a:pt x="1099" y="941"/>
                  </a:lnTo>
                  <a:lnTo>
                    <a:pt x="1054" y="976"/>
                  </a:lnTo>
                  <a:lnTo>
                    <a:pt x="1005" y="1006"/>
                  </a:lnTo>
                  <a:lnTo>
                    <a:pt x="951" y="1031"/>
                  </a:lnTo>
                  <a:lnTo>
                    <a:pt x="894" y="1051"/>
                  </a:lnTo>
                  <a:lnTo>
                    <a:pt x="831" y="1065"/>
                  </a:lnTo>
                  <a:lnTo>
                    <a:pt x="766" y="1074"/>
                  </a:lnTo>
                  <a:lnTo>
                    <a:pt x="696" y="1078"/>
                  </a:lnTo>
                  <a:lnTo>
                    <a:pt x="670" y="1078"/>
                  </a:lnTo>
                  <a:lnTo>
                    <a:pt x="637" y="1076"/>
                  </a:lnTo>
                  <a:lnTo>
                    <a:pt x="601" y="1074"/>
                  </a:lnTo>
                  <a:lnTo>
                    <a:pt x="561" y="1071"/>
                  </a:lnTo>
                  <a:lnTo>
                    <a:pt x="521" y="1068"/>
                  </a:lnTo>
                  <a:lnTo>
                    <a:pt x="521" y="1408"/>
                  </a:lnTo>
                  <a:lnTo>
                    <a:pt x="692" y="1447"/>
                  </a:lnTo>
                  <a:lnTo>
                    <a:pt x="692" y="1544"/>
                  </a:lnTo>
                  <a:lnTo>
                    <a:pt x="18" y="1544"/>
                  </a:lnTo>
                  <a:lnTo>
                    <a:pt x="18" y="1447"/>
                  </a:lnTo>
                  <a:lnTo>
                    <a:pt x="171" y="1408"/>
                  </a:lnTo>
                  <a:lnTo>
                    <a:pt x="171" y="229"/>
                  </a:lnTo>
                  <a:lnTo>
                    <a:pt x="0" y="229"/>
                  </a:lnTo>
                  <a:lnTo>
                    <a:pt x="0" y="128"/>
                  </a:lnTo>
                  <a:lnTo>
                    <a:pt x="413" y="3"/>
                  </a:lnTo>
                  <a:close/>
                  <a:moveTo>
                    <a:pt x="3711" y="0"/>
                  </a:moveTo>
                  <a:lnTo>
                    <a:pt x="3770" y="3"/>
                  </a:lnTo>
                  <a:lnTo>
                    <a:pt x="3825" y="9"/>
                  </a:lnTo>
                  <a:lnTo>
                    <a:pt x="3876" y="20"/>
                  </a:lnTo>
                  <a:lnTo>
                    <a:pt x="3923" y="34"/>
                  </a:lnTo>
                  <a:lnTo>
                    <a:pt x="3965" y="53"/>
                  </a:lnTo>
                  <a:lnTo>
                    <a:pt x="4004" y="75"/>
                  </a:lnTo>
                  <a:lnTo>
                    <a:pt x="4036" y="100"/>
                  </a:lnTo>
                  <a:lnTo>
                    <a:pt x="4064" y="129"/>
                  </a:lnTo>
                  <a:lnTo>
                    <a:pt x="4086" y="160"/>
                  </a:lnTo>
                  <a:lnTo>
                    <a:pt x="4103" y="194"/>
                  </a:lnTo>
                  <a:lnTo>
                    <a:pt x="4113" y="232"/>
                  </a:lnTo>
                  <a:lnTo>
                    <a:pt x="4117" y="271"/>
                  </a:lnTo>
                  <a:lnTo>
                    <a:pt x="4114" y="304"/>
                  </a:lnTo>
                  <a:lnTo>
                    <a:pt x="4105" y="334"/>
                  </a:lnTo>
                  <a:lnTo>
                    <a:pt x="4091" y="362"/>
                  </a:lnTo>
                  <a:lnTo>
                    <a:pt x="4074" y="387"/>
                  </a:lnTo>
                  <a:lnTo>
                    <a:pt x="4051" y="407"/>
                  </a:lnTo>
                  <a:lnTo>
                    <a:pt x="4025" y="423"/>
                  </a:lnTo>
                  <a:lnTo>
                    <a:pt x="3995" y="436"/>
                  </a:lnTo>
                  <a:lnTo>
                    <a:pt x="3961" y="443"/>
                  </a:lnTo>
                  <a:lnTo>
                    <a:pt x="3925" y="446"/>
                  </a:lnTo>
                  <a:lnTo>
                    <a:pt x="3891" y="444"/>
                  </a:lnTo>
                  <a:lnTo>
                    <a:pt x="3859" y="438"/>
                  </a:lnTo>
                  <a:lnTo>
                    <a:pt x="3826" y="428"/>
                  </a:lnTo>
                  <a:lnTo>
                    <a:pt x="3792" y="413"/>
                  </a:lnTo>
                  <a:lnTo>
                    <a:pt x="3757" y="394"/>
                  </a:lnTo>
                  <a:lnTo>
                    <a:pt x="3757" y="114"/>
                  </a:lnTo>
                  <a:lnTo>
                    <a:pt x="3711" y="125"/>
                  </a:lnTo>
                  <a:lnTo>
                    <a:pt x="3668" y="140"/>
                  </a:lnTo>
                  <a:lnTo>
                    <a:pt x="3631" y="162"/>
                  </a:lnTo>
                  <a:lnTo>
                    <a:pt x="3597" y="187"/>
                  </a:lnTo>
                  <a:lnTo>
                    <a:pt x="3568" y="218"/>
                  </a:lnTo>
                  <a:lnTo>
                    <a:pt x="3543" y="253"/>
                  </a:lnTo>
                  <a:lnTo>
                    <a:pt x="3523" y="294"/>
                  </a:lnTo>
                  <a:lnTo>
                    <a:pt x="3508" y="339"/>
                  </a:lnTo>
                  <a:lnTo>
                    <a:pt x="3497" y="391"/>
                  </a:lnTo>
                  <a:lnTo>
                    <a:pt x="3489" y="447"/>
                  </a:lnTo>
                  <a:lnTo>
                    <a:pt x="3487" y="507"/>
                  </a:lnTo>
                  <a:lnTo>
                    <a:pt x="3489" y="565"/>
                  </a:lnTo>
                  <a:lnTo>
                    <a:pt x="3497" y="617"/>
                  </a:lnTo>
                  <a:lnTo>
                    <a:pt x="3509" y="667"/>
                  </a:lnTo>
                  <a:lnTo>
                    <a:pt x="3526" y="712"/>
                  </a:lnTo>
                  <a:lnTo>
                    <a:pt x="3547" y="753"/>
                  </a:lnTo>
                  <a:lnTo>
                    <a:pt x="3571" y="790"/>
                  </a:lnTo>
                  <a:lnTo>
                    <a:pt x="3600" y="821"/>
                  </a:lnTo>
                  <a:lnTo>
                    <a:pt x="3632" y="847"/>
                  </a:lnTo>
                  <a:lnTo>
                    <a:pt x="3668" y="869"/>
                  </a:lnTo>
                  <a:lnTo>
                    <a:pt x="3707" y="885"/>
                  </a:lnTo>
                  <a:lnTo>
                    <a:pt x="3750" y="894"/>
                  </a:lnTo>
                  <a:lnTo>
                    <a:pt x="3795" y="897"/>
                  </a:lnTo>
                  <a:lnTo>
                    <a:pt x="3821" y="896"/>
                  </a:lnTo>
                  <a:lnTo>
                    <a:pt x="3847" y="894"/>
                  </a:lnTo>
                  <a:lnTo>
                    <a:pt x="3874" y="889"/>
                  </a:lnTo>
                  <a:lnTo>
                    <a:pt x="3901" y="881"/>
                  </a:lnTo>
                  <a:lnTo>
                    <a:pt x="3931" y="872"/>
                  </a:lnTo>
                  <a:lnTo>
                    <a:pt x="3964" y="861"/>
                  </a:lnTo>
                  <a:lnTo>
                    <a:pt x="3999" y="846"/>
                  </a:lnTo>
                  <a:lnTo>
                    <a:pt x="4036" y="830"/>
                  </a:lnTo>
                  <a:lnTo>
                    <a:pt x="4079" y="810"/>
                  </a:lnTo>
                  <a:lnTo>
                    <a:pt x="4127" y="787"/>
                  </a:lnTo>
                  <a:lnTo>
                    <a:pt x="4127" y="976"/>
                  </a:lnTo>
                  <a:lnTo>
                    <a:pt x="4069" y="1001"/>
                  </a:lnTo>
                  <a:lnTo>
                    <a:pt x="4016" y="1024"/>
                  </a:lnTo>
                  <a:lnTo>
                    <a:pt x="3966" y="1041"/>
                  </a:lnTo>
                  <a:lnTo>
                    <a:pt x="3919" y="1058"/>
                  </a:lnTo>
                  <a:lnTo>
                    <a:pt x="3874" y="1070"/>
                  </a:lnTo>
                  <a:lnTo>
                    <a:pt x="3830" y="1080"/>
                  </a:lnTo>
                  <a:lnTo>
                    <a:pt x="3786" y="1086"/>
                  </a:lnTo>
                  <a:lnTo>
                    <a:pt x="3742" y="1091"/>
                  </a:lnTo>
                  <a:lnTo>
                    <a:pt x="3697" y="1094"/>
                  </a:lnTo>
                  <a:lnTo>
                    <a:pt x="3651" y="1095"/>
                  </a:lnTo>
                  <a:lnTo>
                    <a:pt x="3588" y="1093"/>
                  </a:lnTo>
                  <a:lnTo>
                    <a:pt x="3530" y="1086"/>
                  </a:lnTo>
                  <a:lnTo>
                    <a:pt x="3476" y="1075"/>
                  </a:lnTo>
                  <a:lnTo>
                    <a:pt x="3426" y="1060"/>
                  </a:lnTo>
                  <a:lnTo>
                    <a:pt x="3378" y="1039"/>
                  </a:lnTo>
                  <a:lnTo>
                    <a:pt x="3334" y="1014"/>
                  </a:lnTo>
                  <a:lnTo>
                    <a:pt x="3294" y="984"/>
                  </a:lnTo>
                  <a:lnTo>
                    <a:pt x="3255" y="947"/>
                  </a:lnTo>
                  <a:lnTo>
                    <a:pt x="3219" y="907"/>
                  </a:lnTo>
                  <a:lnTo>
                    <a:pt x="3188" y="865"/>
                  </a:lnTo>
                  <a:lnTo>
                    <a:pt x="3162" y="820"/>
                  </a:lnTo>
                  <a:lnTo>
                    <a:pt x="3140" y="772"/>
                  </a:lnTo>
                  <a:lnTo>
                    <a:pt x="3124" y="722"/>
                  </a:lnTo>
                  <a:lnTo>
                    <a:pt x="3111" y="670"/>
                  </a:lnTo>
                  <a:lnTo>
                    <a:pt x="3104" y="616"/>
                  </a:lnTo>
                  <a:lnTo>
                    <a:pt x="3101" y="561"/>
                  </a:lnTo>
                  <a:lnTo>
                    <a:pt x="3105" y="494"/>
                  </a:lnTo>
                  <a:lnTo>
                    <a:pt x="3115" y="433"/>
                  </a:lnTo>
                  <a:lnTo>
                    <a:pt x="3130" y="373"/>
                  </a:lnTo>
                  <a:lnTo>
                    <a:pt x="3153" y="318"/>
                  </a:lnTo>
                  <a:lnTo>
                    <a:pt x="3179" y="267"/>
                  </a:lnTo>
                  <a:lnTo>
                    <a:pt x="3213" y="219"/>
                  </a:lnTo>
                  <a:lnTo>
                    <a:pt x="3250" y="175"/>
                  </a:lnTo>
                  <a:lnTo>
                    <a:pt x="3293" y="135"/>
                  </a:lnTo>
                  <a:lnTo>
                    <a:pt x="3341" y="102"/>
                  </a:lnTo>
                  <a:lnTo>
                    <a:pt x="3392" y="72"/>
                  </a:lnTo>
                  <a:lnTo>
                    <a:pt x="3448" y="47"/>
                  </a:lnTo>
                  <a:lnTo>
                    <a:pt x="3508" y="27"/>
                  </a:lnTo>
                  <a:lnTo>
                    <a:pt x="3573" y="12"/>
                  </a:lnTo>
                  <a:lnTo>
                    <a:pt x="3640" y="3"/>
                  </a:lnTo>
                  <a:lnTo>
                    <a:pt x="3711" y="0"/>
                  </a:lnTo>
                  <a:close/>
                  <a:moveTo>
                    <a:pt x="2910" y="0"/>
                  </a:moveTo>
                  <a:lnTo>
                    <a:pt x="2948" y="4"/>
                  </a:lnTo>
                  <a:lnTo>
                    <a:pt x="2983" y="14"/>
                  </a:lnTo>
                  <a:lnTo>
                    <a:pt x="3014" y="30"/>
                  </a:lnTo>
                  <a:lnTo>
                    <a:pt x="3040" y="52"/>
                  </a:lnTo>
                  <a:lnTo>
                    <a:pt x="3063" y="78"/>
                  </a:lnTo>
                  <a:lnTo>
                    <a:pt x="3079" y="109"/>
                  </a:lnTo>
                  <a:lnTo>
                    <a:pt x="3089" y="142"/>
                  </a:lnTo>
                  <a:lnTo>
                    <a:pt x="3093" y="178"/>
                  </a:lnTo>
                  <a:lnTo>
                    <a:pt x="3091" y="203"/>
                  </a:lnTo>
                  <a:lnTo>
                    <a:pt x="3088" y="227"/>
                  </a:lnTo>
                  <a:lnTo>
                    <a:pt x="3081" y="252"/>
                  </a:lnTo>
                  <a:lnTo>
                    <a:pt x="3071" y="277"/>
                  </a:lnTo>
                  <a:lnTo>
                    <a:pt x="3060" y="303"/>
                  </a:lnTo>
                  <a:lnTo>
                    <a:pt x="3044" y="331"/>
                  </a:lnTo>
                  <a:lnTo>
                    <a:pt x="3025" y="361"/>
                  </a:lnTo>
                  <a:lnTo>
                    <a:pt x="3004" y="393"/>
                  </a:lnTo>
                  <a:lnTo>
                    <a:pt x="2978" y="429"/>
                  </a:lnTo>
                  <a:lnTo>
                    <a:pt x="2948" y="468"/>
                  </a:lnTo>
                  <a:lnTo>
                    <a:pt x="2914" y="512"/>
                  </a:lnTo>
                  <a:lnTo>
                    <a:pt x="2876" y="561"/>
                  </a:lnTo>
                  <a:lnTo>
                    <a:pt x="2472" y="1078"/>
                  </a:lnTo>
                  <a:lnTo>
                    <a:pt x="2182" y="1078"/>
                  </a:lnTo>
                  <a:lnTo>
                    <a:pt x="2182" y="424"/>
                  </a:lnTo>
                  <a:lnTo>
                    <a:pt x="1784" y="1078"/>
                  </a:lnTo>
                  <a:lnTo>
                    <a:pt x="1518" y="1078"/>
                  </a:lnTo>
                  <a:lnTo>
                    <a:pt x="1518" y="234"/>
                  </a:lnTo>
                  <a:lnTo>
                    <a:pt x="1313" y="214"/>
                  </a:lnTo>
                  <a:lnTo>
                    <a:pt x="1313" y="118"/>
                  </a:lnTo>
                  <a:lnTo>
                    <a:pt x="1690" y="25"/>
                  </a:lnTo>
                  <a:lnTo>
                    <a:pt x="1832" y="25"/>
                  </a:lnTo>
                  <a:lnTo>
                    <a:pt x="1832" y="713"/>
                  </a:lnTo>
                  <a:lnTo>
                    <a:pt x="2247" y="25"/>
                  </a:lnTo>
                  <a:lnTo>
                    <a:pt x="2497" y="25"/>
                  </a:lnTo>
                  <a:lnTo>
                    <a:pt x="2497" y="822"/>
                  </a:lnTo>
                  <a:lnTo>
                    <a:pt x="2759" y="473"/>
                  </a:lnTo>
                  <a:lnTo>
                    <a:pt x="2759" y="62"/>
                  </a:lnTo>
                  <a:lnTo>
                    <a:pt x="2779" y="44"/>
                  </a:lnTo>
                  <a:lnTo>
                    <a:pt x="2806" y="27"/>
                  </a:lnTo>
                  <a:lnTo>
                    <a:pt x="2837" y="13"/>
                  </a:lnTo>
                  <a:lnTo>
                    <a:pt x="2872" y="4"/>
                  </a:lnTo>
                  <a:lnTo>
                    <a:pt x="29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1752600"/>
            <a:ext cx="8077200" cy="44196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cxnSp>
        <p:nvCxnSpPr>
          <p:cNvPr id="15" name="Shape 14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2C5657C-2600-43E0-BA62-CF3200E9D3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49"/>
          <p:cNvSpPr>
            <a:spLocks noChangeArrowheads="1"/>
          </p:cNvSpPr>
          <p:nvPr/>
        </p:nvSpPr>
        <p:spPr bwMode="gray">
          <a:xfrm>
            <a:off x="7391400" y="685801"/>
            <a:ext cx="1752600" cy="54863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noProof="0"/>
          </a:p>
        </p:txBody>
      </p:sp>
      <p:sp>
        <p:nvSpPr>
          <p:cNvPr id="81" name="Rectangle 648"/>
          <p:cNvSpPr>
            <a:spLocks noChangeArrowheads="1"/>
          </p:cNvSpPr>
          <p:nvPr/>
        </p:nvSpPr>
        <p:spPr bwMode="gray">
          <a:xfrm>
            <a:off x="1752600" y="0"/>
            <a:ext cx="5638800" cy="685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noProof="0"/>
          </a:p>
        </p:txBody>
      </p:sp>
      <p:sp>
        <p:nvSpPr>
          <p:cNvPr id="83" name="Rectangle 650"/>
          <p:cNvSpPr>
            <a:spLocks noChangeArrowheads="1"/>
          </p:cNvSpPr>
          <p:nvPr/>
        </p:nvSpPr>
        <p:spPr bwMode="gray">
          <a:xfrm>
            <a:off x="1752600" y="685800"/>
            <a:ext cx="5638800" cy="5486400"/>
          </a:xfrm>
          <a:prstGeom prst="rect">
            <a:avLst/>
          </a:prstGeom>
          <a:solidFill>
            <a:schemeClr val="tx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noProof="0"/>
          </a:p>
        </p:txBody>
      </p:sp>
      <p:sp>
        <p:nvSpPr>
          <p:cNvPr id="50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pt-PT" noProof="0" smtClean="0"/>
              <a:t>Click to add the presentation’s main title</a:t>
            </a:r>
            <a:endParaRPr lang="pt-PT" noProof="0" dirty="0"/>
          </a:p>
        </p:txBody>
      </p:sp>
      <p:sp>
        <p:nvSpPr>
          <p:cNvPr id="51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pt-PT" noProof="0" smtClean="0"/>
              <a:t>Subtitle and date (move higher if title is only one line)</a:t>
            </a:r>
            <a:endParaRPr lang="pt-PT" noProof="0" dirty="0" smtClean="0"/>
          </a:p>
        </p:txBody>
      </p:sp>
      <p:sp>
        <p:nvSpPr>
          <p:cNvPr id="52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pt-PT" noProof="0" smtClean="0"/>
              <a:t>www.pwc.com</a:t>
            </a:r>
            <a:endParaRPr lang="pt-PT" noProof="0"/>
          </a:p>
        </p:txBody>
      </p:sp>
      <p:grpSp>
        <p:nvGrpSpPr>
          <p:cNvPr id="11" name="Group 32"/>
          <p:cNvGrpSpPr/>
          <p:nvPr userDrawn="1"/>
        </p:nvGrpSpPr>
        <p:grpSpPr>
          <a:xfrm>
            <a:off x="968592" y="6170991"/>
            <a:ext cx="914400" cy="533479"/>
            <a:chOff x="518032" y="978681"/>
            <a:chExt cx="4572000" cy="2667393"/>
          </a:xfrm>
        </p:grpSpPr>
        <p:sp>
          <p:nvSpPr>
            <p:cNvPr id="12" name="Rectangle 37"/>
            <p:cNvSpPr>
              <a:spLocks noChangeArrowheads="1"/>
            </p:cNvSpPr>
            <p:nvPr userDrawn="1"/>
          </p:nvSpPr>
          <p:spPr bwMode="black">
            <a:xfrm>
              <a:off x="3295650" y="978681"/>
              <a:ext cx="1143000" cy="263229"/>
            </a:xfrm>
            <a:prstGeom prst="rect">
              <a:avLst/>
            </a:prstGeom>
            <a:solidFill>
              <a:schemeClr val="tx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/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black">
            <a:xfrm>
              <a:off x="518032" y="1922794"/>
              <a:ext cx="4572000" cy="1723280"/>
            </a:xfrm>
            <a:custGeom>
              <a:avLst/>
              <a:gdLst/>
              <a:ahLst/>
              <a:cxnLst>
                <a:cxn ang="0">
                  <a:pos x="581" y="233"/>
                </a:cxn>
                <a:cxn ang="0">
                  <a:pos x="538" y="949"/>
                </a:cxn>
                <a:cxn ang="0">
                  <a:pos x="630" y="946"/>
                </a:cxn>
                <a:cxn ang="0">
                  <a:pos x="793" y="880"/>
                </a:cxn>
                <a:cxn ang="0">
                  <a:pos x="886" y="728"/>
                </a:cxn>
                <a:cxn ang="0">
                  <a:pos x="905" y="505"/>
                </a:cxn>
                <a:cxn ang="0">
                  <a:pos x="850" y="329"/>
                </a:cxn>
                <a:cxn ang="0">
                  <a:pos x="727" y="241"/>
                </a:cxn>
                <a:cxn ang="0">
                  <a:pos x="521" y="3"/>
                </a:cxn>
                <a:cxn ang="0">
                  <a:pos x="643" y="74"/>
                </a:cxn>
                <a:cxn ang="0">
                  <a:pos x="761" y="24"/>
                </a:cxn>
                <a:cxn ang="0">
                  <a:pos x="855" y="9"/>
                </a:cxn>
                <a:cxn ang="0">
                  <a:pos x="1026" y="40"/>
                </a:cxn>
                <a:cxn ang="0">
                  <a:pos x="1180" y="172"/>
                </a:cxn>
                <a:cxn ang="0">
                  <a:pos x="1265" y="383"/>
                </a:cxn>
                <a:cxn ang="0">
                  <a:pos x="1265" y="641"/>
                </a:cxn>
                <a:cxn ang="0">
                  <a:pos x="1175" y="857"/>
                </a:cxn>
                <a:cxn ang="0">
                  <a:pos x="1005" y="1006"/>
                </a:cxn>
                <a:cxn ang="0">
                  <a:pos x="766" y="1074"/>
                </a:cxn>
                <a:cxn ang="0">
                  <a:pos x="601" y="1074"/>
                </a:cxn>
                <a:cxn ang="0">
                  <a:pos x="692" y="1447"/>
                </a:cxn>
                <a:cxn ang="0">
                  <a:pos x="171" y="1408"/>
                </a:cxn>
                <a:cxn ang="0">
                  <a:pos x="413" y="3"/>
                </a:cxn>
                <a:cxn ang="0">
                  <a:pos x="3876" y="20"/>
                </a:cxn>
                <a:cxn ang="0">
                  <a:pos x="4036" y="100"/>
                </a:cxn>
                <a:cxn ang="0">
                  <a:pos x="4113" y="232"/>
                </a:cxn>
                <a:cxn ang="0">
                  <a:pos x="4091" y="362"/>
                </a:cxn>
                <a:cxn ang="0">
                  <a:pos x="3995" y="436"/>
                </a:cxn>
                <a:cxn ang="0">
                  <a:pos x="3859" y="438"/>
                </a:cxn>
                <a:cxn ang="0">
                  <a:pos x="3757" y="114"/>
                </a:cxn>
                <a:cxn ang="0">
                  <a:pos x="3597" y="187"/>
                </a:cxn>
                <a:cxn ang="0">
                  <a:pos x="3508" y="339"/>
                </a:cxn>
                <a:cxn ang="0">
                  <a:pos x="3489" y="565"/>
                </a:cxn>
                <a:cxn ang="0">
                  <a:pos x="3547" y="753"/>
                </a:cxn>
                <a:cxn ang="0">
                  <a:pos x="3668" y="869"/>
                </a:cxn>
                <a:cxn ang="0">
                  <a:pos x="3821" y="896"/>
                </a:cxn>
                <a:cxn ang="0">
                  <a:pos x="3931" y="872"/>
                </a:cxn>
                <a:cxn ang="0">
                  <a:pos x="4079" y="810"/>
                </a:cxn>
                <a:cxn ang="0">
                  <a:pos x="4016" y="1024"/>
                </a:cxn>
                <a:cxn ang="0">
                  <a:pos x="3830" y="1080"/>
                </a:cxn>
                <a:cxn ang="0">
                  <a:pos x="3651" y="1095"/>
                </a:cxn>
                <a:cxn ang="0">
                  <a:pos x="3426" y="1060"/>
                </a:cxn>
                <a:cxn ang="0">
                  <a:pos x="3255" y="947"/>
                </a:cxn>
                <a:cxn ang="0">
                  <a:pos x="3140" y="772"/>
                </a:cxn>
                <a:cxn ang="0">
                  <a:pos x="3101" y="561"/>
                </a:cxn>
                <a:cxn ang="0">
                  <a:pos x="3153" y="318"/>
                </a:cxn>
                <a:cxn ang="0">
                  <a:pos x="3293" y="135"/>
                </a:cxn>
                <a:cxn ang="0">
                  <a:pos x="3508" y="27"/>
                </a:cxn>
                <a:cxn ang="0">
                  <a:pos x="2910" y="0"/>
                </a:cxn>
                <a:cxn ang="0">
                  <a:pos x="3040" y="52"/>
                </a:cxn>
                <a:cxn ang="0">
                  <a:pos x="3093" y="178"/>
                </a:cxn>
                <a:cxn ang="0">
                  <a:pos x="3071" y="277"/>
                </a:cxn>
                <a:cxn ang="0">
                  <a:pos x="3004" y="393"/>
                </a:cxn>
                <a:cxn ang="0">
                  <a:pos x="2876" y="561"/>
                </a:cxn>
                <a:cxn ang="0">
                  <a:pos x="1784" y="1078"/>
                </a:cxn>
                <a:cxn ang="0">
                  <a:pos x="1313" y="118"/>
                </a:cxn>
                <a:cxn ang="0">
                  <a:pos x="2247" y="25"/>
                </a:cxn>
                <a:cxn ang="0">
                  <a:pos x="2759" y="62"/>
                </a:cxn>
                <a:cxn ang="0">
                  <a:pos x="2872" y="4"/>
                </a:cxn>
              </a:cxnLst>
              <a:rect l="0" t="0" r="r" b="b"/>
              <a:pathLst>
                <a:path w="4127" h="1544">
                  <a:moveTo>
                    <a:pt x="640" y="229"/>
                  </a:moveTo>
                  <a:lnTo>
                    <a:pt x="622" y="229"/>
                  </a:lnTo>
                  <a:lnTo>
                    <a:pt x="603" y="230"/>
                  </a:lnTo>
                  <a:lnTo>
                    <a:pt x="581" y="233"/>
                  </a:lnTo>
                  <a:lnTo>
                    <a:pt x="553" y="235"/>
                  </a:lnTo>
                  <a:lnTo>
                    <a:pt x="521" y="241"/>
                  </a:lnTo>
                  <a:lnTo>
                    <a:pt x="521" y="947"/>
                  </a:lnTo>
                  <a:lnTo>
                    <a:pt x="538" y="949"/>
                  </a:lnTo>
                  <a:lnTo>
                    <a:pt x="553" y="949"/>
                  </a:lnTo>
                  <a:lnTo>
                    <a:pt x="566" y="949"/>
                  </a:lnTo>
                  <a:lnTo>
                    <a:pt x="578" y="949"/>
                  </a:lnTo>
                  <a:lnTo>
                    <a:pt x="630" y="946"/>
                  </a:lnTo>
                  <a:lnTo>
                    <a:pt x="677" y="937"/>
                  </a:lnTo>
                  <a:lnTo>
                    <a:pt x="720" y="924"/>
                  </a:lnTo>
                  <a:lnTo>
                    <a:pt x="758" y="905"/>
                  </a:lnTo>
                  <a:lnTo>
                    <a:pt x="793" y="880"/>
                  </a:lnTo>
                  <a:lnTo>
                    <a:pt x="824" y="850"/>
                  </a:lnTo>
                  <a:lnTo>
                    <a:pt x="849" y="815"/>
                  </a:lnTo>
                  <a:lnTo>
                    <a:pt x="870" y="775"/>
                  </a:lnTo>
                  <a:lnTo>
                    <a:pt x="886" y="728"/>
                  </a:lnTo>
                  <a:lnTo>
                    <a:pt x="897" y="678"/>
                  </a:lnTo>
                  <a:lnTo>
                    <a:pt x="905" y="622"/>
                  </a:lnTo>
                  <a:lnTo>
                    <a:pt x="907" y="561"/>
                  </a:lnTo>
                  <a:lnTo>
                    <a:pt x="905" y="505"/>
                  </a:lnTo>
                  <a:lnTo>
                    <a:pt x="897" y="452"/>
                  </a:lnTo>
                  <a:lnTo>
                    <a:pt x="886" y="407"/>
                  </a:lnTo>
                  <a:lnTo>
                    <a:pt x="870" y="366"/>
                  </a:lnTo>
                  <a:lnTo>
                    <a:pt x="850" y="329"/>
                  </a:lnTo>
                  <a:lnTo>
                    <a:pt x="826" y="299"/>
                  </a:lnTo>
                  <a:lnTo>
                    <a:pt x="797" y="274"/>
                  </a:lnTo>
                  <a:lnTo>
                    <a:pt x="763" y="254"/>
                  </a:lnTo>
                  <a:lnTo>
                    <a:pt x="727" y="241"/>
                  </a:lnTo>
                  <a:lnTo>
                    <a:pt x="686" y="232"/>
                  </a:lnTo>
                  <a:lnTo>
                    <a:pt x="640" y="229"/>
                  </a:lnTo>
                  <a:close/>
                  <a:moveTo>
                    <a:pt x="413" y="3"/>
                  </a:moveTo>
                  <a:lnTo>
                    <a:pt x="521" y="3"/>
                  </a:lnTo>
                  <a:lnTo>
                    <a:pt x="521" y="143"/>
                  </a:lnTo>
                  <a:lnTo>
                    <a:pt x="566" y="117"/>
                  </a:lnTo>
                  <a:lnTo>
                    <a:pt x="607" y="93"/>
                  </a:lnTo>
                  <a:lnTo>
                    <a:pt x="643" y="74"/>
                  </a:lnTo>
                  <a:lnTo>
                    <a:pt x="677" y="57"/>
                  </a:lnTo>
                  <a:lnTo>
                    <a:pt x="707" y="44"/>
                  </a:lnTo>
                  <a:lnTo>
                    <a:pt x="735" y="33"/>
                  </a:lnTo>
                  <a:lnTo>
                    <a:pt x="761" y="24"/>
                  </a:lnTo>
                  <a:lnTo>
                    <a:pt x="785" y="18"/>
                  </a:lnTo>
                  <a:lnTo>
                    <a:pt x="809" y="13"/>
                  </a:lnTo>
                  <a:lnTo>
                    <a:pt x="831" y="10"/>
                  </a:lnTo>
                  <a:lnTo>
                    <a:pt x="855" y="9"/>
                  </a:lnTo>
                  <a:lnTo>
                    <a:pt x="879" y="8"/>
                  </a:lnTo>
                  <a:lnTo>
                    <a:pt x="931" y="12"/>
                  </a:lnTo>
                  <a:lnTo>
                    <a:pt x="980" y="23"/>
                  </a:lnTo>
                  <a:lnTo>
                    <a:pt x="1026" y="40"/>
                  </a:lnTo>
                  <a:lnTo>
                    <a:pt x="1070" y="64"/>
                  </a:lnTo>
                  <a:lnTo>
                    <a:pt x="1110" y="94"/>
                  </a:lnTo>
                  <a:lnTo>
                    <a:pt x="1148" y="130"/>
                  </a:lnTo>
                  <a:lnTo>
                    <a:pt x="1180" y="172"/>
                  </a:lnTo>
                  <a:lnTo>
                    <a:pt x="1209" y="218"/>
                  </a:lnTo>
                  <a:lnTo>
                    <a:pt x="1233" y="268"/>
                  </a:lnTo>
                  <a:lnTo>
                    <a:pt x="1252" y="324"/>
                  </a:lnTo>
                  <a:lnTo>
                    <a:pt x="1265" y="383"/>
                  </a:lnTo>
                  <a:lnTo>
                    <a:pt x="1274" y="446"/>
                  </a:lnTo>
                  <a:lnTo>
                    <a:pt x="1278" y="512"/>
                  </a:lnTo>
                  <a:lnTo>
                    <a:pt x="1274" y="578"/>
                  </a:lnTo>
                  <a:lnTo>
                    <a:pt x="1265" y="641"/>
                  </a:lnTo>
                  <a:lnTo>
                    <a:pt x="1252" y="701"/>
                  </a:lnTo>
                  <a:lnTo>
                    <a:pt x="1232" y="756"/>
                  </a:lnTo>
                  <a:lnTo>
                    <a:pt x="1205" y="809"/>
                  </a:lnTo>
                  <a:lnTo>
                    <a:pt x="1175" y="857"/>
                  </a:lnTo>
                  <a:lnTo>
                    <a:pt x="1140" y="901"/>
                  </a:lnTo>
                  <a:lnTo>
                    <a:pt x="1099" y="941"/>
                  </a:lnTo>
                  <a:lnTo>
                    <a:pt x="1054" y="976"/>
                  </a:lnTo>
                  <a:lnTo>
                    <a:pt x="1005" y="1006"/>
                  </a:lnTo>
                  <a:lnTo>
                    <a:pt x="951" y="1031"/>
                  </a:lnTo>
                  <a:lnTo>
                    <a:pt x="894" y="1051"/>
                  </a:lnTo>
                  <a:lnTo>
                    <a:pt x="831" y="1065"/>
                  </a:lnTo>
                  <a:lnTo>
                    <a:pt x="766" y="1074"/>
                  </a:lnTo>
                  <a:lnTo>
                    <a:pt x="696" y="1078"/>
                  </a:lnTo>
                  <a:lnTo>
                    <a:pt x="670" y="1078"/>
                  </a:lnTo>
                  <a:lnTo>
                    <a:pt x="637" y="1076"/>
                  </a:lnTo>
                  <a:lnTo>
                    <a:pt x="601" y="1074"/>
                  </a:lnTo>
                  <a:lnTo>
                    <a:pt x="561" y="1071"/>
                  </a:lnTo>
                  <a:lnTo>
                    <a:pt x="521" y="1068"/>
                  </a:lnTo>
                  <a:lnTo>
                    <a:pt x="521" y="1408"/>
                  </a:lnTo>
                  <a:lnTo>
                    <a:pt x="692" y="1447"/>
                  </a:lnTo>
                  <a:lnTo>
                    <a:pt x="692" y="1544"/>
                  </a:lnTo>
                  <a:lnTo>
                    <a:pt x="18" y="1544"/>
                  </a:lnTo>
                  <a:lnTo>
                    <a:pt x="18" y="1447"/>
                  </a:lnTo>
                  <a:lnTo>
                    <a:pt x="171" y="1408"/>
                  </a:lnTo>
                  <a:lnTo>
                    <a:pt x="171" y="229"/>
                  </a:lnTo>
                  <a:lnTo>
                    <a:pt x="0" y="229"/>
                  </a:lnTo>
                  <a:lnTo>
                    <a:pt x="0" y="128"/>
                  </a:lnTo>
                  <a:lnTo>
                    <a:pt x="413" y="3"/>
                  </a:lnTo>
                  <a:close/>
                  <a:moveTo>
                    <a:pt x="3711" y="0"/>
                  </a:moveTo>
                  <a:lnTo>
                    <a:pt x="3770" y="3"/>
                  </a:lnTo>
                  <a:lnTo>
                    <a:pt x="3825" y="9"/>
                  </a:lnTo>
                  <a:lnTo>
                    <a:pt x="3876" y="20"/>
                  </a:lnTo>
                  <a:lnTo>
                    <a:pt x="3923" y="34"/>
                  </a:lnTo>
                  <a:lnTo>
                    <a:pt x="3965" y="53"/>
                  </a:lnTo>
                  <a:lnTo>
                    <a:pt x="4004" y="75"/>
                  </a:lnTo>
                  <a:lnTo>
                    <a:pt x="4036" y="100"/>
                  </a:lnTo>
                  <a:lnTo>
                    <a:pt x="4064" y="129"/>
                  </a:lnTo>
                  <a:lnTo>
                    <a:pt x="4086" y="160"/>
                  </a:lnTo>
                  <a:lnTo>
                    <a:pt x="4103" y="194"/>
                  </a:lnTo>
                  <a:lnTo>
                    <a:pt x="4113" y="232"/>
                  </a:lnTo>
                  <a:lnTo>
                    <a:pt x="4117" y="271"/>
                  </a:lnTo>
                  <a:lnTo>
                    <a:pt x="4114" y="304"/>
                  </a:lnTo>
                  <a:lnTo>
                    <a:pt x="4105" y="334"/>
                  </a:lnTo>
                  <a:lnTo>
                    <a:pt x="4091" y="362"/>
                  </a:lnTo>
                  <a:lnTo>
                    <a:pt x="4074" y="387"/>
                  </a:lnTo>
                  <a:lnTo>
                    <a:pt x="4051" y="407"/>
                  </a:lnTo>
                  <a:lnTo>
                    <a:pt x="4025" y="423"/>
                  </a:lnTo>
                  <a:lnTo>
                    <a:pt x="3995" y="436"/>
                  </a:lnTo>
                  <a:lnTo>
                    <a:pt x="3961" y="443"/>
                  </a:lnTo>
                  <a:lnTo>
                    <a:pt x="3925" y="446"/>
                  </a:lnTo>
                  <a:lnTo>
                    <a:pt x="3891" y="444"/>
                  </a:lnTo>
                  <a:lnTo>
                    <a:pt x="3859" y="438"/>
                  </a:lnTo>
                  <a:lnTo>
                    <a:pt x="3826" y="428"/>
                  </a:lnTo>
                  <a:lnTo>
                    <a:pt x="3792" y="413"/>
                  </a:lnTo>
                  <a:lnTo>
                    <a:pt x="3757" y="394"/>
                  </a:lnTo>
                  <a:lnTo>
                    <a:pt x="3757" y="114"/>
                  </a:lnTo>
                  <a:lnTo>
                    <a:pt x="3711" y="125"/>
                  </a:lnTo>
                  <a:lnTo>
                    <a:pt x="3668" y="140"/>
                  </a:lnTo>
                  <a:lnTo>
                    <a:pt x="3631" y="162"/>
                  </a:lnTo>
                  <a:lnTo>
                    <a:pt x="3597" y="187"/>
                  </a:lnTo>
                  <a:lnTo>
                    <a:pt x="3568" y="218"/>
                  </a:lnTo>
                  <a:lnTo>
                    <a:pt x="3543" y="253"/>
                  </a:lnTo>
                  <a:lnTo>
                    <a:pt x="3523" y="294"/>
                  </a:lnTo>
                  <a:lnTo>
                    <a:pt x="3508" y="339"/>
                  </a:lnTo>
                  <a:lnTo>
                    <a:pt x="3497" y="391"/>
                  </a:lnTo>
                  <a:lnTo>
                    <a:pt x="3489" y="447"/>
                  </a:lnTo>
                  <a:lnTo>
                    <a:pt x="3487" y="507"/>
                  </a:lnTo>
                  <a:lnTo>
                    <a:pt x="3489" y="565"/>
                  </a:lnTo>
                  <a:lnTo>
                    <a:pt x="3497" y="617"/>
                  </a:lnTo>
                  <a:lnTo>
                    <a:pt x="3509" y="667"/>
                  </a:lnTo>
                  <a:lnTo>
                    <a:pt x="3526" y="712"/>
                  </a:lnTo>
                  <a:lnTo>
                    <a:pt x="3547" y="753"/>
                  </a:lnTo>
                  <a:lnTo>
                    <a:pt x="3571" y="790"/>
                  </a:lnTo>
                  <a:lnTo>
                    <a:pt x="3600" y="821"/>
                  </a:lnTo>
                  <a:lnTo>
                    <a:pt x="3632" y="847"/>
                  </a:lnTo>
                  <a:lnTo>
                    <a:pt x="3668" y="869"/>
                  </a:lnTo>
                  <a:lnTo>
                    <a:pt x="3707" y="885"/>
                  </a:lnTo>
                  <a:lnTo>
                    <a:pt x="3750" y="894"/>
                  </a:lnTo>
                  <a:lnTo>
                    <a:pt x="3795" y="897"/>
                  </a:lnTo>
                  <a:lnTo>
                    <a:pt x="3821" y="896"/>
                  </a:lnTo>
                  <a:lnTo>
                    <a:pt x="3847" y="894"/>
                  </a:lnTo>
                  <a:lnTo>
                    <a:pt x="3874" y="889"/>
                  </a:lnTo>
                  <a:lnTo>
                    <a:pt x="3901" y="881"/>
                  </a:lnTo>
                  <a:lnTo>
                    <a:pt x="3931" y="872"/>
                  </a:lnTo>
                  <a:lnTo>
                    <a:pt x="3964" y="861"/>
                  </a:lnTo>
                  <a:lnTo>
                    <a:pt x="3999" y="846"/>
                  </a:lnTo>
                  <a:lnTo>
                    <a:pt x="4036" y="830"/>
                  </a:lnTo>
                  <a:lnTo>
                    <a:pt x="4079" y="810"/>
                  </a:lnTo>
                  <a:lnTo>
                    <a:pt x="4127" y="787"/>
                  </a:lnTo>
                  <a:lnTo>
                    <a:pt x="4127" y="976"/>
                  </a:lnTo>
                  <a:lnTo>
                    <a:pt x="4069" y="1001"/>
                  </a:lnTo>
                  <a:lnTo>
                    <a:pt x="4016" y="1024"/>
                  </a:lnTo>
                  <a:lnTo>
                    <a:pt x="3966" y="1041"/>
                  </a:lnTo>
                  <a:lnTo>
                    <a:pt x="3919" y="1058"/>
                  </a:lnTo>
                  <a:lnTo>
                    <a:pt x="3874" y="1070"/>
                  </a:lnTo>
                  <a:lnTo>
                    <a:pt x="3830" y="1080"/>
                  </a:lnTo>
                  <a:lnTo>
                    <a:pt x="3786" y="1086"/>
                  </a:lnTo>
                  <a:lnTo>
                    <a:pt x="3742" y="1091"/>
                  </a:lnTo>
                  <a:lnTo>
                    <a:pt x="3697" y="1094"/>
                  </a:lnTo>
                  <a:lnTo>
                    <a:pt x="3651" y="1095"/>
                  </a:lnTo>
                  <a:lnTo>
                    <a:pt x="3588" y="1093"/>
                  </a:lnTo>
                  <a:lnTo>
                    <a:pt x="3530" y="1086"/>
                  </a:lnTo>
                  <a:lnTo>
                    <a:pt x="3476" y="1075"/>
                  </a:lnTo>
                  <a:lnTo>
                    <a:pt x="3426" y="1060"/>
                  </a:lnTo>
                  <a:lnTo>
                    <a:pt x="3378" y="1039"/>
                  </a:lnTo>
                  <a:lnTo>
                    <a:pt x="3334" y="1014"/>
                  </a:lnTo>
                  <a:lnTo>
                    <a:pt x="3294" y="984"/>
                  </a:lnTo>
                  <a:lnTo>
                    <a:pt x="3255" y="947"/>
                  </a:lnTo>
                  <a:lnTo>
                    <a:pt x="3219" y="907"/>
                  </a:lnTo>
                  <a:lnTo>
                    <a:pt x="3188" y="865"/>
                  </a:lnTo>
                  <a:lnTo>
                    <a:pt x="3162" y="820"/>
                  </a:lnTo>
                  <a:lnTo>
                    <a:pt x="3140" y="772"/>
                  </a:lnTo>
                  <a:lnTo>
                    <a:pt x="3124" y="722"/>
                  </a:lnTo>
                  <a:lnTo>
                    <a:pt x="3111" y="670"/>
                  </a:lnTo>
                  <a:lnTo>
                    <a:pt x="3104" y="616"/>
                  </a:lnTo>
                  <a:lnTo>
                    <a:pt x="3101" y="561"/>
                  </a:lnTo>
                  <a:lnTo>
                    <a:pt x="3105" y="494"/>
                  </a:lnTo>
                  <a:lnTo>
                    <a:pt x="3115" y="433"/>
                  </a:lnTo>
                  <a:lnTo>
                    <a:pt x="3130" y="373"/>
                  </a:lnTo>
                  <a:lnTo>
                    <a:pt x="3153" y="318"/>
                  </a:lnTo>
                  <a:lnTo>
                    <a:pt x="3179" y="267"/>
                  </a:lnTo>
                  <a:lnTo>
                    <a:pt x="3213" y="219"/>
                  </a:lnTo>
                  <a:lnTo>
                    <a:pt x="3250" y="175"/>
                  </a:lnTo>
                  <a:lnTo>
                    <a:pt x="3293" y="135"/>
                  </a:lnTo>
                  <a:lnTo>
                    <a:pt x="3341" y="102"/>
                  </a:lnTo>
                  <a:lnTo>
                    <a:pt x="3392" y="72"/>
                  </a:lnTo>
                  <a:lnTo>
                    <a:pt x="3448" y="47"/>
                  </a:lnTo>
                  <a:lnTo>
                    <a:pt x="3508" y="27"/>
                  </a:lnTo>
                  <a:lnTo>
                    <a:pt x="3573" y="12"/>
                  </a:lnTo>
                  <a:lnTo>
                    <a:pt x="3640" y="3"/>
                  </a:lnTo>
                  <a:lnTo>
                    <a:pt x="3711" y="0"/>
                  </a:lnTo>
                  <a:close/>
                  <a:moveTo>
                    <a:pt x="2910" y="0"/>
                  </a:moveTo>
                  <a:lnTo>
                    <a:pt x="2948" y="4"/>
                  </a:lnTo>
                  <a:lnTo>
                    <a:pt x="2983" y="14"/>
                  </a:lnTo>
                  <a:lnTo>
                    <a:pt x="3014" y="30"/>
                  </a:lnTo>
                  <a:lnTo>
                    <a:pt x="3040" y="52"/>
                  </a:lnTo>
                  <a:lnTo>
                    <a:pt x="3063" y="78"/>
                  </a:lnTo>
                  <a:lnTo>
                    <a:pt x="3079" y="109"/>
                  </a:lnTo>
                  <a:lnTo>
                    <a:pt x="3089" y="142"/>
                  </a:lnTo>
                  <a:lnTo>
                    <a:pt x="3093" y="178"/>
                  </a:lnTo>
                  <a:lnTo>
                    <a:pt x="3091" y="203"/>
                  </a:lnTo>
                  <a:lnTo>
                    <a:pt x="3088" y="227"/>
                  </a:lnTo>
                  <a:lnTo>
                    <a:pt x="3081" y="252"/>
                  </a:lnTo>
                  <a:lnTo>
                    <a:pt x="3071" y="277"/>
                  </a:lnTo>
                  <a:lnTo>
                    <a:pt x="3060" y="303"/>
                  </a:lnTo>
                  <a:lnTo>
                    <a:pt x="3044" y="331"/>
                  </a:lnTo>
                  <a:lnTo>
                    <a:pt x="3025" y="361"/>
                  </a:lnTo>
                  <a:lnTo>
                    <a:pt x="3004" y="393"/>
                  </a:lnTo>
                  <a:lnTo>
                    <a:pt x="2978" y="429"/>
                  </a:lnTo>
                  <a:lnTo>
                    <a:pt x="2948" y="468"/>
                  </a:lnTo>
                  <a:lnTo>
                    <a:pt x="2914" y="512"/>
                  </a:lnTo>
                  <a:lnTo>
                    <a:pt x="2876" y="561"/>
                  </a:lnTo>
                  <a:lnTo>
                    <a:pt x="2472" y="1078"/>
                  </a:lnTo>
                  <a:lnTo>
                    <a:pt x="2182" y="1078"/>
                  </a:lnTo>
                  <a:lnTo>
                    <a:pt x="2182" y="424"/>
                  </a:lnTo>
                  <a:lnTo>
                    <a:pt x="1784" y="1078"/>
                  </a:lnTo>
                  <a:lnTo>
                    <a:pt x="1518" y="1078"/>
                  </a:lnTo>
                  <a:lnTo>
                    <a:pt x="1518" y="234"/>
                  </a:lnTo>
                  <a:lnTo>
                    <a:pt x="1313" y="214"/>
                  </a:lnTo>
                  <a:lnTo>
                    <a:pt x="1313" y="118"/>
                  </a:lnTo>
                  <a:lnTo>
                    <a:pt x="1690" y="25"/>
                  </a:lnTo>
                  <a:lnTo>
                    <a:pt x="1832" y="25"/>
                  </a:lnTo>
                  <a:lnTo>
                    <a:pt x="1832" y="713"/>
                  </a:lnTo>
                  <a:lnTo>
                    <a:pt x="2247" y="25"/>
                  </a:lnTo>
                  <a:lnTo>
                    <a:pt x="2497" y="25"/>
                  </a:lnTo>
                  <a:lnTo>
                    <a:pt x="2497" y="822"/>
                  </a:lnTo>
                  <a:lnTo>
                    <a:pt x="2759" y="473"/>
                  </a:lnTo>
                  <a:lnTo>
                    <a:pt x="2759" y="62"/>
                  </a:lnTo>
                  <a:lnTo>
                    <a:pt x="2779" y="44"/>
                  </a:lnTo>
                  <a:lnTo>
                    <a:pt x="2806" y="27"/>
                  </a:lnTo>
                  <a:lnTo>
                    <a:pt x="2837" y="13"/>
                  </a:lnTo>
                  <a:lnTo>
                    <a:pt x="2872" y="4"/>
                  </a:lnTo>
                  <a:lnTo>
                    <a:pt x="29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5867400"/>
            <a:ext cx="4800600" cy="762000"/>
          </a:xfrm>
        </p:spPr>
        <p:txBody>
          <a:bodyPr anchor="b"/>
          <a:lstStyle>
            <a:lvl1pPr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pt-PT" noProof="0" dirty="0" err="1" smtClean="0"/>
              <a:t>Add</a:t>
            </a:r>
            <a:r>
              <a:rPr lang="pt-PT" noProof="0" dirty="0" smtClean="0"/>
              <a:t> legal </a:t>
            </a:r>
            <a:r>
              <a:rPr lang="pt-PT" noProof="0" dirty="0" err="1" smtClean="0"/>
              <a:t>and</a:t>
            </a:r>
            <a:r>
              <a:rPr lang="pt-PT" noProof="0" dirty="0" smtClean="0"/>
              <a:t> copyright </a:t>
            </a:r>
            <a:r>
              <a:rPr lang="pt-PT" noProof="0" dirty="0" err="1" smtClean="0"/>
              <a:t>disclaimers</a:t>
            </a:r>
            <a:r>
              <a:rPr lang="pt-PT" noProof="0" dirty="0" smtClean="0"/>
              <a:t> </a:t>
            </a:r>
            <a:r>
              <a:rPr lang="pt-PT" noProof="0" dirty="0" err="1" smtClean="0"/>
              <a:t>here</a:t>
            </a:r>
            <a:r>
              <a:rPr lang="pt-PT" noProof="0" dirty="0" smtClean="0"/>
              <a:t>.</a:t>
            </a:r>
            <a:endParaRPr lang="pt-PT" noProof="0" dirty="0"/>
          </a:p>
        </p:txBody>
      </p:sp>
      <p:cxnSp>
        <p:nvCxnSpPr>
          <p:cNvPr id="7" name="Shape 6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E5F24F0-5DE4-4AA5-92B7-B69C6A7C68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1160463"/>
            <a:ext cx="8077200" cy="5011737"/>
          </a:xfrm>
        </p:spPr>
        <p:txBody>
          <a:bodyPr/>
          <a:lstStyle>
            <a:lvl1pPr>
              <a:defRPr sz="1600" baseline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cxnSp>
        <p:nvCxnSpPr>
          <p:cNvPr id="15" name="Shape 14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009C6A-D905-424F-9F9A-C57377A14F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16193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2540001" y="228600"/>
            <a:ext cx="4105656" cy="146304"/>
          </a:xfrm>
          <a:prstGeom prst="rect">
            <a:avLst/>
          </a:prstGeom>
        </p:spPr>
        <p:txBody>
          <a:bodyPr lIns="99569" tIns="49785" rIns="99569" bIns="49785"/>
          <a:lstStyle>
            <a:lvl1pPr>
              <a:defRPr sz="120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GB" noProof="0" dirty="0" smtClean="0"/>
              <a:t>www.pwc.pt</a:t>
            </a:r>
            <a:endParaRPr lang="en-GB" noProof="0" dirty="0"/>
          </a:p>
        </p:txBody>
      </p:sp>
      <p:sp>
        <p:nvSpPr>
          <p:cNvPr id="48" name="Text Placeholder 24"/>
          <p:cNvSpPr>
            <a:spLocks noGrp="1"/>
          </p:cNvSpPr>
          <p:nvPr>
            <p:ph type="body" sz="quarter" idx="14" hasCustomPrompt="1"/>
          </p:nvPr>
        </p:nvSpPr>
        <p:spPr>
          <a:xfrm>
            <a:off x="2539894" y="985533"/>
            <a:ext cx="5792031" cy="733040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1" i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Título</a:t>
            </a:r>
            <a:r>
              <a:rPr lang="en-US" dirty="0" smtClean="0"/>
              <a:t> (tam. 40 </a:t>
            </a:r>
            <a:r>
              <a:rPr lang="en-US" dirty="0" err="1" smtClean="0"/>
              <a:t>negrito</a:t>
            </a:r>
            <a:r>
              <a:rPr lang="en-US" dirty="0" smtClean="0"/>
              <a:t> e </a:t>
            </a:r>
            <a:r>
              <a:rPr lang="en-US" dirty="0" err="1" smtClean="0"/>
              <a:t>itálico</a:t>
            </a:r>
            <a:r>
              <a:rPr lang="en-US" dirty="0" smtClean="0"/>
              <a:t>)</a:t>
            </a:r>
          </a:p>
        </p:txBody>
      </p:sp>
      <p:sp>
        <p:nvSpPr>
          <p:cNvPr id="49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2540854" y="1816312"/>
            <a:ext cx="5792031" cy="390955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0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Subtítulo</a:t>
            </a:r>
            <a:r>
              <a:rPr lang="en-US" dirty="0" smtClean="0"/>
              <a:t> (tam. 40)</a:t>
            </a:r>
            <a:endParaRPr lang="pt-PT" dirty="0"/>
          </a:p>
        </p:txBody>
      </p:sp>
      <p:sp>
        <p:nvSpPr>
          <p:cNvPr id="50" name="Text Placeholder 43"/>
          <p:cNvSpPr>
            <a:spLocks noGrp="1"/>
          </p:cNvSpPr>
          <p:nvPr>
            <p:ph type="body" sz="quarter" idx="16" hasCustomPrompt="1"/>
          </p:nvPr>
        </p:nvSpPr>
        <p:spPr>
          <a:xfrm>
            <a:off x="609537" y="2793699"/>
            <a:ext cx="1473447" cy="1075126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1416"/>
              </a:lnSpc>
              <a:spcAft>
                <a:spcPts val="980"/>
              </a:spcAft>
              <a:defRPr sz="900" i="1"/>
            </a:lvl1pPr>
            <a:lvl2pPr>
              <a:defRPr sz="950" i="1"/>
            </a:lvl2pPr>
            <a:lvl3pPr>
              <a:defRPr sz="950" i="1"/>
            </a:lvl3pPr>
            <a:lvl4pPr>
              <a:defRPr sz="950" i="1"/>
            </a:lvl4pPr>
            <a:lvl5pPr>
              <a:defRPr sz="950" i="1"/>
            </a:lvl5pPr>
          </a:lstStyle>
          <a:p>
            <a:pPr algn="l">
              <a:lnSpc>
                <a:spcPts val="1416"/>
              </a:lnSpc>
              <a:spcAft>
                <a:spcPts val="980"/>
              </a:spcAft>
            </a:pPr>
            <a:r>
              <a:rPr lang="pt-PT" sz="1000" i="1" dirty="0" smtClean="0">
                <a:latin typeface="Georgia"/>
                <a:ea typeface="Arial"/>
                <a:cs typeface="Times New Roman"/>
              </a:rPr>
              <a:t>Texto secundário 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/>
              <a:ea typeface="Arial"/>
              <a:cs typeface="Times New Roman"/>
            </a:endParaRPr>
          </a:p>
          <a:p>
            <a:r>
              <a:rPr lang="pt-PT" sz="1000" i="1" dirty="0" smtClean="0">
                <a:latin typeface="Georgia"/>
                <a:ea typeface="Arial"/>
                <a:cs typeface="Times New Roman"/>
              </a:rPr>
              <a:t>00 Mês 0000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18130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2540001" y="228600"/>
            <a:ext cx="4105656" cy="146304"/>
          </a:xfrm>
          <a:prstGeom prst="rect">
            <a:avLst/>
          </a:prstGeom>
        </p:spPr>
        <p:txBody>
          <a:bodyPr lIns="99569" tIns="49785" rIns="99569" bIns="49785"/>
          <a:lstStyle>
            <a:lvl1pPr>
              <a:defRPr sz="120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GB" noProof="0" dirty="0" smtClean="0"/>
              <a:t>www.pwc.pt</a:t>
            </a:r>
            <a:endParaRPr lang="en-GB" noProof="0" dirty="0"/>
          </a:p>
        </p:txBody>
      </p:sp>
      <p:sp>
        <p:nvSpPr>
          <p:cNvPr id="48" name="Text Placeholder 24"/>
          <p:cNvSpPr>
            <a:spLocks noGrp="1"/>
          </p:cNvSpPr>
          <p:nvPr>
            <p:ph type="body" sz="quarter" idx="14" hasCustomPrompt="1"/>
          </p:nvPr>
        </p:nvSpPr>
        <p:spPr>
          <a:xfrm>
            <a:off x="2539894" y="985533"/>
            <a:ext cx="5792031" cy="733040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1" i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Título</a:t>
            </a:r>
            <a:r>
              <a:rPr lang="en-US" dirty="0" smtClean="0"/>
              <a:t> (tam. 40 </a:t>
            </a:r>
            <a:r>
              <a:rPr lang="en-US" dirty="0" err="1" smtClean="0"/>
              <a:t>negrito</a:t>
            </a:r>
            <a:r>
              <a:rPr lang="en-US" dirty="0" smtClean="0"/>
              <a:t> e </a:t>
            </a:r>
            <a:r>
              <a:rPr lang="en-US" dirty="0" err="1" smtClean="0"/>
              <a:t>itálico</a:t>
            </a:r>
            <a:r>
              <a:rPr lang="en-US" dirty="0" smtClean="0"/>
              <a:t>)</a:t>
            </a:r>
          </a:p>
        </p:txBody>
      </p:sp>
      <p:sp>
        <p:nvSpPr>
          <p:cNvPr id="49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2540854" y="1816312"/>
            <a:ext cx="5792031" cy="390955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0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Subtítulo</a:t>
            </a:r>
            <a:r>
              <a:rPr lang="en-US" dirty="0" smtClean="0"/>
              <a:t> (tam. 40)</a:t>
            </a:r>
            <a:endParaRPr lang="pt-PT" dirty="0"/>
          </a:p>
        </p:txBody>
      </p:sp>
      <p:sp>
        <p:nvSpPr>
          <p:cNvPr id="50" name="Text Placeholder 43"/>
          <p:cNvSpPr>
            <a:spLocks noGrp="1"/>
          </p:cNvSpPr>
          <p:nvPr>
            <p:ph type="body" sz="quarter" idx="16" hasCustomPrompt="1"/>
          </p:nvPr>
        </p:nvSpPr>
        <p:spPr>
          <a:xfrm>
            <a:off x="609537" y="2793699"/>
            <a:ext cx="1473447" cy="1075126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1416"/>
              </a:lnSpc>
              <a:spcAft>
                <a:spcPts val="980"/>
              </a:spcAft>
              <a:defRPr sz="900" i="1"/>
            </a:lvl1pPr>
            <a:lvl2pPr>
              <a:defRPr sz="950" i="1"/>
            </a:lvl2pPr>
            <a:lvl3pPr>
              <a:defRPr sz="950" i="1"/>
            </a:lvl3pPr>
            <a:lvl4pPr>
              <a:defRPr sz="950" i="1"/>
            </a:lvl4pPr>
            <a:lvl5pPr>
              <a:defRPr sz="950" i="1"/>
            </a:lvl5pPr>
          </a:lstStyle>
          <a:p>
            <a:pPr algn="l">
              <a:lnSpc>
                <a:spcPts val="1416"/>
              </a:lnSpc>
              <a:spcAft>
                <a:spcPts val="980"/>
              </a:spcAft>
            </a:pPr>
            <a:r>
              <a:rPr lang="pt-PT" sz="1000" i="1" dirty="0" smtClean="0">
                <a:latin typeface="Georgia"/>
                <a:ea typeface="Arial"/>
                <a:cs typeface="Times New Roman"/>
              </a:rPr>
              <a:t>Texto secundário 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/>
              <a:ea typeface="Arial"/>
              <a:cs typeface="Times New Roman"/>
            </a:endParaRPr>
          </a:p>
          <a:p>
            <a:r>
              <a:rPr lang="pt-PT" sz="1000" i="1" dirty="0" smtClean="0">
                <a:latin typeface="Georgia"/>
                <a:ea typeface="Arial"/>
                <a:cs typeface="Times New Roman"/>
              </a:rPr>
              <a:t>00 Mês 0000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26007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2540001" y="228600"/>
            <a:ext cx="4105656" cy="146304"/>
          </a:xfrm>
          <a:prstGeom prst="rect">
            <a:avLst/>
          </a:prstGeom>
        </p:spPr>
        <p:txBody>
          <a:bodyPr lIns="99569" tIns="49785" rIns="99569" bIns="49785"/>
          <a:lstStyle>
            <a:lvl1pPr>
              <a:defRPr sz="120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GB" noProof="0" dirty="0" smtClean="0"/>
              <a:t>www.pwc.pt</a:t>
            </a:r>
            <a:endParaRPr lang="en-GB" noProof="0" dirty="0"/>
          </a:p>
        </p:txBody>
      </p:sp>
      <p:sp>
        <p:nvSpPr>
          <p:cNvPr id="48" name="Text Placeholder 24"/>
          <p:cNvSpPr>
            <a:spLocks noGrp="1"/>
          </p:cNvSpPr>
          <p:nvPr>
            <p:ph type="body" sz="quarter" idx="14" hasCustomPrompt="1"/>
          </p:nvPr>
        </p:nvSpPr>
        <p:spPr>
          <a:xfrm>
            <a:off x="2539894" y="985533"/>
            <a:ext cx="5792031" cy="733040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1" i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Título</a:t>
            </a:r>
            <a:r>
              <a:rPr lang="en-US" dirty="0" smtClean="0"/>
              <a:t> (tam. 40 </a:t>
            </a:r>
            <a:r>
              <a:rPr lang="en-US" dirty="0" err="1" smtClean="0"/>
              <a:t>negrito</a:t>
            </a:r>
            <a:r>
              <a:rPr lang="en-US" dirty="0" smtClean="0"/>
              <a:t> e </a:t>
            </a:r>
            <a:r>
              <a:rPr lang="en-US" dirty="0" err="1" smtClean="0"/>
              <a:t>itálico</a:t>
            </a:r>
            <a:r>
              <a:rPr lang="en-US" dirty="0" smtClean="0"/>
              <a:t>)</a:t>
            </a:r>
          </a:p>
        </p:txBody>
      </p:sp>
      <p:sp>
        <p:nvSpPr>
          <p:cNvPr id="49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2540854" y="1816312"/>
            <a:ext cx="5792031" cy="390955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0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Subtítulo</a:t>
            </a:r>
            <a:r>
              <a:rPr lang="en-US" dirty="0" smtClean="0"/>
              <a:t> (tam. 40)</a:t>
            </a:r>
            <a:endParaRPr lang="pt-PT" dirty="0"/>
          </a:p>
        </p:txBody>
      </p:sp>
      <p:sp>
        <p:nvSpPr>
          <p:cNvPr id="50" name="Text Placeholder 43"/>
          <p:cNvSpPr>
            <a:spLocks noGrp="1"/>
          </p:cNvSpPr>
          <p:nvPr>
            <p:ph type="body" sz="quarter" idx="16" hasCustomPrompt="1"/>
          </p:nvPr>
        </p:nvSpPr>
        <p:spPr>
          <a:xfrm>
            <a:off x="609537" y="2793699"/>
            <a:ext cx="1473447" cy="1075126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1416"/>
              </a:lnSpc>
              <a:spcAft>
                <a:spcPts val="980"/>
              </a:spcAft>
              <a:defRPr sz="900" i="1"/>
            </a:lvl1pPr>
            <a:lvl2pPr>
              <a:defRPr sz="950" i="1"/>
            </a:lvl2pPr>
            <a:lvl3pPr>
              <a:defRPr sz="950" i="1"/>
            </a:lvl3pPr>
            <a:lvl4pPr>
              <a:defRPr sz="950" i="1"/>
            </a:lvl4pPr>
            <a:lvl5pPr>
              <a:defRPr sz="950" i="1"/>
            </a:lvl5pPr>
          </a:lstStyle>
          <a:p>
            <a:pPr algn="l">
              <a:lnSpc>
                <a:spcPts val="1416"/>
              </a:lnSpc>
              <a:spcAft>
                <a:spcPts val="980"/>
              </a:spcAft>
            </a:pPr>
            <a:r>
              <a:rPr lang="pt-PT" sz="1000" i="1" dirty="0" smtClean="0">
                <a:latin typeface="Georgia"/>
                <a:ea typeface="Arial"/>
                <a:cs typeface="Times New Roman"/>
              </a:rPr>
              <a:t>Texto secundário 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/>
              <a:ea typeface="Arial"/>
              <a:cs typeface="Times New Roman"/>
            </a:endParaRPr>
          </a:p>
          <a:p>
            <a:r>
              <a:rPr lang="pt-PT" sz="1000" i="1" dirty="0" smtClean="0">
                <a:latin typeface="Georgia"/>
                <a:ea typeface="Arial"/>
                <a:cs typeface="Times New Roman"/>
              </a:rPr>
              <a:t>00 Mês 0000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43845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19104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: Header 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wC Text"/>
          <p:cNvSpPr txBox="1"/>
          <p:nvPr userDrawn="1"/>
        </p:nvSpPr>
        <p:spPr>
          <a:xfrm>
            <a:off x="482138" y="6480001"/>
            <a:ext cx="249382" cy="94550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lnSpc>
                <a:spcPts val="882"/>
              </a:lnSpc>
            </a:pPr>
            <a:endParaRPr lang="pt-PT" sz="1588" noProof="1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2" name="Page Number"/>
          <p:cNvSpPr txBox="1"/>
          <p:nvPr userDrawn="1">
            <p:custDataLst>
              <p:tags r:id="rId1"/>
            </p:custDataLst>
          </p:nvPr>
        </p:nvSpPr>
        <p:spPr>
          <a:xfrm>
            <a:off x="8379229" y="6454588"/>
            <a:ext cx="290945" cy="13716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ts val="882"/>
              </a:lnSpc>
            </a:pPr>
            <a:endParaRPr lang="pt-PT" sz="1588" noProof="1" smtClean="0">
              <a:solidFill>
                <a:srgbClr val="000000"/>
              </a:solidFill>
            </a:endParaRPr>
          </a:p>
        </p:txBody>
      </p:sp>
      <p:sp>
        <p:nvSpPr>
          <p:cNvPr id="13" name="HeaderTOCPlaceholder"/>
          <p:cNvSpPr txBox="1"/>
          <p:nvPr userDrawn="1">
            <p:custDataLst>
              <p:tags r:id="rId2"/>
            </p:custDataLst>
          </p:nvPr>
        </p:nvSpPr>
        <p:spPr>
          <a:xfrm>
            <a:off x="3255817" y="621255"/>
            <a:ext cx="5403273" cy="12221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pt-PT" sz="794" noProof="1" smtClean="0">
              <a:solidFill>
                <a:srgbClr val="000000"/>
              </a:solidFill>
              <a:cs typeface="Arial" pitchFamily="34" charset="0"/>
            </a:endParaRP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482138" y="6252882"/>
            <a:ext cx="817972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ection Footer"/>
          <p:cNvSpPr txBox="1"/>
          <p:nvPr userDrawn="1">
            <p:custDataLst>
              <p:tags r:id="rId3"/>
            </p:custDataLst>
          </p:nvPr>
        </p:nvSpPr>
        <p:spPr>
          <a:xfrm>
            <a:off x="482138" y="6195271"/>
            <a:ext cx="2635135" cy="24436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pt-PT" sz="1588" noProof="1" smtClean="0">
              <a:solidFill>
                <a:srgbClr val="000000"/>
              </a:solidFill>
            </a:endParaRPr>
          </a:p>
        </p:txBody>
      </p:sp>
      <p:sp>
        <p:nvSpPr>
          <p:cNvPr id="18" name="Section Header"/>
          <p:cNvSpPr txBox="1"/>
          <p:nvPr userDrawn="1">
            <p:custDataLst>
              <p:tags r:id="rId4"/>
            </p:custDataLst>
          </p:nvPr>
        </p:nvSpPr>
        <p:spPr>
          <a:xfrm>
            <a:off x="482138" y="621254"/>
            <a:ext cx="2758526" cy="12102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pt-PT" sz="794" noProof="1" smtClean="0">
              <a:solidFill>
                <a:srgbClr val="000000"/>
              </a:solidFill>
            </a:endParaRPr>
          </a:p>
        </p:txBody>
      </p:sp>
      <p:sp>
        <p:nvSpPr>
          <p:cNvPr id="10" name="Draft stamp" hidden="1"/>
          <p:cNvSpPr txBox="1"/>
          <p:nvPr userDrawn="1">
            <p:custDataLst>
              <p:tags r:id="rId5"/>
            </p:custDataLst>
          </p:nvPr>
        </p:nvSpPr>
        <p:spPr>
          <a:xfrm>
            <a:off x="3258589" y="6442386"/>
            <a:ext cx="1936865" cy="24436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pt-PT" sz="1588" noProof="1" smtClean="0">
                <a:solidFill>
                  <a:srgbClr val="000000"/>
                </a:solidFill>
              </a:rPr>
              <a:t>Draft</a:t>
            </a:r>
            <a:endParaRPr lang="pt-PT" sz="1588" noProof="1">
              <a:solidFill>
                <a:srgbClr val="000000"/>
              </a:solidFill>
            </a:endParaRPr>
          </a:p>
        </p:txBody>
      </p:sp>
      <p:sp>
        <p:nvSpPr>
          <p:cNvPr id="6" name="Date/Filepath" hidden="1"/>
          <p:cNvSpPr txBox="1"/>
          <p:nvPr userDrawn="1">
            <p:custDataLst>
              <p:tags r:id="rId6"/>
            </p:custDataLst>
          </p:nvPr>
        </p:nvSpPr>
        <p:spPr>
          <a:xfrm>
            <a:off x="2999513" y="267427"/>
            <a:ext cx="5652655" cy="12221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pt-PT" sz="794" noProof="1" smtClean="0">
                <a:solidFill>
                  <a:srgbClr val="000000"/>
                </a:solidFill>
              </a:rPr>
              <a:t>05.09.2017 C:\Users\DE-49629\Desktop\PwC Portugal_Shipping_dev.pptx</a:t>
            </a:r>
            <a:endParaRPr lang="pt-PT" sz="794" noProof="1">
              <a:solidFill>
                <a:srgbClr val="000000"/>
              </a:solidFill>
            </a:endParaRPr>
          </a:p>
        </p:txBody>
      </p:sp>
      <p:sp>
        <p:nvSpPr>
          <p:cNvPr id="17" name="Slide Tags" hidden="1"/>
          <p:cNvSpPr txBox="1"/>
          <p:nvPr userDrawn="1">
            <p:custDataLst>
              <p:tags r:id="rId7"/>
            </p:custDataLst>
          </p:nvPr>
        </p:nvSpPr>
        <p:spPr>
          <a:xfrm>
            <a:off x="0" y="201706"/>
            <a:ext cx="14547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588" noProof="1" smtClean="0">
                <a:solidFill>
                  <a:srgbClr val="000000"/>
                </a:solidFill>
              </a:rPr>
              <a:t>Slide Tags</a:t>
            </a:r>
            <a:endParaRPr lang="pt-PT" sz="1588" noProof="1">
              <a:solidFill>
                <a:srgbClr val="000000"/>
              </a:solidFill>
            </a:endParaRPr>
          </a:p>
        </p:txBody>
      </p:sp>
      <p:cxnSp>
        <p:nvCxnSpPr>
          <p:cNvPr id="21" name="Frame Line"/>
          <p:cNvCxnSpPr/>
          <p:nvPr userDrawn="1"/>
        </p:nvCxnSpPr>
        <p:spPr>
          <a:xfrm flipV="1">
            <a:off x="346364" y="823408"/>
            <a:ext cx="8312729" cy="127059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078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 userDrawn="1"/>
        </p:nvGrpSpPr>
        <p:grpSpPr>
          <a:xfrm>
            <a:off x="968592" y="1"/>
            <a:ext cx="8175409" cy="6704469"/>
            <a:chOff x="968592" y="1"/>
            <a:chExt cx="8175409" cy="6704469"/>
          </a:xfrm>
        </p:grpSpPr>
        <p:grpSp>
          <p:nvGrpSpPr>
            <p:cNvPr id="21" name="Group 20"/>
            <p:cNvGrpSpPr/>
            <p:nvPr userDrawn="1"/>
          </p:nvGrpSpPr>
          <p:grpSpPr bwMode="gray">
            <a:xfrm>
              <a:off x="1752601" y="1"/>
              <a:ext cx="7391400" cy="6176009"/>
              <a:chOff x="19140488" y="13674"/>
              <a:chExt cx="7443798" cy="6145827"/>
            </a:xfrm>
          </p:grpSpPr>
          <p:sp>
            <p:nvSpPr>
              <p:cNvPr id="22" name="Rectangle 17"/>
              <p:cNvSpPr>
                <a:spLocks noChangeArrowheads="1"/>
              </p:cNvSpPr>
              <p:nvPr/>
            </p:nvSpPr>
            <p:spPr bwMode="gray">
              <a:xfrm>
                <a:off x="19140488" y="4188799"/>
                <a:ext cx="2302206" cy="1970702"/>
              </a:xfrm>
              <a:prstGeom prst="rect">
                <a:avLst/>
              </a:prstGeom>
              <a:solidFill>
                <a:srgbClr val="9A170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Rectangle 7"/>
              <p:cNvSpPr>
                <a:spLocks noChangeArrowheads="1"/>
              </p:cNvSpPr>
              <p:nvPr/>
            </p:nvSpPr>
            <p:spPr bwMode="gray">
              <a:xfrm>
                <a:off x="25663403" y="4032250"/>
                <a:ext cx="920883" cy="2127250"/>
              </a:xfrm>
              <a:prstGeom prst="rect">
                <a:avLst/>
              </a:prstGeom>
              <a:solidFill>
                <a:srgbClr val="F3BE2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Rectangle 8"/>
              <p:cNvSpPr>
                <a:spLocks noChangeArrowheads="1"/>
              </p:cNvSpPr>
              <p:nvPr/>
            </p:nvSpPr>
            <p:spPr bwMode="gray">
              <a:xfrm>
                <a:off x="25049482" y="2899477"/>
                <a:ext cx="734694" cy="1289321"/>
              </a:xfrm>
              <a:prstGeom prst="rect">
                <a:avLst/>
              </a:prstGeom>
              <a:solidFill>
                <a:srgbClr val="F3BC8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Rectangle 9"/>
              <p:cNvSpPr>
                <a:spLocks noChangeArrowheads="1"/>
              </p:cNvSpPr>
              <p:nvPr/>
            </p:nvSpPr>
            <p:spPr bwMode="gray">
              <a:xfrm>
                <a:off x="25049482" y="4032250"/>
                <a:ext cx="734693" cy="2127250"/>
              </a:xfrm>
              <a:prstGeom prst="rect">
                <a:avLst/>
              </a:prstGeom>
              <a:solidFill>
                <a:srgbClr val="E88C1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Rectangle 11"/>
              <p:cNvSpPr>
                <a:spLocks noChangeArrowheads="1"/>
              </p:cNvSpPr>
              <p:nvPr/>
            </p:nvSpPr>
            <p:spPr bwMode="gray">
              <a:xfrm>
                <a:off x="24665780" y="706365"/>
                <a:ext cx="477045" cy="2263848"/>
              </a:xfrm>
              <a:prstGeom prst="rect">
                <a:avLst/>
              </a:prstGeom>
              <a:solidFill>
                <a:srgbClr val="E669A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Rectangle 12"/>
              <p:cNvSpPr>
                <a:spLocks noChangeArrowheads="1"/>
              </p:cNvSpPr>
              <p:nvPr/>
            </p:nvSpPr>
            <p:spPr bwMode="gray">
              <a:xfrm>
                <a:off x="24665780" y="2899478"/>
                <a:ext cx="477045" cy="1289321"/>
              </a:xfrm>
              <a:prstGeom prst="rect">
                <a:avLst/>
              </a:prstGeom>
              <a:solidFill>
                <a:srgbClr val="DB4D5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Rectangle 13"/>
              <p:cNvSpPr>
                <a:spLocks noChangeArrowheads="1"/>
              </p:cNvSpPr>
              <p:nvPr/>
            </p:nvSpPr>
            <p:spPr bwMode="gray">
              <a:xfrm>
                <a:off x="24665780" y="4032250"/>
                <a:ext cx="477045" cy="2127250"/>
              </a:xfrm>
              <a:prstGeom prst="rect">
                <a:avLst/>
              </a:prstGeom>
              <a:solidFill>
                <a:srgbClr val="D13A0D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Rectangle 14"/>
              <p:cNvSpPr>
                <a:spLocks noChangeArrowheads="1"/>
              </p:cNvSpPr>
              <p:nvPr/>
            </p:nvSpPr>
            <p:spPr bwMode="gray">
              <a:xfrm>
                <a:off x="19140488" y="669925"/>
                <a:ext cx="5662612" cy="2300288"/>
              </a:xfrm>
              <a:prstGeom prst="rect">
                <a:avLst/>
              </a:prstGeom>
              <a:solidFill>
                <a:srgbClr val="D7402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Rectangle 15"/>
              <p:cNvSpPr>
                <a:spLocks noChangeArrowheads="1"/>
              </p:cNvSpPr>
              <p:nvPr/>
            </p:nvSpPr>
            <p:spPr bwMode="gray">
              <a:xfrm>
                <a:off x="19140488" y="2899478"/>
                <a:ext cx="5662612" cy="1289321"/>
              </a:xfrm>
              <a:prstGeom prst="rect">
                <a:avLst/>
              </a:prstGeom>
              <a:solidFill>
                <a:srgbClr val="CD2F1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gray">
              <a:xfrm>
                <a:off x="19140488" y="4032250"/>
                <a:ext cx="5662612" cy="21272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567" y="0"/>
                  </a:cxn>
                  <a:cxn ang="0">
                    <a:pos x="3567" y="1340"/>
                  </a:cxn>
                  <a:cxn ang="0">
                    <a:pos x="1372" y="1340"/>
                  </a:cxn>
                  <a:cxn ang="0">
                    <a:pos x="1372" y="181"/>
                  </a:cxn>
                  <a:cxn ang="0">
                    <a:pos x="0" y="181"/>
                  </a:cxn>
                  <a:cxn ang="0">
                    <a:pos x="0" y="0"/>
                  </a:cxn>
                </a:cxnLst>
                <a:rect l="0" t="0" r="r" b="b"/>
                <a:pathLst>
                  <a:path w="3567" h="1340">
                    <a:moveTo>
                      <a:pt x="0" y="0"/>
                    </a:moveTo>
                    <a:lnTo>
                      <a:pt x="3567" y="0"/>
                    </a:lnTo>
                    <a:lnTo>
                      <a:pt x="3567" y="1340"/>
                    </a:lnTo>
                    <a:lnTo>
                      <a:pt x="1372" y="1340"/>
                    </a:lnTo>
                    <a:lnTo>
                      <a:pt x="1372" y="181"/>
                    </a:lnTo>
                    <a:lnTo>
                      <a:pt x="0" y="1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230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Rectangle 10"/>
              <p:cNvSpPr>
                <a:spLocks noChangeArrowheads="1"/>
              </p:cNvSpPr>
              <p:nvPr/>
            </p:nvSpPr>
            <p:spPr bwMode="gray">
              <a:xfrm>
                <a:off x="19140488" y="13674"/>
                <a:ext cx="5662612" cy="692692"/>
              </a:xfrm>
              <a:prstGeom prst="rect">
                <a:avLst/>
              </a:prstGeom>
              <a:solidFill>
                <a:srgbClr val="EE9C3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6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17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49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209750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1752600"/>
            <a:ext cx="8077200" cy="4419600"/>
          </a:xfrm>
        </p:spPr>
        <p:txBody>
          <a:bodyPr/>
          <a:lstStyle>
            <a:lvl1pPr>
              <a:defRPr sz="1600" baseline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cxnSp>
        <p:nvCxnSpPr>
          <p:cNvPr id="15" name="Shape 14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A114AF1-0B40-4157-8A02-6D6B66DDC4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7250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533400" y="1752601"/>
            <a:ext cx="3962400" cy="4419599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4648201" y="1752600"/>
            <a:ext cx="3962399" cy="44196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cxnSp>
        <p:nvCxnSpPr>
          <p:cNvPr id="62" name="Shape 61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95044CF-F765-40E7-8E2C-63985FFF340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1160463"/>
            <a:ext cx="8077200" cy="5011737"/>
          </a:xfrm>
        </p:spPr>
        <p:txBody>
          <a:bodyPr/>
          <a:lstStyle>
            <a:lvl1pPr>
              <a:defRPr sz="1600" baseline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cxnSp>
        <p:nvCxnSpPr>
          <p:cNvPr id="15" name="Shape 14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31AC91C-7287-453B-88EB-011B764A4D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04561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533400" y="1752601"/>
            <a:ext cx="3962400" cy="4419599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4648201" y="1752600"/>
            <a:ext cx="3962399" cy="44196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cxnSp>
        <p:nvCxnSpPr>
          <p:cNvPr id="62" name="Shape 61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FC8B880-E22E-4830-A71A-E2C78F861B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980310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1"/>
            <a:ext cx="8077200" cy="914400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7" name="Content Placeholder 26"/>
          <p:cNvSpPr>
            <a:spLocks noGrp="1"/>
          </p:cNvSpPr>
          <p:nvPr>
            <p:ph sz="quarter" idx="13"/>
          </p:nvPr>
        </p:nvSpPr>
        <p:spPr>
          <a:xfrm>
            <a:off x="533400" y="1752601"/>
            <a:ext cx="2590800" cy="4419599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3276601" y="1752601"/>
            <a:ext cx="2590799" cy="4419599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6019800" y="1752601"/>
            <a:ext cx="2590800" cy="4419599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cxnSp>
        <p:nvCxnSpPr>
          <p:cNvPr id="19" name="Shape 18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20F6A1-92B7-44C7-AFAF-F314BE2C92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612373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und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533400" y="3352800"/>
            <a:ext cx="3962400" cy="28194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4648199" y="3352800"/>
            <a:ext cx="3962401" cy="28194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533400" y="1752600"/>
            <a:ext cx="8077200" cy="14478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</p:txBody>
      </p:sp>
      <p:cxnSp>
        <p:nvCxnSpPr>
          <p:cNvPr id="14" name="Shape 13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A56EE21-9AFD-460E-BCD9-C6C73CB1D1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022433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and 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6019800" y="1752600"/>
            <a:ext cx="2590800" cy="21336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6019800" y="4038600"/>
            <a:ext cx="2590800" cy="21336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533400" y="1752600"/>
            <a:ext cx="5334000" cy="44196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</p:txBody>
      </p:sp>
      <p:cxnSp>
        <p:nvCxnSpPr>
          <p:cNvPr id="14" name="Shape 13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845E1AE-7EF7-438D-9A70-18B9D3730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803538"/>
      </p:ext>
    </p:extLst>
  </p:cSld>
  <p:clrMapOvr>
    <a:masterClrMapping/>
  </p:clrMapOvr>
  <p:hf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and 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533400" y="1752600"/>
            <a:ext cx="2590800" cy="21336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4038600"/>
            <a:ext cx="2590800" cy="21336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276600" y="1752600"/>
            <a:ext cx="5334000" cy="44196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</p:txBody>
      </p:sp>
      <p:cxnSp>
        <p:nvCxnSpPr>
          <p:cNvPr id="14" name="Shape 13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5FFAC23-93BA-497C-ADFC-38375F6D42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571831"/>
      </p:ext>
    </p:extLst>
  </p:cSld>
  <p:clrMapOvr>
    <a:masterClrMapping/>
  </p:clrMapOvr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One with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685800"/>
            <a:ext cx="53340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1" smtClean="0"/>
              <a:t>Click to edit Master title style</a:t>
            </a:r>
            <a:endParaRPr lang="en-GB" noProof="1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3276600" y="1752600"/>
            <a:ext cx="5334000" cy="44196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533400" y="1752600"/>
            <a:ext cx="2590800" cy="2130552"/>
          </a:xfrm>
        </p:spPr>
        <p:txBody>
          <a:bodyPr/>
          <a:lstStyle>
            <a:lvl1pPr>
              <a:defRPr sz="2400" b="1" i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1" smtClean="0"/>
              <a:t>Click to edit Master text styles</a:t>
            </a:r>
          </a:p>
        </p:txBody>
      </p:sp>
      <p:cxnSp>
        <p:nvCxnSpPr>
          <p:cNvPr id="30" name="Shape 29"/>
          <p:cNvCxnSpPr/>
          <p:nvPr/>
        </p:nvCxnSpPr>
        <p:spPr>
          <a:xfrm rot="5400000" flipH="1" flipV="1">
            <a:off x="5795400" y="-2061599"/>
            <a:ext cx="144000" cy="54864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D4CBE4A-D0E1-416C-AABA-0B579C064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175996"/>
      </p:ext>
    </p:extLst>
  </p:cSld>
  <p:clrMapOvr>
    <a:masterClrMapping/>
  </p:clrMapOvr>
  <p:hf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cxnSp>
        <p:nvCxnSpPr>
          <p:cNvPr id="10" name="Shape 9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9FA22-B18B-44CB-832F-C7827828FE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699179"/>
      </p:ext>
    </p:extLst>
  </p:cSld>
  <p:clrMapOvr>
    <a:masterClrMapping/>
  </p:clrMapOvr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72296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229E0-A7E8-444D-8612-B5E9394C0C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995080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1"/>
            <a:ext cx="8077200" cy="914400"/>
          </a:xfrm>
        </p:spPr>
        <p:txBody>
          <a:bodyPr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27" name="Content Placeholder 26"/>
          <p:cNvSpPr>
            <a:spLocks noGrp="1"/>
          </p:cNvSpPr>
          <p:nvPr>
            <p:ph sz="quarter" idx="13"/>
          </p:nvPr>
        </p:nvSpPr>
        <p:spPr>
          <a:xfrm>
            <a:off x="533400" y="1752601"/>
            <a:ext cx="2590800" cy="4419599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3276601" y="1752601"/>
            <a:ext cx="2590799" cy="4419599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6019800" y="1752601"/>
            <a:ext cx="2590800" cy="4419599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cxnSp>
        <p:nvCxnSpPr>
          <p:cNvPr id="19" name="Shape 18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580F1C9-F26D-4E75-90F7-A5659D6271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poi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lnSpc>
                <a:spcPct val="10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cxnSp>
        <p:nvCxnSpPr>
          <p:cNvPr id="11" name="Shape 10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1752600"/>
            <a:ext cx="8077200" cy="4419600"/>
          </a:xfrm>
        </p:spPr>
        <p:txBody>
          <a:bodyPr/>
          <a:lstStyle>
            <a:lvl1pPr>
              <a:defRPr sz="3200" baseline="0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3200"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 sz="3200"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 sz="3200"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 sz="3200">
                <a:solidFill>
                  <a:schemeClr val="tx2"/>
                </a:solidFill>
              </a:defRPr>
            </a:lvl5pPr>
            <a:lvl6pPr>
              <a:buClr>
                <a:schemeClr val="tx2"/>
              </a:buClr>
              <a:defRPr sz="3200" baseline="0">
                <a:solidFill>
                  <a:schemeClr val="tx2"/>
                </a:solidFill>
              </a:defRPr>
            </a:lvl6pPr>
            <a:lvl7pPr>
              <a:buClr>
                <a:schemeClr val="tx2"/>
              </a:buClr>
              <a:buAutoNum type="alphaLcPeriod"/>
              <a:defRPr sz="3200" baseline="0">
                <a:solidFill>
                  <a:schemeClr val="tx2"/>
                </a:solidFill>
              </a:defRPr>
            </a:lvl7pPr>
            <a:lvl8pPr>
              <a:buClr>
                <a:schemeClr val="tx2"/>
              </a:buClr>
              <a:buNone/>
              <a:defRPr sz="3200">
                <a:solidFill>
                  <a:schemeClr val="tx2"/>
                </a:solidFill>
              </a:defRPr>
            </a:lvl8pPr>
            <a:lvl9pPr>
              <a:defRPr sz="32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12B5F8C-51A2-4AFB-85EC-DAE568B47A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539509"/>
      </p:ext>
    </p:extLst>
  </p:cSld>
  <p:clrMapOvr>
    <a:masterClrMapping/>
  </p:clrMapOvr>
  <p:hf hdr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Key point: Colou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lnSpc>
                <a:spcPct val="100000"/>
              </a:lnSpc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077200" cy="4419600"/>
          </a:xfrm>
        </p:spPr>
        <p:txBody>
          <a:bodyPr>
            <a:noAutofit/>
          </a:bodyPr>
          <a:lstStyle>
            <a:lvl1pPr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defRPr sz="3200" baseline="0">
                <a:solidFill>
                  <a:schemeClr val="bg1"/>
                </a:solidFill>
              </a:defRPr>
            </a:lvl1pPr>
            <a:lvl2pPr marL="444500" indent="-263525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2pPr>
            <a:lvl3pPr marL="714375" indent="-266700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3pPr>
            <a:lvl4pPr marL="984250" indent="-266700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4pPr>
            <a:lvl5pPr marL="1341438" indent="-266700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5pPr>
            <a:lvl6pPr marL="1611313" indent="-271463">
              <a:lnSpc>
                <a:spcPts val="3600"/>
              </a:lnSpc>
              <a:spcBef>
                <a:spcPts val="0"/>
              </a:spcBef>
              <a:spcAft>
                <a:spcPts val="60"/>
              </a:spcAft>
              <a:buClr>
                <a:schemeClr val="bg1"/>
              </a:buClr>
              <a:buFont typeface="Arial" pitchFamily="34" charset="0"/>
              <a:buNone/>
              <a:defRPr sz="2800">
                <a:solidFill>
                  <a:schemeClr val="bg1"/>
                </a:solidFill>
              </a:defRPr>
            </a:lvl6pPr>
            <a:lvl7pPr>
              <a:defRPr sz="2800">
                <a:solidFill>
                  <a:schemeClr val="bg1"/>
                </a:solidFill>
              </a:defRPr>
            </a:lvl7pPr>
            <a:lvl8pPr>
              <a:lnSpc>
                <a:spcPts val="3600"/>
              </a:lnSpc>
              <a:defRPr sz="2800">
                <a:solidFill>
                  <a:schemeClr val="bg1"/>
                </a:solidFill>
              </a:defRPr>
            </a:lvl8pPr>
            <a:lvl9pPr>
              <a:defRPr sz="28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cxnSp>
        <p:nvCxnSpPr>
          <p:cNvPr id="11" name="Shape 10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5A03BD6B-9A3A-4A28-B491-8DFEBF6BD6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039250"/>
      </p:ext>
    </p:extLst>
  </p:cSld>
  <p:clrMapOvr>
    <a:masterClrMapping/>
  </p:clrMapOvr>
  <p:hf hdr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>
            <a:spLocks noGrp="1"/>
          </p:cNvSpPr>
          <p:nvPr>
            <p:ph type="ctrTitle"/>
          </p:nvPr>
        </p:nvSpPr>
        <p:spPr bwMode="black">
          <a:xfrm>
            <a:off x="533400" y="685801"/>
            <a:ext cx="8077200" cy="1066799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</a:p>
        </p:txBody>
      </p:sp>
      <p:sp>
        <p:nvSpPr>
          <p:cNvPr id="58" name="Subtitle 2"/>
          <p:cNvSpPr>
            <a:spLocks noGrp="1"/>
          </p:cNvSpPr>
          <p:nvPr>
            <p:ph type="subTitle" idx="1"/>
          </p:nvPr>
        </p:nvSpPr>
        <p:spPr bwMode="black">
          <a:xfrm>
            <a:off x="533400" y="1905001"/>
            <a:ext cx="8077200" cy="137159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</a:p>
        </p:txBody>
      </p:sp>
      <p:cxnSp>
        <p:nvCxnSpPr>
          <p:cNvPr id="12" name="Shape 11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45127-B239-4A66-9A49-B7522F24DB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800024"/>
      </p:ext>
    </p:extLst>
  </p:cSld>
  <p:clrMapOvr>
    <a:masterClrMapping/>
  </p:clrMapOvr>
  <p:hf hdr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Colou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>
            <a:spLocks noGrp="1"/>
          </p:cNvSpPr>
          <p:nvPr>
            <p:ph type="ctrTitle"/>
          </p:nvPr>
        </p:nvSpPr>
        <p:spPr bwMode="black">
          <a:xfrm>
            <a:off x="533400" y="685800"/>
            <a:ext cx="8077200" cy="10668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 bwMode="black">
          <a:xfrm>
            <a:off x="533400" y="1905000"/>
            <a:ext cx="8077200" cy="1371600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Click to edit Master subtitle style</a:t>
            </a:r>
          </a:p>
        </p:txBody>
      </p:sp>
      <p:cxnSp>
        <p:nvCxnSpPr>
          <p:cNvPr id="11" name="Shape 10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2C2C4EEC-E660-4233-9F55-CB16EA2781D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89563"/>
      </p:ext>
    </p:extLst>
  </p:cSld>
  <p:clrMapOvr>
    <a:masterClrMapping/>
  </p:clrMapOvr>
  <p:hf hdr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>
            <a:spLocks noGrp="1"/>
          </p:cNvSpPr>
          <p:nvPr>
            <p:ph type="ctrTitle"/>
          </p:nvPr>
        </p:nvSpPr>
        <p:spPr bwMode="black">
          <a:xfrm>
            <a:off x="533400" y="685800"/>
            <a:ext cx="8077200" cy="10668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533401" y="2819400"/>
            <a:ext cx="3962399" cy="3352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33" name="Subtitle 2"/>
          <p:cNvSpPr>
            <a:spLocks noGrp="1"/>
          </p:cNvSpPr>
          <p:nvPr>
            <p:ph type="subTitle" idx="1"/>
          </p:nvPr>
        </p:nvSpPr>
        <p:spPr bwMode="black">
          <a:xfrm>
            <a:off x="533400" y="1905001"/>
            <a:ext cx="8077200" cy="762000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Click to edit Master subtitle style</a:t>
            </a:r>
          </a:p>
        </p:txBody>
      </p:sp>
      <p:cxnSp>
        <p:nvCxnSpPr>
          <p:cNvPr id="12" name="Shape 11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7B6CEC9E-5369-41F4-BE8D-8F397DE6C2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12080"/>
      </p:ext>
    </p:extLst>
  </p:cSld>
  <p:clrMapOvr>
    <a:masterClrMapping/>
  </p:clrMapOvr>
  <p:hf hdr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: Fixe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4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grpSp>
        <p:nvGrpSpPr>
          <p:cNvPr id="102" name="Group 101"/>
          <p:cNvGrpSpPr>
            <a:grpSpLocks noChangeAspect="1"/>
          </p:cNvGrpSpPr>
          <p:nvPr/>
        </p:nvGrpSpPr>
        <p:grpSpPr>
          <a:xfrm>
            <a:off x="968592" y="5768681"/>
            <a:ext cx="1232283" cy="935789"/>
            <a:chOff x="518032" y="-1032869"/>
            <a:chExt cx="6161413" cy="4678943"/>
          </a:xfrm>
        </p:grpSpPr>
        <p:grpSp>
          <p:nvGrpSpPr>
            <p:cNvPr id="103" name="Group 73"/>
            <p:cNvGrpSpPr>
              <a:grpSpLocks noChangeAspect="1"/>
            </p:cNvGrpSpPr>
            <p:nvPr/>
          </p:nvGrpSpPr>
          <p:grpSpPr>
            <a:xfrm>
              <a:off x="4438637" y="-1032863"/>
              <a:ext cx="2240792" cy="2011550"/>
              <a:chOff x="1905000" y="5715000"/>
              <a:chExt cx="445770" cy="381000"/>
            </a:xfrm>
          </p:grpSpPr>
          <p:sp>
            <p:nvSpPr>
              <p:cNvPr id="107" name="Rectangle 25"/>
              <p:cNvSpPr>
                <a:spLocks noChangeArrowheads="1"/>
              </p:cNvSpPr>
              <p:nvPr userDrawn="1"/>
            </p:nvSpPr>
            <p:spPr bwMode="gray">
              <a:xfrm>
                <a:off x="2293620" y="5988118"/>
                <a:ext cx="57150" cy="107882"/>
              </a:xfrm>
              <a:prstGeom prst="rect">
                <a:avLst/>
              </a:prstGeom>
              <a:solidFill>
                <a:srgbClr val="F445F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08" name="Rectangle 26"/>
              <p:cNvSpPr>
                <a:spLocks noChangeArrowheads="1"/>
              </p:cNvSpPr>
              <p:nvPr userDrawn="1"/>
            </p:nvSpPr>
            <p:spPr bwMode="gray">
              <a:xfrm>
                <a:off x="2132171" y="5757333"/>
                <a:ext cx="44291" cy="66914"/>
              </a:xfrm>
              <a:prstGeom prst="rect">
                <a:avLst/>
              </a:prstGeom>
              <a:solidFill>
                <a:srgbClr val="F6B67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09" name="Rectangle 27"/>
              <p:cNvSpPr>
                <a:spLocks noChangeArrowheads="1"/>
              </p:cNvSpPr>
              <p:nvPr userDrawn="1"/>
            </p:nvSpPr>
            <p:spPr bwMode="gray">
              <a:xfrm>
                <a:off x="1905000" y="5715000"/>
                <a:ext cx="227171" cy="42333"/>
              </a:xfrm>
              <a:prstGeom prst="rect">
                <a:avLst/>
              </a:prstGeom>
              <a:solidFill>
                <a:srgbClr val="F48F1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0" name="Rectangle 28"/>
              <p:cNvSpPr>
                <a:spLocks noChangeArrowheads="1"/>
              </p:cNvSpPr>
              <p:nvPr userDrawn="1"/>
            </p:nvSpPr>
            <p:spPr bwMode="gray">
              <a:xfrm>
                <a:off x="1905000" y="5757333"/>
                <a:ext cx="227171" cy="66914"/>
              </a:xfrm>
              <a:prstGeom prst="rect">
                <a:avLst/>
              </a:prstGeom>
              <a:solidFill>
                <a:srgbClr val="EB660B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Rectangle 29"/>
              <p:cNvSpPr>
                <a:spLocks noChangeArrowheads="1"/>
              </p:cNvSpPr>
              <p:nvPr userDrawn="1"/>
            </p:nvSpPr>
            <p:spPr bwMode="gray">
              <a:xfrm>
                <a:off x="2176462" y="5824247"/>
                <a:ext cx="117158" cy="163871"/>
              </a:xfrm>
              <a:prstGeom prst="rect">
                <a:avLst/>
              </a:prstGeom>
              <a:solidFill>
                <a:srgbClr val="F3BF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2" name="Rectangle 30"/>
              <p:cNvSpPr>
                <a:spLocks noChangeArrowheads="1"/>
              </p:cNvSpPr>
              <p:nvPr userDrawn="1"/>
            </p:nvSpPr>
            <p:spPr bwMode="gray">
              <a:xfrm>
                <a:off x="2176462" y="5988118"/>
                <a:ext cx="117158" cy="107882"/>
              </a:xfrm>
              <a:prstGeom prst="rect">
                <a:avLst/>
              </a:prstGeom>
              <a:solidFill>
                <a:srgbClr val="E934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3" name="Rectangle 31"/>
              <p:cNvSpPr>
                <a:spLocks noChangeArrowheads="1"/>
              </p:cNvSpPr>
              <p:nvPr userDrawn="1"/>
            </p:nvSpPr>
            <p:spPr bwMode="gray">
              <a:xfrm>
                <a:off x="2132171" y="5824247"/>
                <a:ext cx="44291" cy="163871"/>
              </a:xfrm>
              <a:prstGeom prst="rect">
                <a:avLst/>
              </a:prstGeom>
              <a:solidFill>
                <a:srgbClr val="EA88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4" name="Rectangle 32"/>
              <p:cNvSpPr>
                <a:spLocks noChangeArrowheads="1"/>
              </p:cNvSpPr>
              <p:nvPr userDrawn="1"/>
            </p:nvSpPr>
            <p:spPr bwMode="gray">
              <a:xfrm>
                <a:off x="2132171" y="5988118"/>
                <a:ext cx="44291" cy="107882"/>
              </a:xfrm>
              <a:prstGeom prst="rect">
                <a:avLst/>
              </a:prstGeom>
              <a:solidFill>
                <a:srgbClr val="E025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5" name="Freeform 33"/>
              <p:cNvSpPr>
                <a:spLocks/>
              </p:cNvSpPr>
              <p:nvPr userDrawn="1"/>
            </p:nvSpPr>
            <p:spPr bwMode="gray">
              <a:xfrm>
                <a:off x="1905000" y="5824247"/>
                <a:ext cx="227171" cy="1638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9" y="0"/>
                  </a:cxn>
                  <a:cxn ang="0">
                    <a:pos x="159" y="120"/>
                  </a:cxn>
                  <a:cxn ang="0">
                    <a:pos x="99" y="120"/>
                  </a:cxn>
                  <a:cxn ang="0">
                    <a:pos x="99" y="80"/>
                  </a:cxn>
                  <a:cxn ang="0">
                    <a:pos x="0" y="80"/>
                  </a:cxn>
                  <a:cxn ang="0">
                    <a:pos x="0" y="0"/>
                  </a:cxn>
                </a:cxnLst>
                <a:rect l="0" t="0" r="r" b="b"/>
                <a:pathLst>
                  <a:path w="159" h="120">
                    <a:moveTo>
                      <a:pt x="0" y="0"/>
                    </a:moveTo>
                    <a:lnTo>
                      <a:pt x="159" y="0"/>
                    </a:lnTo>
                    <a:lnTo>
                      <a:pt x="159" y="120"/>
                    </a:lnTo>
                    <a:lnTo>
                      <a:pt x="99" y="120"/>
                    </a:lnTo>
                    <a:lnTo>
                      <a:pt x="99" y="80"/>
                    </a:lnTo>
                    <a:lnTo>
                      <a:pt x="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4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6" name="Rectangle 34"/>
              <p:cNvSpPr>
                <a:spLocks noChangeArrowheads="1"/>
              </p:cNvSpPr>
              <p:nvPr userDrawn="1"/>
            </p:nvSpPr>
            <p:spPr bwMode="gray">
              <a:xfrm>
                <a:off x="2046446" y="5988118"/>
                <a:ext cx="85725" cy="107882"/>
              </a:xfrm>
              <a:prstGeom prst="rect">
                <a:avLst/>
              </a:prstGeom>
              <a:solidFill>
                <a:srgbClr val="D614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7" name="Rectangle 35"/>
              <p:cNvSpPr>
                <a:spLocks noChangeArrowheads="1"/>
              </p:cNvSpPr>
              <p:nvPr userDrawn="1"/>
            </p:nvSpPr>
            <p:spPr bwMode="gray">
              <a:xfrm>
                <a:off x="1905000" y="5933495"/>
                <a:ext cx="141446" cy="54624"/>
              </a:xfrm>
              <a:prstGeom prst="rect">
                <a:avLst/>
              </a:prstGeom>
              <a:solidFill>
                <a:srgbClr val="C93C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8" name="Rectangle 36"/>
              <p:cNvSpPr>
                <a:spLocks noChangeArrowheads="1"/>
              </p:cNvSpPr>
              <p:nvPr userDrawn="1"/>
            </p:nvSpPr>
            <p:spPr bwMode="gray">
              <a:xfrm>
                <a:off x="1905000" y="5988118"/>
                <a:ext cx="141446" cy="107882"/>
              </a:xfrm>
              <a:prstGeom prst="rect">
                <a:avLst/>
              </a:prstGeom>
              <a:solidFill>
                <a:srgbClr val="C01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19" name="Rectangle 25"/>
              <p:cNvSpPr>
                <a:spLocks noChangeArrowheads="1"/>
              </p:cNvSpPr>
              <p:nvPr/>
            </p:nvSpPr>
            <p:spPr bwMode="gray">
              <a:xfrm>
                <a:off x="2293620" y="5988118"/>
                <a:ext cx="57150" cy="107882"/>
              </a:xfrm>
              <a:prstGeom prst="rect">
                <a:avLst/>
              </a:prstGeom>
              <a:solidFill>
                <a:srgbClr val="F445F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0" name="Rectangle 26"/>
              <p:cNvSpPr>
                <a:spLocks noChangeArrowheads="1"/>
              </p:cNvSpPr>
              <p:nvPr/>
            </p:nvSpPr>
            <p:spPr bwMode="gray">
              <a:xfrm>
                <a:off x="2132171" y="5757333"/>
                <a:ext cx="44291" cy="66914"/>
              </a:xfrm>
              <a:prstGeom prst="rect">
                <a:avLst/>
              </a:prstGeom>
              <a:solidFill>
                <a:srgbClr val="F6B67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1" name="Rectangle 27"/>
              <p:cNvSpPr>
                <a:spLocks noChangeArrowheads="1"/>
              </p:cNvSpPr>
              <p:nvPr/>
            </p:nvSpPr>
            <p:spPr bwMode="gray">
              <a:xfrm>
                <a:off x="1905000" y="5715000"/>
                <a:ext cx="227171" cy="42333"/>
              </a:xfrm>
              <a:prstGeom prst="rect">
                <a:avLst/>
              </a:prstGeom>
              <a:solidFill>
                <a:srgbClr val="F48F1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2" name="Rectangle 28"/>
              <p:cNvSpPr>
                <a:spLocks noChangeArrowheads="1"/>
              </p:cNvSpPr>
              <p:nvPr/>
            </p:nvSpPr>
            <p:spPr bwMode="gray">
              <a:xfrm>
                <a:off x="1905000" y="5757333"/>
                <a:ext cx="227171" cy="66914"/>
              </a:xfrm>
              <a:prstGeom prst="rect">
                <a:avLst/>
              </a:prstGeom>
              <a:solidFill>
                <a:srgbClr val="EB660B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3" name="Rectangle 29"/>
              <p:cNvSpPr>
                <a:spLocks noChangeArrowheads="1"/>
              </p:cNvSpPr>
              <p:nvPr/>
            </p:nvSpPr>
            <p:spPr bwMode="gray">
              <a:xfrm>
                <a:off x="2176462" y="5824247"/>
                <a:ext cx="117158" cy="163871"/>
              </a:xfrm>
              <a:prstGeom prst="rect">
                <a:avLst/>
              </a:prstGeom>
              <a:solidFill>
                <a:srgbClr val="F3BF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4" name="Rectangle 30"/>
              <p:cNvSpPr>
                <a:spLocks noChangeArrowheads="1"/>
              </p:cNvSpPr>
              <p:nvPr/>
            </p:nvSpPr>
            <p:spPr bwMode="gray">
              <a:xfrm>
                <a:off x="2176462" y="5988118"/>
                <a:ext cx="117158" cy="107882"/>
              </a:xfrm>
              <a:prstGeom prst="rect">
                <a:avLst/>
              </a:prstGeom>
              <a:solidFill>
                <a:srgbClr val="E934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5" name="Rectangle 31"/>
              <p:cNvSpPr>
                <a:spLocks noChangeArrowheads="1"/>
              </p:cNvSpPr>
              <p:nvPr/>
            </p:nvSpPr>
            <p:spPr bwMode="gray">
              <a:xfrm>
                <a:off x="2132171" y="5824247"/>
                <a:ext cx="44291" cy="163871"/>
              </a:xfrm>
              <a:prstGeom prst="rect">
                <a:avLst/>
              </a:prstGeom>
              <a:solidFill>
                <a:srgbClr val="EA88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Rectangle 32"/>
              <p:cNvSpPr>
                <a:spLocks noChangeArrowheads="1"/>
              </p:cNvSpPr>
              <p:nvPr/>
            </p:nvSpPr>
            <p:spPr bwMode="gray">
              <a:xfrm>
                <a:off x="2132171" y="5988118"/>
                <a:ext cx="44291" cy="107882"/>
              </a:xfrm>
              <a:prstGeom prst="rect">
                <a:avLst/>
              </a:prstGeom>
              <a:solidFill>
                <a:srgbClr val="E025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33"/>
              <p:cNvSpPr>
                <a:spLocks/>
              </p:cNvSpPr>
              <p:nvPr/>
            </p:nvSpPr>
            <p:spPr bwMode="gray">
              <a:xfrm>
                <a:off x="1905000" y="5824247"/>
                <a:ext cx="227171" cy="1638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9" y="0"/>
                  </a:cxn>
                  <a:cxn ang="0">
                    <a:pos x="159" y="120"/>
                  </a:cxn>
                  <a:cxn ang="0">
                    <a:pos x="99" y="120"/>
                  </a:cxn>
                  <a:cxn ang="0">
                    <a:pos x="99" y="80"/>
                  </a:cxn>
                  <a:cxn ang="0">
                    <a:pos x="0" y="80"/>
                  </a:cxn>
                  <a:cxn ang="0">
                    <a:pos x="0" y="0"/>
                  </a:cxn>
                </a:cxnLst>
                <a:rect l="0" t="0" r="r" b="b"/>
                <a:pathLst>
                  <a:path w="159" h="120">
                    <a:moveTo>
                      <a:pt x="0" y="0"/>
                    </a:moveTo>
                    <a:lnTo>
                      <a:pt x="159" y="0"/>
                    </a:lnTo>
                    <a:lnTo>
                      <a:pt x="159" y="120"/>
                    </a:lnTo>
                    <a:lnTo>
                      <a:pt x="99" y="120"/>
                    </a:lnTo>
                    <a:lnTo>
                      <a:pt x="99" y="80"/>
                    </a:lnTo>
                    <a:lnTo>
                      <a:pt x="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4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8" name="Rectangle 34"/>
              <p:cNvSpPr>
                <a:spLocks noChangeArrowheads="1"/>
              </p:cNvSpPr>
              <p:nvPr/>
            </p:nvSpPr>
            <p:spPr bwMode="gray">
              <a:xfrm>
                <a:off x="2046446" y="5988118"/>
                <a:ext cx="85725" cy="107882"/>
              </a:xfrm>
              <a:prstGeom prst="rect">
                <a:avLst/>
              </a:prstGeom>
              <a:solidFill>
                <a:srgbClr val="D614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29" name="Rectangle 35"/>
              <p:cNvSpPr>
                <a:spLocks noChangeArrowheads="1"/>
              </p:cNvSpPr>
              <p:nvPr/>
            </p:nvSpPr>
            <p:spPr bwMode="gray">
              <a:xfrm>
                <a:off x="1905000" y="5933495"/>
                <a:ext cx="141446" cy="54624"/>
              </a:xfrm>
              <a:prstGeom prst="rect">
                <a:avLst/>
              </a:prstGeom>
              <a:solidFill>
                <a:srgbClr val="C93C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Rectangle 36"/>
              <p:cNvSpPr>
                <a:spLocks noChangeArrowheads="1"/>
              </p:cNvSpPr>
              <p:nvPr/>
            </p:nvSpPr>
            <p:spPr bwMode="gray">
              <a:xfrm>
                <a:off x="1905000" y="5988118"/>
                <a:ext cx="141446" cy="107882"/>
              </a:xfrm>
              <a:prstGeom prst="rect">
                <a:avLst/>
              </a:prstGeom>
              <a:solidFill>
                <a:srgbClr val="C01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4" name="Group 32"/>
            <p:cNvGrpSpPr/>
            <p:nvPr/>
          </p:nvGrpSpPr>
          <p:grpSpPr>
            <a:xfrm>
              <a:off x="518032" y="978681"/>
              <a:ext cx="4572000" cy="2667393"/>
              <a:chOff x="518032" y="978681"/>
              <a:chExt cx="4572000" cy="2667393"/>
            </a:xfrm>
          </p:grpSpPr>
          <p:sp>
            <p:nvSpPr>
              <p:cNvPr id="105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106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36" name="Shape 35"/>
          <p:cNvCxnSpPr/>
          <p:nvPr/>
        </p:nvCxnSpPr>
        <p:spPr>
          <a:xfrm rot="5400000" flipH="1" flipV="1">
            <a:off x="5100456" y="-2592965"/>
            <a:ext cx="144000" cy="6839712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ysClr val="windowText" lastClr="000000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367343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: Clien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 userDrawn="1"/>
        </p:nvGrpSpPr>
        <p:grpSpPr bwMode="gray">
          <a:xfrm>
            <a:off x="1752601" y="1"/>
            <a:ext cx="7391400" cy="6176009"/>
            <a:chOff x="19140488" y="13674"/>
            <a:chExt cx="7443798" cy="6145827"/>
          </a:xfrm>
        </p:grpSpPr>
        <p:sp>
          <p:nvSpPr>
            <p:cNvPr id="26" name="Rectangle 17"/>
            <p:cNvSpPr>
              <a:spLocks noChangeArrowheads="1"/>
            </p:cNvSpPr>
            <p:nvPr/>
          </p:nvSpPr>
          <p:spPr bwMode="gray">
            <a:xfrm>
              <a:off x="19140488" y="4188799"/>
              <a:ext cx="2302206" cy="1970702"/>
            </a:xfrm>
            <a:prstGeom prst="rect">
              <a:avLst/>
            </a:prstGeom>
            <a:solidFill>
              <a:srgbClr val="9A170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7" name="Rectangle 7"/>
            <p:cNvSpPr>
              <a:spLocks noChangeArrowheads="1"/>
            </p:cNvSpPr>
            <p:nvPr/>
          </p:nvSpPr>
          <p:spPr bwMode="gray">
            <a:xfrm>
              <a:off x="25663403" y="4032250"/>
              <a:ext cx="920883" cy="2127250"/>
            </a:xfrm>
            <a:prstGeom prst="rect">
              <a:avLst/>
            </a:prstGeom>
            <a:solidFill>
              <a:srgbClr val="F3BE2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gray">
            <a:xfrm>
              <a:off x="25049482" y="2899477"/>
              <a:ext cx="734694" cy="1289321"/>
            </a:xfrm>
            <a:prstGeom prst="rect">
              <a:avLst/>
            </a:prstGeom>
            <a:solidFill>
              <a:srgbClr val="F3BC8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9" name="Rectangle 9"/>
            <p:cNvSpPr>
              <a:spLocks noChangeArrowheads="1"/>
            </p:cNvSpPr>
            <p:nvPr/>
          </p:nvSpPr>
          <p:spPr bwMode="gray">
            <a:xfrm>
              <a:off x="25049482" y="4032250"/>
              <a:ext cx="734693" cy="2127250"/>
            </a:xfrm>
            <a:prstGeom prst="rect">
              <a:avLst/>
            </a:prstGeom>
            <a:solidFill>
              <a:srgbClr val="E88C1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gray">
            <a:xfrm>
              <a:off x="24665780" y="706365"/>
              <a:ext cx="477045" cy="2263848"/>
            </a:xfrm>
            <a:prstGeom prst="rect">
              <a:avLst/>
            </a:prstGeom>
            <a:solidFill>
              <a:srgbClr val="E669A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gray">
            <a:xfrm>
              <a:off x="24665780" y="2899478"/>
              <a:ext cx="477045" cy="1289321"/>
            </a:xfrm>
            <a:prstGeom prst="rect">
              <a:avLst/>
            </a:prstGeom>
            <a:solidFill>
              <a:srgbClr val="DB4D5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9" name="Rectangle 13"/>
            <p:cNvSpPr>
              <a:spLocks noChangeArrowheads="1"/>
            </p:cNvSpPr>
            <p:nvPr/>
          </p:nvSpPr>
          <p:spPr bwMode="gray">
            <a:xfrm>
              <a:off x="24665780" y="4032250"/>
              <a:ext cx="477045" cy="2127250"/>
            </a:xfrm>
            <a:prstGeom prst="rect">
              <a:avLst/>
            </a:prstGeom>
            <a:solidFill>
              <a:srgbClr val="D13A0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gray">
            <a:xfrm>
              <a:off x="19140488" y="669925"/>
              <a:ext cx="5662612" cy="2300288"/>
            </a:xfrm>
            <a:prstGeom prst="rect">
              <a:avLst/>
            </a:prstGeom>
            <a:solidFill>
              <a:srgbClr val="D7402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gray">
            <a:xfrm>
              <a:off x="19140488" y="2899478"/>
              <a:ext cx="5662612" cy="1289321"/>
            </a:xfrm>
            <a:prstGeom prst="rect">
              <a:avLst/>
            </a:prstGeom>
            <a:solidFill>
              <a:srgbClr val="CD2F1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gray">
            <a:xfrm>
              <a:off x="19140488" y="4032250"/>
              <a:ext cx="5662612" cy="2127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67" y="0"/>
                </a:cxn>
                <a:cxn ang="0">
                  <a:pos x="3567" y="1340"/>
                </a:cxn>
                <a:cxn ang="0">
                  <a:pos x="1372" y="1340"/>
                </a:cxn>
                <a:cxn ang="0">
                  <a:pos x="137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0" t="0" r="r" b="b"/>
              <a:pathLst>
                <a:path w="3567" h="1340">
                  <a:moveTo>
                    <a:pt x="0" y="0"/>
                  </a:moveTo>
                  <a:lnTo>
                    <a:pt x="3567" y="0"/>
                  </a:lnTo>
                  <a:lnTo>
                    <a:pt x="3567" y="1340"/>
                  </a:lnTo>
                  <a:lnTo>
                    <a:pt x="1372" y="1340"/>
                  </a:lnTo>
                  <a:lnTo>
                    <a:pt x="1372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230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3" name="Rectangle 10"/>
            <p:cNvSpPr>
              <a:spLocks noChangeArrowheads="1"/>
            </p:cNvSpPr>
            <p:nvPr/>
          </p:nvSpPr>
          <p:spPr bwMode="gray">
            <a:xfrm>
              <a:off x="19140488" y="13674"/>
              <a:ext cx="5662612" cy="692692"/>
            </a:xfrm>
            <a:prstGeom prst="rect">
              <a:avLst/>
            </a:prstGeom>
            <a:solidFill>
              <a:srgbClr val="EE9C3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sp>
        <p:nvSpPr>
          <p:cNvPr id="31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609601" y="3048000"/>
            <a:ext cx="914400" cy="76200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AU" noProof="0" dirty="0"/>
          </a:p>
        </p:txBody>
      </p:sp>
      <p:grpSp>
        <p:nvGrpSpPr>
          <p:cNvPr id="3" name="Group 31"/>
          <p:cNvGrpSpPr/>
          <p:nvPr/>
        </p:nvGrpSpPr>
        <p:grpSpPr>
          <a:xfrm>
            <a:off x="489086" y="2901697"/>
            <a:ext cx="1209752" cy="151219"/>
            <a:chOff x="489087" y="2521685"/>
            <a:chExt cx="1209752" cy="151219"/>
          </a:xfrm>
        </p:grpSpPr>
        <p:cxnSp>
          <p:nvCxnSpPr>
            <p:cNvPr id="33" name="Straight Connector 32"/>
            <p:cNvCxnSpPr/>
            <p:nvPr userDrawn="1"/>
          </p:nvCxnSpPr>
          <p:spPr>
            <a:xfrm rot="10800000">
              <a:off x="489087" y="2521686"/>
              <a:ext cx="1209752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 userDrawn="1"/>
          </p:nvCxnSpPr>
          <p:spPr>
            <a:xfrm rot="5400000">
              <a:off x="413478" y="2597295"/>
              <a:ext cx="151219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46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grpSp>
        <p:nvGrpSpPr>
          <p:cNvPr id="96" name="Group 32"/>
          <p:cNvGrpSpPr/>
          <p:nvPr/>
        </p:nvGrpSpPr>
        <p:grpSpPr>
          <a:xfrm>
            <a:off x="968592" y="6170991"/>
            <a:ext cx="914400" cy="533479"/>
            <a:chOff x="518032" y="978681"/>
            <a:chExt cx="4572000" cy="2667393"/>
          </a:xfrm>
        </p:grpSpPr>
        <p:sp>
          <p:nvSpPr>
            <p:cNvPr id="97" name="Rectangle 37"/>
            <p:cNvSpPr>
              <a:spLocks noChangeArrowheads="1"/>
            </p:cNvSpPr>
            <p:nvPr userDrawn="1"/>
          </p:nvSpPr>
          <p:spPr bwMode="black">
            <a:xfrm>
              <a:off x="3295650" y="978681"/>
              <a:ext cx="1143000" cy="263229"/>
            </a:xfrm>
            <a:prstGeom prst="rect">
              <a:avLst/>
            </a:prstGeom>
            <a:solidFill>
              <a:srgbClr val="A1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98" name="Freeform 7"/>
            <p:cNvSpPr>
              <a:spLocks noEditPoints="1"/>
            </p:cNvSpPr>
            <p:nvPr userDrawn="1"/>
          </p:nvSpPr>
          <p:spPr bwMode="black">
            <a:xfrm>
              <a:off x="518032" y="1922794"/>
              <a:ext cx="4572000" cy="1723280"/>
            </a:xfrm>
            <a:custGeom>
              <a:avLst/>
              <a:gdLst/>
              <a:ahLst/>
              <a:cxnLst>
                <a:cxn ang="0">
                  <a:pos x="581" y="233"/>
                </a:cxn>
                <a:cxn ang="0">
                  <a:pos x="538" y="949"/>
                </a:cxn>
                <a:cxn ang="0">
                  <a:pos x="630" y="946"/>
                </a:cxn>
                <a:cxn ang="0">
                  <a:pos x="793" y="880"/>
                </a:cxn>
                <a:cxn ang="0">
                  <a:pos x="886" y="728"/>
                </a:cxn>
                <a:cxn ang="0">
                  <a:pos x="905" y="505"/>
                </a:cxn>
                <a:cxn ang="0">
                  <a:pos x="850" y="329"/>
                </a:cxn>
                <a:cxn ang="0">
                  <a:pos x="727" y="241"/>
                </a:cxn>
                <a:cxn ang="0">
                  <a:pos x="521" y="3"/>
                </a:cxn>
                <a:cxn ang="0">
                  <a:pos x="643" y="74"/>
                </a:cxn>
                <a:cxn ang="0">
                  <a:pos x="761" y="24"/>
                </a:cxn>
                <a:cxn ang="0">
                  <a:pos x="855" y="9"/>
                </a:cxn>
                <a:cxn ang="0">
                  <a:pos x="1026" y="40"/>
                </a:cxn>
                <a:cxn ang="0">
                  <a:pos x="1180" y="172"/>
                </a:cxn>
                <a:cxn ang="0">
                  <a:pos x="1265" y="383"/>
                </a:cxn>
                <a:cxn ang="0">
                  <a:pos x="1265" y="641"/>
                </a:cxn>
                <a:cxn ang="0">
                  <a:pos x="1175" y="857"/>
                </a:cxn>
                <a:cxn ang="0">
                  <a:pos x="1005" y="1006"/>
                </a:cxn>
                <a:cxn ang="0">
                  <a:pos x="766" y="1074"/>
                </a:cxn>
                <a:cxn ang="0">
                  <a:pos x="601" y="1074"/>
                </a:cxn>
                <a:cxn ang="0">
                  <a:pos x="692" y="1447"/>
                </a:cxn>
                <a:cxn ang="0">
                  <a:pos x="171" y="1408"/>
                </a:cxn>
                <a:cxn ang="0">
                  <a:pos x="413" y="3"/>
                </a:cxn>
                <a:cxn ang="0">
                  <a:pos x="3876" y="20"/>
                </a:cxn>
                <a:cxn ang="0">
                  <a:pos x="4036" y="100"/>
                </a:cxn>
                <a:cxn ang="0">
                  <a:pos x="4113" y="232"/>
                </a:cxn>
                <a:cxn ang="0">
                  <a:pos x="4091" y="362"/>
                </a:cxn>
                <a:cxn ang="0">
                  <a:pos x="3995" y="436"/>
                </a:cxn>
                <a:cxn ang="0">
                  <a:pos x="3859" y="438"/>
                </a:cxn>
                <a:cxn ang="0">
                  <a:pos x="3757" y="114"/>
                </a:cxn>
                <a:cxn ang="0">
                  <a:pos x="3597" y="187"/>
                </a:cxn>
                <a:cxn ang="0">
                  <a:pos x="3508" y="339"/>
                </a:cxn>
                <a:cxn ang="0">
                  <a:pos x="3489" y="565"/>
                </a:cxn>
                <a:cxn ang="0">
                  <a:pos x="3547" y="753"/>
                </a:cxn>
                <a:cxn ang="0">
                  <a:pos x="3668" y="869"/>
                </a:cxn>
                <a:cxn ang="0">
                  <a:pos x="3821" y="896"/>
                </a:cxn>
                <a:cxn ang="0">
                  <a:pos x="3931" y="872"/>
                </a:cxn>
                <a:cxn ang="0">
                  <a:pos x="4079" y="810"/>
                </a:cxn>
                <a:cxn ang="0">
                  <a:pos x="4016" y="1024"/>
                </a:cxn>
                <a:cxn ang="0">
                  <a:pos x="3830" y="1080"/>
                </a:cxn>
                <a:cxn ang="0">
                  <a:pos x="3651" y="1095"/>
                </a:cxn>
                <a:cxn ang="0">
                  <a:pos x="3426" y="1060"/>
                </a:cxn>
                <a:cxn ang="0">
                  <a:pos x="3255" y="947"/>
                </a:cxn>
                <a:cxn ang="0">
                  <a:pos x="3140" y="772"/>
                </a:cxn>
                <a:cxn ang="0">
                  <a:pos x="3101" y="561"/>
                </a:cxn>
                <a:cxn ang="0">
                  <a:pos x="3153" y="318"/>
                </a:cxn>
                <a:cxn ang="0">
                  <a:pos x="3293" y="135"/>
                </a:cxn>
                <a:cxn ang="0">
                  <a:pos x="3508" y="27"/>
                </a:cxn>
                <a:cxn ang="0">
                  <a:pos x="2910" y="0"/>
                </a:cxn>
                <a:cxn ang="0">
                  <a:pos x="3040" y="52"/>
                </a:cxn>
                <a:cxn ang="0">
                  <a:pos x="3093" y="178"/>
                </a:cxn>
                <a:cxn ang="0">
                  <a:pos x="3071" y="277"/>
                </a:cxn>
                <a:cxn ang="0">
                  <a:pos x="3004" y="393"/>
                </a:cxn>
                <a:cxn ang="0">
                  <a:pos x="2876" y="561"/>
                </a:cxn>
                <a:cxn ang="0">
                  <a:pos x="1784" y="1078"/>
                </a:cxn>
                <a:cxn ang="0">
                  <a:pos x="1313" y="118"/>
                </a:cxn>
                <a:cxn ang="0">
                  <a:pos x="2247" y="25"/>
                </a:cxn>
                <a:cxn ang="0">
                  <a:pos x="2759" y="62"/>
                </a:cxn>
                <a:cxn ang="0">
                  <a:pos x="2872" y="4"/>
                </a:cxn>
              </a:cxnLst>
              <a:rect l="0" t="0" r="r" b="b"/>
              <a:pathLst>
                <a:path w="4127" h="1544">
                  <a:moveTo>
                    <a:pt x="640" y="229"/>
                  </a:moveTo>
                  <a:lnTo>
                    <a:pt x="622" y="229"/>
                  </a:lnTo>
                  <a:lnTo>
                    <a:pt x="603" y="230"/>
                  </a:lnTo>
                  <a:lnTo>
                    <a:pt x="581" y="233"/>
                  </a:lnTo>
                  <a:lnTo>
                    <a:pt x="553" y="235"/>
                  </a:lnTo>
                  <a:lnTo>
                    <a:pt x="521" y="241"/>
                  </a:lnTo>
                  <a:lnTo>
                    <a:pt x="521" y="947"/>
                  </a:lnTo>
                  <a:lnTo>
                    <a:pt x="538" y="949"/>
                  </a:lnTo>
                  <a:lnTo>
                    <a:pt x="553" y="949"/>
                  </a:lnTo>
                  <a:lnTo>
                    <a:pt x="566" y="949"/>
                  </a:lnTo>
                  <a:lnTo>
                    <a:pt x="578" y="949"/>
                  </a:lnTo>
                  <a:lnTo>
                    <a:pt x="630" y="946"/>
                  </a:lnTo>
                  <a:lnTo>
                    <a:pt x="677" y="937"/>
                  </a:lnTo>
                  <a:lnTo>
                    <a:pt x="720" y="924"/>
                  </a:lnTo>
                  <a:lnTo>
                    <a:pt x="758" y="905"/>
                  </a:lnTo>
                  <a:lnTo>
                    <a:pt x="793" y="880"/>
                  </a:lnTo>
                  <a:lnTo>
                    <a:pt x="824" y="850"/>
                  </a:lnTo>
                  <a:lnTo>
                    <a:pt x="849" y="815"/>
                  </a:lnTo>
                  <a:lnTo>
                    <a:pt x="870" y="775"/>
                  </a:lnTo>
                  <a:lnTo>
                    <a:pt x="886" y="728"/>
                  </a:lnTo>
                  <a:lnTo>
                    <a:pt x="897" y="678"/>
                  </a:lnTo>
                  <a:lnTo>
                    <a:pt x="905" y="622"/>
                  </a:lnTo>
                  <a:lnTo>
                    <a:pt x="907" y="561"/>
                  </a:lnTo>
                  <a:lnTo>
                    <a:pt x="905" y="505"/>
                  </a:lnTo>
                  <a:lnTo>
                    <a:pt x="897" y="452"/>
                  </a:lnTo>
                  <a:lnTo>
                    <a:pt x="886" y="407"/>
                  </a:lnTo>
                  <a:lnTo>
                    <a:pt x="870" y="366"/>
                  </a:lnTo>
                  <a:lnTo>
                    <a:pt x="850" y="329"/>
                  </a:lnTo>
                  <a:lnTo>
                    <a:pt x="826" y="299"/>
                  </a:lnTo>
                  <a:lnTo>
                    <a:pt x="797" y="274"/>
                  </a:lnTo>
                  <a:lnTo>
                    <a:pt x="763" y="254"/>
                  </a:lnTo>
                  <a:lnTo>
                    <a:pt x="727" y="241"/>
                  </a:lnTo>
                  <a:lnTo>
                    <a:pt x="686" y="232"/>
                  </a:lnTo>
                  <a:lnTo>
                    <a:pt x="640" y="229"/>
                  </a:lnTo>
                  <a:close/>
                  <a:moveTo>
                    <a:pt x="413" y="3"/>
                  </a:moveTo>
                  <a:lnTo>
                    <a:pt x="521" y="3"/>
                  </a:lnTo>
                  <a:lnTo>
                    <a:pt x="521" y="143"/>
                  </a:lnTo>
                  <a:lnTo>
                    <a:pt x="566" y="117"/>
                  </a:lnTo>
                  <a:lnTo>
                    <a:pt x="607" y="93"/>
                  </a:lnTo>
                  <a:lnTo>
                    <a:pt x="643" y="74"/>
                  </a:lnTo>
                  <a:lnTo>
                    <a:pt x="677" y="57"/>
                  </a:lnTo>
                  <a:lnTo>
                    <a:pt x="707" y="44"/>
                  </a:lnTo>
                  <a:lnTo>
                    <a:pt x="735" y="33"/>
                  </a:lnTo>
                  <a:lnTo>
                    <a:pt x="761" y="24"/>
                  </a:lnTo>
                  <a:lnTo>
                    <a:pt x="785" y="18"/>
                  </a:lnTo>
                  <a:lnTo>
                    <a:pt x="809" y="13"/>
                  </a:lnTo>
                  <a:lnTo>
                    <a:pt x="831" y="10"/>
                  </a:lnTo>
                  <a:lnTo>
                    <a:pt x="855" y="9"/>
                  </a:lnTo>
                  <a:lnTo>
                    <a:pt x="879" y="8"/>
                  </a:lnTo>
                  <a:lnTo>
                    <a:pt x="931" y="12"/>
                  </a:lnTo>
                  <a:lnTo>
                    <a:pt x="980" y="23"/>
                  </a:lnTo>
                  <a:lnTo>
                    <a:pt x="1026" y="40"/>
                  </a:lnTo>
                  <a:lnTo>
                    <a:pt x="1070" y="64"/>
                  </a:lnTo>
                  <a:lnTo>
                    <a:pt x="1110" y="94"/>
                  </a:lnTo>
                  <a:lnTo>
                    <a:pt x="1148" y="130"/>
                  </a:lnTo>
                  <a:lnTo>
                    <a:pt x="1180" y="172"/>
                  </a:lnTo>
                  <a:lnTo>
                    <a:pt x="1209" y="218"/>
                  </a:lnTo>
                  <a:lnTo>
                    <a:pt x="1233" y="268"/>
                  </a:lnTo>
                  <a:lnTo>
                    <a:pt x="1252" y="324"/>
                  </a:lnTo>
                  <a:lnTo>
                    <a:pt x="1265" y="383"/>
                  </a:lnTo>
                  <a:lnTo>
                    <a:pt x="1274" y="446"/>
                  </a:lnTo>
                  <a:lnTo>
                    <a:pt x="1278" y="512"/>
                  </a:lnTo>
                  <a:lnTo>
                    <a:pt x="1274" y="578"/>
                  </a:lnTo>
                  <a:lnTo>
                    <a:pt x="1265" y="641"/>
                  </a:lnTo>
                  <a:lnTo>
                    <a:pt x="1252" y="701"/>
                  </a:lnTo>
                  <a:lnTo>
                    <a:pt x="1232" y="756"/>
                  </a:lnTo>
                  <a:lnTo>
                    <a:pt x="1205" y="809"/>
                  </a:lnTo>
                  <a:lnTo>
                    <a:pt x="1175" y="857"/>
                  </a:lnTo>
                  <a:lnTo>
                    <a:pt x="1140" y="901"/>
                  </a:lnTo>
                  <a:lnTo>
                    <a:pt x="1099" y="941"/>
                  </a:lnTo>
                  <a:lnTo>
                    <a:pt x="1054" y="976"/>
                  </a:lnTo>
                  <a:lnTo>
                    <a:pt x="1005" y="1006"/>
                  </a:lnTo>
                  <a:lnTo>
                    <a:pt x="951" y="1031"/>
                  </a:lnTo>
                  <a:lnTo>
                    <a:pt x="894" y="1051"/>
                  </a:lnTo>
                  <a:lnTo>
                    <a:pt x="831" y="1065"/>
                  </a:lnTo>
                  <a:lnTo>
                    <a:pt x="766" y="1074"/>
                  </a:lnTo>
                  <a:lnTo>
                    <a:pt x="696" y="1078"/>
                  </a:lnTo>
                  <a:lnTo>
                    <a:pt x="670" y="1078"/>
                  </a:lnTo>
                  <a:lnTo>
                    <a:pt x="637" y="1076"/>
                  </a:lnTo>
                  <a:lnTo>
                    <a:pt x="601" y="1074"/>
                  </a:lnTo>
                  <a:lnTo>
                    <a:pt x="561" y="1071"/>
                  </a:lnTo>
                  <a:lnTo>
                    <a:pt x="521" y="1068"/>
                  </a:lnTo>
                  <a:lnTo>
                    <a:pt x="521" y="1408"/>
                  </a:lnTo>
                  <a:lnTo>
                    <a:pt x="692" y="1447"/>
                  </a:lnTo>
                  <a:lnTo>
                    <a:pt x="692" y="1544"/>
                  </a:lnTo>
                  <a:lnTo>
                    <a:pt x="18" y="1544"/>
                  </a:lnTo>
                  <a:lnTo>
                    <a:pt x="18" y="1447"/>
                  </a:lnTo>
                  <a:lnTo>
                    <a:pt x="171" y="1408"/>
                  </a:lnTo>
                  <a:lnTo>
                    <a:pt x="171" y="229"/>
                  </a:lnTo>
                  <a:lnTo>
                    <a:pt x="0" y="229"/>
                  </a:lnTo>
                  <a:lnTo>
                    <a:pt x="0" y="128"/>
                  </a:lnTo>
                  <a:lnTo>
                    <a:pt x="413" y="3"/>
                  </a:lnTo>
                  <a:close/>
                  <a:moveTo>
                    <a:pt x="3711" y="0"/>
                  </a:moveTo>
                  <a:lnTo>
                    <a:pt x="3770" y="3"/>
                  </a:lnTo>
                  <a:lnTo>
                    <a:pt x="3825" y="9"/>
                  </a:lnTo>
                  <a:lnTo>
                    <a:pt x="3876" y="20"/>
                  </a:lnTo>
                  <a:lnTo>
                    <a:pt x="3923" y="34"/>
                  </a:lnTo>
                  <a:lnTo>
                    <a:pt x="3965" y="53"/>
                  </a:lnTo>
                  <a:lnTo>
                    <a:pt x="4004" y="75"/>
                  </a:lnTo>
                  <a:lnTo>
                    <a:pt x="4036" y="100"/>
                  </a:lnTo>
                  <a:lnTo>
                    <a:pt x="4064" y="129"/>
                  </a:lnTo>
                  <a:lnTo>
                    <a:pt x="4086" y="160"/>
                  </a:lnTo>
                  <a:lnTo>
                    <a:pt x="4103" y="194"/>
                  </a:lnTo>
                  <a:lnTo>
                    <a:pt x="4113" y="232"/>
                  </a:lnTo>
                  <a:lnTo>
                    <a:pt x="4117" y="271"/>
                  </a:lnTo>
                  <a:lnTo>
                    <a:pt x="4114" y="304"/>
                  </a:lnTo>
                  <a:lnTo>
                    <a:pt x="4105" y="334"/>
                  </a:lnTo>
                  <a:lnTo>
                    <a:pt x="4091" y="362"/>
                  </a:lnTo>
                  <a:lnTo>
                    <a:pt x="4074" y="387"/>
                  </a:lnTo>
                  <a:lnTo>
                    <a:pt x="4051" y="407"/>
                  </a:lnTo>
                  <a:lnTo>
                    <a:pt x="4025" y="423"/>
                  </a:lnTo>
                  <a:lnTo>
                    <a:pt x="3995" y="436"/>
                  </a:lnTo>
                  <a:lnTo>
                    <a:pt x="3961" y="443"/>
                  </a:lnTo>
                  <a:lnTo>
                    <a:pt x="3925" y="446"/>
                  </a:lnTo>
                  <a:lnTo>
                    <a:pt x="3891" y="444"/>
                  </a:lnTo>
                  <a:lnTo>
                    <a:pt x="3859" y="438"/>
                  </a:lnTo>
                  <a:lnTo>
                    <a:pt x="3826" y="428"/>
                  </a:lnTo>
                  <a:lnTo>
                    <a:pt x="3792" y="413"/>
                  </a:lnTo>
                  <a:lnTo>
                    <a:pt x="3757" y="394"/>
                  </a:lnTo>
                  <a:lnTo>
                    <a:pt x="3757" y="114"/>
                  </a:lnTo>
                  <a:lnTo>
                    <a:pt x="3711" y="125"/>
                  </a:lnTo>
                  <a:lnTo>
                    <a:pt x="3668" y="140"/>
                  </a:lnTo>
                  <a:lnTo>
                    <a:pt x="3631" y="162"/>
                  </a:lnTo>
                  <a:lnTo>
                    <a:pt x="3597" y="187"/>
                  </a:lnTo>
                  <a:lnTo>
                    <a:pt x="3568" y="218"/>
                  </a:lnTo>
                  <a:lnTo>
                    <a:pt x="3543" y="253"/>
                  </a:lnTo>
                  <a:lnTo>
                    <a:pt x="3523" y="294"/>
                  </a:lnTo>
                  <a:lnTo>
                    <a:pt x="3508" y="339"/>
                  </a:lnTo>
                  <a:lnTo>
                    <a:pt x="3497" y="391"/>
                  </a:lnTo>
                  <a:lnTo>
                    <a:pt x="3489" y="447"/>
                  </a:lnTo>
                  <a:lnTo>
                    <a:pt x="3487" y="507"/>
                  </a:lnTo>
                  <a:lnTo>
                    <a:pt x="3489" y="565"/>
                  </a:lnTo>
                  <a:lnTo>
                    <a:pt x="3497" y="617"/>
                  </a:lnTo>
                  <a:lnTo>
                    <a:pt x="3509" y="667"/>
                  </a:lnTo>
                  <a:lnTo>
                    <a:pt x="3526" y="712"/>
                  </a:lnTo>
                  <a:lnTo>
                    <a:pt x="3547" y="753"/>
                  </a:lnTo>
                  <a:lnTo>
                    <a:pt x="3571" y="790"/>
                  </a:lnTo>
                  <a:lnTo>
                    <a:pt x="3600" y="821"/>
                  </a:lnTo>
                  <a:lnTo>
                    <a:pt x="3632" y="847"/>
                  </a:lnTo>
                  <a:lnTo>
                    <a:pt x="3668" y="869"/>
                  </a:lnTo>
                  <a:lnTo>
                    <a:pt x="3707" y="885"/>
                  </a:lnTo>
                  <a:lnTo>
                    <a:pt x="3750" y="894"/>
                  </a:lnTo>
                  <a:lnTo>
                    <a:pt x="3795" y="897"/>
                  </a:lnTo>
                  <a:lnTo>
                    <a:pt x="3821" y="896"/>
                  </a:lnTo>
                  <a:lnTo>
                    <a:pt x="3847" y="894"/>
                  </a:lnTo>
                  <a:lnTo>
                    <a:pt x="3874" y="889"/>
                  </a:lnTo>
                  <a:lnTo>
                    <a:pt x="3901" y="881"/>
                  </a:lnTo>
                  <a:lnTo>
                    <a:pt x="3931" y="872"/>
                  </a:lnTo>
                  <a:lnTo>
                    <a:pt x="3964" y="861"/>
                  </a:lnTo>
                  <a:lnTo>
                    <a:pt x="3999" y="846"/>
                  </a:lnTo>
                  <a:lnTo>
                    <a:pt x="4036" y="830"/>
                  </a:lnTo>
                  <a:lnTo>
                    <a:pt x="4079" y="810"/>
                  </a:lnTo>
                  <a:lnTo>
                    <a:pt x="4127" y="787"/>
                  </a:lnTo>
                  <a:lnTo>
                    <a:pt x="4127" y="976"/>
                  </a:lnTo>
                  <a:lnTo>
                    <a:pt x="4069" y="1001"/>
                  </a:lnTo>
                  <a:lnTo>
                    <a:pt x="4016" y="1024"/>
                  </a:lnTo>
                  <a:lnTo>
                    <a:pt x="3966" y="1041"/>
                  </a:lnTo>
                  <a:lnTo>
                    <a:pt x="3919" y="1058"/>
                  </a:lnTo>
                  <a:lnTo>
                    <a:pt x="3874" y="1070"/>
                  </a:lnTo>
                  <a:lnTo>
                    <a:pt x="3830" y="1080"/>
                  </a:lnTo>
                  <a:lnTo>
                    <a:pt x="3786" y="1086"/>
                  </a:lnTo>
                  <a:lnTo>
                    <a:pt x="3742" y="1091"/>
                  </a:lnTo>
                  <a:lnTo>
                    <a:pt x="3697" y="1094"/>
                  </a:lnTo>
                  <a:lnTo>
                    <a:pt x="3651" y="1095"/>
                  </a:lnTo>
                  <a:lnTo>
                    <a:pt x="3588" y="1093"/>
                  </a:lnTo>
                  <a:lnTo>
                    <a:pt x="3530" y="1086"/>
                  </a:lnTo>
                  <a:lnTo>
                    <a:pt x="3476" y="1075"/>
                  </a:lnTo>
                  <a:lnTo>
                    <a:pt x="3426" y="1060"/>
                  </a:lnTo>
                  <a:lnTo>
                    <a:pt x="3378" y="1039"/>
                  </a:lnTo>
                  <a:lnTo>
                    <a:pt x="3334" y="1014"/>
                  </a:lnTo>
                  <a:lnTo>
                    <a:pt x="3294" y="984"/>
                  </a:lnTo>
                  <a:lnTo>
                    <a:pt x="3255" y="947"/>
                  </a:lnTo>
                  <a:lnTo>
                    <a:pt x="3219" y="907"/>
                  </a:lnTo>
                  <a:lnTo>
                    <a:pt x="3188" y="865"/>
                  </a:lnTo>
                  <a:lnTo>
                    <a:pt x="3162" y="820"/>
                  </a:lnTo>
                  <a:lnTo>
                    <a:pt x="3140" y="772"/>
                  </a:lnTo>
                  <a:lnTo>
                    <a:pt x="3124" y="722"/>
                  </a:lnTo>
                  <a:lnTo>
                    <a:pt x="3111" y="670"/>
                  </a:lnTo>
                  <a:lnTo>
                    <a:pt x="3104" y="616"/>
                  </a:lnTo>
                  <a:lnTo>
                    <a:pt x="3101" y="561"/>
                  </a:lnTo>
                  <a:lnTo>
                    <a:pt x="3105" y="494"/>
                  </a:lnTo>
                  <a:lnTo>
                    <a:pt x="3115" y="433"/>
                  </a:lnTo>
                  <a:lnTo>
                    <a:pt x="3130" y="373"/>
                  </a:lnTo>
                  <a:lnTo>
                    <a:pt x="3153" y="318"/>
                  </a:lnTo>
                  <a:lnTo>
                    <a:pt x="3179" y="267"/>
                  </a:lnTo>
                  <a:lnTo>
                    <a:pt x="3213" y="219"/>
                  </a:lnTo>
                  <a:lnTo>
                    <a:pt x="3250" y="175"/>
                  </a:lnTo>
                  <a:lnTo>
                    <a:pt x="3293" y="135"/>
                  </a:lnTo>
                  <a:lnTo>
                    <a:pt x="3341" y="102"/>
                  </a:lnTo>
                  <a:lnTo>
                    <a:pt x="3392" y="72"/>
                  </a:lnTo>
                  <a:lnTo>
                    <a:pt x="3448" y="47"/>
                  </a:lnTo>
                  <a:lnTo>
                    <a:pt x="3508" y="27"/>
                  </a:lnTo>
                  <a:lnTo>
                    <a:pt x="3573" y="12"/>
                  </a:lnTo>
                  <a:lnTo>
                    <a:pt x="3640" y="3"/>
                  </a:lnTo>
                  <a:lnTo>
                    <a:pt x="3711" y="0"/>
                  </a:lnTo>
                  <a:close/>
                  <a:moveTo>
                    <a:pt x="2910" y="0"/>
                  </a:moveTo>
                  <a:lnTo>
                    <a:pt x="2948" y="4"/>
                  </a:lnTo>
                  <a:lnTo>
                    <a:pt x="2983" y="14"/>
                  </a:lnTo>
                  <a:lnTo>
                    <a:pt x="3014" y="30"/>
                  </a:lnTo>
                  <a:lnTo>
                    <a:pt x="3040" y="52"/>
                  </a:lnTo>
                  <a:lnTo>
                    <a:pt x="3063" y="78"/>
                  </a:lnTo>
                  <a:lnTo>
                    <a:pt x="3079" y="109"/>
                  </a:lnTo>
                  <a:lnTo>
                    <a:pt x="3089" y="142"/>
                  </a:lnTo>
                  <a:lnTo>
                    <a:pt x="3093" y="178"/>
                  </a:lnTo>
                  <a:lnTo>
                    <a:pt x="3091" y="203"/>
                  </a:lnTo>
                  <a:lnTo>
                    <a:pt x="3088" y="227"/>
                  </a:lnTo>
                  <a:lnTo>
                    <a:pt x="3081" y="252"/>
                  </a:lnTo>
                  <a:lnTo>
                    <a:pt x="3071" y="277"/>
                  </a:lnTo>
                  <a:lnTo>
                    <a:pt x="3060" y="303"/>
                  </a:lnTo>
                  <a:lnTo>
                    <a:pt x="3044" y="331"/>
                  </a:lnTo>
                  <a:lnTo>
                    <a:pt x="3025" y="361"/>
                  </a:lnTo>
                  <a:lnTo>
                    <a:pt x="3004" y="393"/>
                  </a:lnTo>
                  <a:lnTo>
                    <a:pt x="2978" y="429"/>
                  </a:lnTo>
                  <a:lnTo>
                    <a:pt x="2948" y="468"/>
                  </a:lnTo>
                  <a:lnTo>
                    <a:pt x="2914" y="512"/>
                  </a:lnTo>
                  <a:lnTo>
                    <a:pt x="2876" y="561"/>
                  </a:lnTo>
                  <a:lnTo>
                    <a:pt x="2472" y="1078"/>
                  </a:lnTo>
                  <a:lnTo>
                    <a:pt x="2182" y="1078"/>
                  </a:lnTo>
                  <a:lnTo>
                    <a:pt x="2182" y="424"/>
                  </a:lnTo>
                  <a:lnTo>
                    <a:pt x="1784" y="1078"/>
                  </a:lnTo>
                  <a:lnTo>
                    <a:pt x="1518" y="1078"/>
                  </a:lnTo>
                  <a:lnTo>
                    <a:pt x="1518" y="234"/>
                  </a:lnTo>
                  <a:lnTo>
                    <a:pt x="1313" y="214"/>
                  </a:lnTo>
                  <a:lnTo>
                    <a:pt x="1313" y="118"/>
                  </a:lnTo>
                  <a:lnTo>
                    <a:pt x="1690" y="25"/>
                  </a:lnTo>
                  <a:lnTo>
                    <a:pt x="1832" y="25"/>
                  </a:lnTo>
                  <a:lnTo>
                    <a:pt x="1832" y="713"/>
                  </a:lnTo>
                  <a:lnTo>
                    <a:pt x="2247" y="25"/>
                  </a:lnTo>
                  <a:lnTo>
                    <a:pt x="2497" y="25"/>
                  </a:lnTo>
                  <a:lnTo>
                    <a:pt x="2497" y="822"/>
                  </a:lnTo>
                  <a:lnTo>
                    <a:pt x="2759" y="473"/>
                  </a:lnTo>
                  <a:lnTo>
                    <a:pt x="2759" y="62"/>
                  </a:lnTo>
                  <a:lnTo>
                    <a:pt x="2779" y="44"/>
                  </a:lnTo>
                  <a:lnTo>
                    <a:pt x="2806" y="27"/>
                  </a:lnTo>
                  <a:lnTo>
                    <a:pt x="2837" y="13"/>
                  </a:lnTo>
                  <a:lnTo>
                    <a:pt x="2872" y="4"/>
                  </a:lnTo>
                  <a:lnTo>
                    <a:pt x="29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sp>
        <p:nvSpPr>
          <p:cNvPr id="55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322943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: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 userDrawn="1"/>
        </p:nvGrpSpPr>
        <p:grpSpPr bwMode="gray">
          <a:xfrm>
            <a:off x="1752601" y="1"/>
            <a:ext cx="7391400" cy="6176009"/>
            <a:chOff x="19140488" y="13674"/>
            <a:chExt cx="7443798" cy="6145827"/>
          </a:xfrm>
        </p:grpSpPr>
        <p:sp>
          <p:nvSpPr>
            <p:cNvPr id="24" name="Rectangle 17"/>
            <p:cNvSpPr>
              <a:spLocks noChangeArrowheads="1"/>
            </p:cNvSpPr>
            <p:nvPr/>
          </p:nvSpPr>
          <p:spPr bwMode="gray">
            <a:xfrm>
              <a:off x="19140488" y="4188799"/>
              <a:ext cx="2302206" cy="1970702"/>
            </a:xfrm>
            <a:prstGeom prst="rect">
              <a:avLst/>
            </a:prstGeom>
            <a:solidFill>
              <a:srgbClr val="9A170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5" name="Rectangle 7"/>
            <p:cNvSpPr>
              <a:spLocks noChangeArrowheads="1"/>
            </p:cNvSpPr>
            <p:nvPr/>
          </p:nvSpPr>
          <p:spPr bwMode="gray">
            <a:xfrm>
              <a:off x="25663403" y="4032250"/>
              <a:ext cx="920883" cy="2127250"/>
            </a:xfrm>
            <a:prstGeom prst="rect">
              <a:avLst/>
            </a:prstGeom>
            <a:solidFill>
              <a:srgbClr val="F3BE2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6" name="Rectangle 8"/>
            <p:cNvSpPr>
              <a:spLocks noChangeArrowheads="1"/>
            </p:cNvSpPr>
            <p:nvPr/>
          </p:nvSpPr>
          <p:spPr bwMode="gray">
            <a:xfrm>
              <a:off x="25049482" y="2899477"/>
              <a:ext cx="734694" cy="1289321"/>
            </a:xfrm>
            <a:prstGeom prst="rect">
              <a:avLst/>
            </a:prstGeom>
            <a:solidFill>
              <a:srgbClr val="F3BC8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4" name="Rectangle 9"/>
            <p:cNvSpPr>
              <a:spLocks noChangeArrowheads="1"/>
            </p:cNvSpPr>
            <p:nvPr/>
          </p:nvSpPr>
          <p:spPr bwMode="gray">
            <a:xfrm>
              <a:off x="25049482" y="4032250"/>
              <a:ext cx="734693" cy="2127250"/>
            </a:xfrm>
            <a:prstGeom prst="rect">
              <a:avLst/>
            </a:prstGeom>
            <a:solidFill>
              <a:srgbClr val="E88C1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gray">
            <a:xfrm>
              <a:off x="24665780" y="706365"/>
              <a:ext cx="477045" cy="2263848"/>
            </a:xfrm>
            <a:prstGeom prst="rect">
              <a:avLst/>
            </a:prstGeom>
            <a:solidFill>
              <a:srgbClr val="E669A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6" name="Rectangle 12"/>
            <p:cNvSpPr>
              <a:spLocks noChangeArrowheads="1"/>
            </p:cNvSpPr>
            <p:nvPr/>
          </p:nvSpPr>
          <p:spPr bwMode="gray">
            <a:xfrm>
              <a:off x="24665780" y="2899478"/>
              <a:ext cx="477045" cy="1289321"/>
            </a:xfrm>
            <a:prstGeom prst="rect">
              <a:avLst/>
            </a:prstGeom>
            <a:solidFill>
              <a:srgbClr val="DB4D5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7" name="Rectangle 13"/>
            <p:cNvSpPr>
              <a:spLocks noChangeArrowheads="1"/>
            </p:cNvSpPr>
            <p:nvPr/>
          </p:nvSpPr>
          <p:spPr bwMode="gray">
            <a:xfrm>
              <a:off x="24665780" y="4032250"/>
              <a:ext cx="477045" cy="2127250"/>
            </a:xfrm>
            <a:prstGeom prst="rect">
              <a:avLst/>
            </a:prstGeom>
            <a:solidFill>
              <a:srgbClr val="D13A0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8" name="Rectangle 14"/>
            <p:cNvSpPr>
              <a:spLocks noChangeArrowheads="1"/>
            </p:cNvSpPr>
            <p:nvPr/>
          </p:nvSpPr>
          <p:spPr bwMode="gray">
            <a:xfrm>
              <a:off x="19140488" y="669925"/>
              <a:ext cx="5662612" cy="2300288"/>
            </a:xfrm>
            <a:prstGeom prst="rect">
              <a:avLst/>
            </a:prstGeom>
            <a:solidFill>
              <a:srgbClr val="D7402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9" name="Rectangle 15"/>
            <p:cNvSpPr>
              <a:spLocks noChangeArrowheads="1"/>
            </p:cNvSpPr>
            <p:nvPr/>
          </p:nvSpPr>
          <p:spPr bwMode="gray">
            <a:xfrm>
              <a:off x="19140488" y="2899478"/>
              <a:ext cx="5662612" cy="1289321"/>
            </a:xfrm>
            <a:prstGeom prst="rect">
              <a:avLst/>
            </a:prstGeom>
            <a:solidFill>
              <a:srgbClr val="CD2F1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gray">
            <a:xfrm>
              <a:off x="19140488" y="4032250"/>
              <a:ext cx="5662612" cy="2127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67" y="0"/>
                </a:cxn>
                <a:cxn ang="0">
                  <a:pos x="3567" y="1340"/>
                </a:cxn>
                <a:cxn ang="0">
                  <a:pos x="1372" y="1340"/>
                </a:cxn>
                <a:cxn ang="0">
                  <a:pos x="137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0" t="0" r="r" b="b"/>
              <a:pathLst>
                <a:path w="3567" h="1340">
                  <a:moveTo>
                    <a:pt x="0" y="0"/>
                  </a:moveTo>
                  <a:lnTo>
                    <a:pt x="3567" y="0"/>
                  </a:lnTo>
                  <a:lnTo>
                    <a:pt x="3567" y="1340"/>
                  </a:lnTo>
                  <a:lnTo>
                    <a:pt x="1372" y="1340"/>
                  </a:lnTo>
                  <a:lnTo>
                    <a:pt x="1372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230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6" name="Rectangle 10"/>
            <p:cNvSpPr>
              <a:spLocks noChangeArrowheads="1"/>
            </p:cNvSpPr>
            <p:nvPr/>
          </p:nvSpPr>
          <p:spPr bwMode="gray">
            <a:xfrm>
              <a:off x="19140488" y="13674"/>
              <a:ext cx="5662612" cy="692692"/>
            </a:xfrm>
            <a:prstGeom prst="rect">
              <a:avLst/>
            </a:prstGeom>
            <a:solidFill>
              <a:srgbClr val="EE9C3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sp>
        <p:nvSpPr>
          <p:cNvPr id="54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17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1752600" y="2899977"/>
            <a:ext cx="6324600" cy="3272223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AU" noProof="0" dirty="0"/>
          </a:p>
        </p:txBody>
      </p:sp>
      <p:grpSp>
        <p:nvGrpSpPr>
          <p:cNvPr id="18" name="Group 32"/>
          <p:cNvGrpSpPr/>
          <p:nvPr/>
        </p:nvGrpSpPr>
        <p:grpSpPr>
          <a:xfrm>
            <a:off x="968592" y="6170991"/>
            <a:ext cx="914400" cy="533479"/>
            <a:chOff x="518032" y="978681"/>
            <a:chExt cx="4572000" cy="2667393"/>
          </a:xfrm>
        </p:grpSpPr>
        <p:sp>
          <p:nvSpPr>
            <p:cNvPr id="19" name="Rectangle 37"/>
            <p:cNvSpPr>
              <a:spLocks noChangeArrowheads="1"/>
            </p:cNvSpPr>
            <p:nvPr userDrawn="1"/>
          </p:nvSpPr>
          <p:spPr bwMode="black">
            <a:xfrm>
              <a:off x="3295650" y="978681"/>
              <a:ext cx="1143000" cy="263229"/>
            </a:xfrm>
            <a:prstGeom prst="rect">
              <a:avLst/>
            </a:prstGeom>
            <a:solidFill>
              <a:srgbClr val="A1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 userDrawn="1"/>
          </p:nvSpPr>
          <p:spPr bwMode="black">
            <a:xfrm>
              <a:off x="518032" y="1922794"/>
              <a:ext cx="4572000" cy="1723280"/>
            </a:xfrm>
            <a:custGeom>
              <a:avLst/>
              <a:gdLst/>
              <a:ahLst/>
              <a:cxnLst>
                <a:cxn ang="0">
                  <a:pos x="581" y="233"/>
                </a:cxn>
                <a:cxn ang="0">
                  <a:pos x="538" y="949"/>
                </a:cxn>
                <a:cxn ang="0">
                  <a:pos x="630" y="946"/>
                </a:cxn>
                <a:cxn ang="0">
                  <a:pos x="793" y="880"/>
                </a:cxn>
                <a:cxn ang="0">
                  <a:pos x="886" y="728"/>
                </a:cxn>
                <a:cxn ang="0">
                  <a:pos x="905" y="505"/>
                </a:cxn>
                <a:cxn ang="0">
                  <a:pos x="850" y="329"/>
                </a:cxn>
                <a:cxn ang="0">
                  <a:pos x="727" y="241"/>
                </a:cxn>
                <a:cxn ang="0">
                  <a:pos x="521" y="3"/>
                </a:cxn>
                <a:cxn ang="0">
                  <a:pos x="643" y="74"/>
                </a:cxn>
                <a:cxn ang="0">
                  <a:pos x="761" y="24"/>
                </a:cxn>
                <a:cxn ang="0">
                  <a:pos x="855" y="9"/>
                </a:cxn>
                <a:cxn ang="0">
                  <a:pos x="1026" y="40"/>
                </a:cxn>
                <a:cxn ang="0">
                  <a:pos x="1180" y="172"/>
                </a:cxn>
                <a:cxn ang="0">
                  <a:pos x="1265" y="383"/>
                </a:cxn>
                <a:cxn ang="0">
                  <a:pos x="1265" y="641"/>
                </a:cxn>
                <a:cxn ang="0">
                  <a:pos x="1175" y="857"/>
                </a:cxn>
                <a:cxn ang="0">
                  <a:pos x="1005" y="1006"/>
                </a:cxn>
                <a:cxn ang="0">
                  <a:pos x="766" y="1074"/>
                </a:cxn>
                <a:cxn ang="0">
                  <a:pos x="601" y="1074"/>
                </a:cxn>
                <a:cxn ang="0">
                  <a:pos x="692" y="1447"/>
                </a:cxn>
                <a:cxn ang="0">
                  <a:pos x="171" y="1408"/>
                </a:cxn>
                <a:cxn ang="0">
                  <a:pos x="413" y="3"/>
                </a:cxn>
                <a:cxn ang="0">
                  <a:pos x="3876" y="20"/>
                </a:cxn>
                <a:cxn ang="0">
                  <a:pos x="4036" y="100"/>
                </a:cxn>
                <a:cxn ang="0">
                  <a:pos x="4113" y="232"/>
                </a:cxn>
                <a:cxn ang="0">
                  <a:pos x="4091" y="362"/>
                </a:cxn>
                <a:cxn ang="0">
                  <a:pos x="3995" y="436"/>
                </a:cxn>
                <a:cxn ang="0">
                  <a:pos x="3859" y="438"/>
                </a:cxn>
                <a:cxn ang="0">
                  <a:pos x="3757" y="114"/>
                </a:cxn>
                <a:cxn ang="0">
                  <a:pos x="3597" y="187"/>
                </a:cxn>
                <a:cxn ang="0">
                  <a:pos x="3508" y="339"/>
                </a:cxn>
                <a:cxn ang="0">
                  <a:pos x="3489" y="565"/>
                </a:cxn>
                <a:cxn ang="0">
                  <a:pos x="3547" y="753"/>
                </a:cxn>
                <a:cxn ang="0">
                  <a:pos x="3668" y="869"/>
                </a:cxn>
                <a:cxn ang="0">
                  <a:pos x="3821" y="896"/>
                </a:cxn>
                <a:cxn ang="0">
                  <a:pos x="3931" y="872"/>
                </a:cxn>
                <a:cxn ang="0">
                  <a:pos x="4079" y="810"/>
                </a:cxn>
                <a:cxn ang="0">
                  <a:pos x="4016" y="1024"/>
                </a:cxn>
                <a:cxn ang="0">
                  <a:pos x="3830" y="1080"/>
                </a:cxn>
                <a:cxn ang="0">
                  <a:pos x="3651" y="1095"/>
                </a:cxn>
                <a:cxn ang="0">
                  <a:pos x="3426" y="1060"/>
                </a:cxn>
                <a:cxn ang="0">
                  <a:pos x="3255" y="947"/>
                </a:cxn>
                <a:cxn ang="0">
                  <a:pos x="3140" y="772"/>
                </a:cxn>
                <a:cxn ang="0">
                  <a:pos x="3101" y="561"/>
                </a:cxn>
                <a:cxn ang="0">
                  <a:pos x="3153" y="318"/>
                </a:cxn>
                <a:cxn ang="0">
                  <a:pos x="3293" y="135"/>
                </a:cxn>
                <a:cxn ang="0">
                  <a:pos x="3508" y="27"/>
                </a:cxn>
                <a:cxn ang="0">
                  <a:pos x="2910" y="0"/>
                </a:cxn>
                <a:cxn ang="0">
                  <a:pos x="3040" y="52"/>
                </a:cxn>
                <a:cxn ang="0">
                  <a:pos x="3093" y="178"/>
                </a:cxn>
                <a:cxn ang="0">
                  <a:pos x="3071" y="277"/>
                </a:cxn>
                <a:cxn ang="0">
                  <a:pos x="3004" y="393"/>
                </a:cxn>
                <a:cxn ang="0">
                  <a:pos x="2876" y="561"/>
                </a:cxn>
                <a:cxn ang="0">
                  <a:pos x="1784" y="1078"/>
                </a:cxn>
                <a:cxn ang="0">
                  <a:pos x="1313" y="118"/>
                </a:cxn>
                <a:cxn ang="0">
                  <a:pos x="2247" y="25"/>
                </a:cxn>
                <a:cxn ang="0">
                  <a:pos x="2759" y="62"/>
                </a:cxn>
                <a:cxn ang="0">
                  <a:pos x="2872" y="4"/>
                </a:cxn>
              </a:cxnLst>
              <a:rect l="0" t="0" r="r" b="b"/>
              <a:pathLst>
                <a:path w="4127" h="1544">
                  <a:moveTo>
                    <a:pt x="640" y="229"/>
                  </a:moveTo>
                  <a:lnTo>
                    <a:pt x="622" y="229"/>
                  </a:lnTo>
                  <a:lnTo>
                    <a:pt x="603" y="230"/>
                  </a:lnTo>
                  <a:lnTo>
                    <a:pt x="581" y="233"/>
                  </a:lnTo>
                  <a:lnTo>
                    <a:pt x="553" y="235"/>
                  </a:lnTo>
                  <a:lnTo>
                    <a:pt x="521" y="241"/>
                  </a:lnTo>
                  <a:lnTo>
                    <a:pt x="521" y="947"/>
                  </a:lnTo>
                  <a:lnTo>
                    <a:pt x="538" y="949"/>
                  </a:lnTo>
                  <a:lnTo>
                    <a:pt x="553" y="949"/>
                  </a:lnTo>
                  <a:lnTo>
                    <a:pt x="566" y="949"/>
                  </a:lnTo>
                  <a:lnTo>
                    <a:pt x="578" y="949"/>
                  </a:lnTo>
                  <a:lnTo>
                    <a:pt x="630" y="946"/>
                  </a:lnTo>
                  <a:lnTo>
                    <a:pt x="677" y="937"/>
                  </a:lnTo>
                  <a:lnTo>
                    <a:pt x="720" y="924"/>
                  </a:lnTo>
                  <a:lnTo>
                    <a:pt x="758" y="905"/>
                  </a:lnTo>
                  <a:lnTo>
                    <a:pt x="793" y="880"/>
                  </a:lnTo>
                  <a:lnTo>
                    <a:pt x="824" y="850"/>
                  </a:lnTo>
                  <a:lnTo>
                    <a:pt x="849" y="815"/>
                  </a:lnTo>
                  <a:lnTo>
                    <a:pt x="870" y="775"/>
                  </a:lnTo>
                  <a:lnTo>
                    <a:pt x="886" y="728"/>
                  </a:lnTo>
                  <a:lnTo>
                    <a:pt x="897" y="678"/>
                  </a:lnTo>
                  <a:lnTo>
                    <a:pt x="905" y="622"/>
                  </a:lnTo>
                  <a:lnTo>
                    <a:pt x="907" y="561"/>
                  </a:lnTo>
                  <a:lnTo>
                    <a:pt x="905" y="505"/>
                  </a:lnTo>
                  <a:lnTo>
                    <a:pt x="897" y="452"/>
                  </a:lnTo>
                  <a:lnTo>
                    <a:pt x="886" y="407"/>
                  </a:lnTo>
                  <a:lnTo>
                    <a:pt x="870" y="366"/>
                  </a:lnTo>
                  <a:lnTo>
                    <a:pt x="850" y="329"/>
                  </a:lnTo>
                  <a:lnTo>
                    <a:pt x="826" y="299"/>
                  </a:lnTo>
                  <a:lnTo>
                    <a:pt x="797" y="274"/>
                  </a:lnTo>
                  <a:lnTo>
                    <a:pt x="763" y="254"/>
                  </a:lnTo>
                  <a:lnTo>
                    <a:pt x="727" y="241"/>
                  </a:lnTo>
                  <a:lnTo>
                    <a:pt x="686" y="232"/>
                  </a:lnTo>
                  <a:lnTo>
                    <a:pt x="640" y="229"/>
                  </a:lnTo>
                  <a:close/>
                  <a:moveTo>
                    <a:pt x="413" y="3"/>
                  </a:moveTo>
                  <a:lnTo>
                    <a:pt x="521" y="3"/>
                  </a:lnTo>
                  <a:lnTo>
                    <a:pt x="521" y="143"/>
                  </a:lnTo>
                  <a:lnTo>
                    <a:pt x="566" y="117"/>
                  </a:lnTo>
                  <a:lnTo>
                    <a:pt x="607" y="93"/>
                  </a:lnTo>
                  <a:lnTo>
                    <a:pt x="643" y="74"/>
                  </a:lnTo>
                  <a:lnTo>
                    <a:pt x="677" y="57"/>
                  </a:lnTo>
                  <a:lnTo>
                    <a:pt x="707" y="44"/>
                  </a:lnTo>
                  <a:lnTo>
                    <a:pt x="735" y="33"/>
                  </a:lnTo>
                  <a:lnTo>
                    <a:pt x="761" y="24"/>
                  </a:lnTo>
                  <a:lnTo>
                    <a:pt x="785" y="18"/>
                  </a:lnTo>
                  <a:lnTo>
                    <a:pt x="809" y="13"/>
                  </a:lnTo>
                  <a:lnTo>
                    <a:pt x="831" y="10"/>
                  </a:lnTo>
                  <a:lnTo>
                    <a:pt x="855" y="9"/>
                  </a:lnTo>
                  <a:lnTo>
                    <a:pt x="879" y="8"/>
                  </a:lnTo>
                  <a:lnTo>
                    <a:pt x="931" y="12"/>
                  </a:lnTo>
                  <a:lnTo>
                    <a:pt x="980" y="23"/>
                  </a:lnTo>
                  <a:lnTo>
                    <a:pt x="1026" y="40"/>
                  </a:lnTo>
                  <a:lnTo>
                    <a:pt x="1070" y="64"/>
                  </a:lnTo>
                  <a:lnTo>
                    <a:pt x="1110" y="94"/>
                  </a:lnTo>
                  <a:lnTo>
                    <a:pt x="1148" y="130"/>
                  </a:lnTo>
                  <a:lnTo>
                    <a:pt x="1180" y="172"/>
                  </a:lnTo>
                  <a:lnTo>
                    <a:pt x="1209" y="218"/>
                  </a:lnTo>
                  <a:lnTo>
                    <a:pt x="1233" y="268"/>
                  </a:lnTo>
                  <a:lnTo>
                    <a:pt x="1252" y="324"/>
                  </a:lnTo>
                  <a:lnTo>
                    <a:pt x="1265" y="383"/>
                  </a:lnTo>
                  <a:lnTo>
                    <a:pt x="1274" y="446"/>
                  </a:lnTo>
                  <a:lnTo>
                    <a:pt x="1278" y="512"/>
                  </a:lnTo>
                  <a:lnTo>
                    <a:pt x="1274" y="578"/>
                  </a:lnTo>
                  <a:lnTo>
                    <a:pt x="1265" y="641"/>
                  </a:lnTo>
                  <a:lnTo>
                    <a:pt x="1252" y="701"/>
                  </a:lnTo>
                  <a:lnTo>
                    <a:pt x="1232" y="756"/>
                  </a:lnTo>
                  <a:lnTo>
                    <a:pt x="1205" y="809"/>
                  </a:lnTo>
                  <a:lnTo>
                    <a:pt x="1175" y="857"/>
                  </a:lnTo>
                  <a:lnTo>
                    <a:pt x="1140" y="901"/>
                  </a:lnTo>
                  <a:lnTo>
                    <a:pt x="1099" y="941"/>
                  </a:lnTo>
                  <a:lnTo>
                    <a:pt x="1054" y="976"/>
                  </a:lnTo>
                  <a:lnTo>
                    <a:pt x="1005" y="1006"/>
                  </a:lnTo>
                  <a:lnTo>
                    <a:pt x="951" y="1031"/>
                  </a:lnTo>
                  <a:lnTo>
                    <a:pt x="894" y="1051"/>
                  </a:lnTo>
                  <a:lnTo>
                    <a:pt x="831" y="1065"/>
                  </a:lnTo>
                  <a:lnTo>
                    <a:pt x="766" y="1074"/>
                  </a:lnTo>
                  <a:lnTo>
                    <a:pt x="696" y="1078"/>
                  </a:lnTo>
                  <a:lnTo>
                    <a:pt x="670" y="1078"/>
                  </a:lnTo>
                  <a:lnTo>
                    <a:pt x="637" y="1076"/>
                  </a:lnTo>
                  <a:lnTo>
                    <a:pt x="601" y="1074"/>
                  </a:lnTo>
                  <a:lnTo>
                    <a:pt x="561" y="1071"/>
                  </a:lnTo>
                  <a:lnTo>
                    <a:pt x="521" y="1068"/>
                  </a:lnTo>
                  <a:lnTo>
                    <a:pt x="521" y="1408"/>
                  </a:lnTo>
                  <a:lnTo>
                    <a:pt x="692" y="1447"/>
                  </a:lnTo>
                  <a:lnTo>
                    <a:pt x="692" y="1544"/>
                  </a:lnTo>
                  <a:lnTo>
                    <a:pt x="18" y="1544"/>
                  </a:lnTo>
                  <a:lnTo>
                    <a:pt x="18" y="1447"/>
                  </a:lnTo>
                  <a:lnTo>
                    <a:pt x="171" y="1408"/>
                  </a:lnTo>
                  <a:lnTo>
                    <a:pt x="171" y="229"/>
                  </a:lnTo>
                  <a:lnTo>
                    <a:pt x="0" y="229"/>
                  </a:lnTo>
                  <a:lnTo>
                    <a:pt x="0" y="128"/>
                  </a:lnTo>
                  <a:lnTo>
                    <a:pt x="413" y="3"/>
                  </a:lnTo>
                  <a:close/>
                  <a:moveTo>
                    <a:pt x="3711" y="0"/>
                  </a:moveTo>
                  <a:lnTo>
                    <a:pt x="3770" y="3"/>
                  </a:lnTo>
                  <a:lnTo>
                    <a:pt x="3825" y="9"/>
                  </a:lnTo>
                  <a:lnTo>
                    <a:pt x="3876" y="20"/>
                  </a:lnTo>
                  <a:lnTo>
                    <a:pt x="3923" y="34"/>
                  </a:lnTo>
                  <a:lnTo>
                    <a:pt x="3965" y="53"/>
                  </a:lnTo>
                  <a:lnTo>
                    <a:pt x="4004" y="75"/>
                  </a:lnTo>
                  <a:lnTo>
                    <a:pt x="4036" y="100"/>
                  </a:lnTo>
                  <a:lnTo>
                    <a:pt x="4064" y="129"/>
                  </a:lnTo>
                  <a:lnTo>
                    <a:pt x="4086" y="160"/>
                  </a:lnTo>
                  <a:lnTo>
                    <a:pt x="4103" y="194"/>
                  </a:lnTo>
                  <a:lnTo>
                    <a:pt x="4113" y="232"/>
                  </a:lnTo>
                  <a:lnTo>
                    <a:pt x="4117" y="271"/>
                  </a:lnTo>
                  <a:lnTo>
                    <a:pt x="4114" y="304"/>
                  </a:lnTo>
                  <a:lnTo>
                    <a:pt x="4105" y="334"/>
                  </a:lnTo>
                  <a:lnTo>
                    <a:pt x="4091" y="362"/>
                  </a:lnTo>
                  <a:lnTo>
                    <a:pt x="4074" y="387"/>
                  </a:lnTo>
                  <a:lnTo>
                    <a:pt x="4051" y="407"/>
                  </a:lnTo>
                  <a:lnTo>
                    <a:pt x="4025" y="423"/>
                  </a:lnTo>
                  <a:lnTo>
                    <a:pt x="3995" y="436"/>
                  </a:lnTo>
                  <a:lnTo>
                    <a:pt x="3961" y="443"/>
                  </a:lnTo>
                  <a:lnTo>
                    <a:pt x="3925" y="446"/>
                  </a:lnTo>
                  <a:lnTo>
                    <a:pt x="3891" y="444"/>
                  </a:lnTo>
                  <a:lnTo>
                    <a:pt x="3859" y="438"/>
                  </a:lnTo>
                  <a:lnTo>
                    <a:pt x="3826" y="428"/>
                  </a:lnTo>
                  <a:lnTo>
                    <a:pt x="3792" y="413"/>
                  </a:lnTo>
                  <a:lnTo>
                    <a:pt x="3757" y="394"/>
                  </a:lnTo>
                  <a:lnTo>
                    <a:pt x="3757" y="114"/>
                  </a:lnTo>
                  <a:lnTo>
                    <a:pt x="3711" y="125"/>
                  </a:lnTo>
                  <a:lnTo>
                    <a:pt x="3668" y="140"/>
                  </a:lnTo>
                  <a:lnTo>
                    <a:pt x="3631" y="162"/>
                  </a:lnTo>
                  <a:lnTo>
                    <a:pt x="3597" y="187"/>
                  </a:lnTo>
                  <a:lnTo>
                    <a:pt x="3568" y="218"/>
                  </a:lnTo>
                  <a:lnTo>
                    <a:pt x="3543" y="253"/>
                  </a:lnTo>
                  <a:lnTo>
                    <a:pt x="3523" y="294"/>
                  </a:lnTo>
                  <a:lnTo>
                    <a:pt x="3508" y="339"/>
                  </a:lnTo>
                  <a:lnTo>
                    <a:pt x="3497" y="391"/>
                  </a:lnTo>
                  <a:lnTo>
                    <a:pt x="3489" y="447"/>
                  </a:lnTo>
                  <a:lnTo>
                    <a:pt x="3487" y="507"/>
                  </a:lnTo>
                  <a:lnTo>
                    <a:pt x="3489" y="565"/>
                  </a:lnTo>
                  <a:lnTo>
                    <a:pt x="3497" y="617"/>
                  </a:lnTo>
                  <a:lnTo>
                    <a:pt x="3509" y="667"/>
                  </a:lnTo>
                  <a:lnTo>
                    <a:pt x="3526" y="712"/>
                  </a:lnTo>
                  <a:lnTo>
                    <a:pt x="3547" y="753"/>
                  </a:lnTo>
                  <a:lnTo>
                    <a:pt x="3571" y="790"/>
                  </a:lnTo>
                  <a:lnTo>
                    <a:pt x="3600" y="821"/>
                  </a:lnTo>
                  <a:lnTo>
                    <a:pt x="3632" y="847"/>
                  </a:lnTo>
                  <a:lnTo>
                    <a:pt x="3668" y="869"/>
                  </a:lnTo>
                  <a:lnTo>
                    <a:pt x="3707" y="885"/>
                  </a:lnTo>
                  <a:lnTo>
                    <a:pt x="3750" y="894"/>
                  </a:lnTo>
                  <a:lnTo>
                    <a:pt x="3795" y="897"/>
                  </a:lnTo>
                  <a:lnTo>
                    <a:pt x="3821" y="896"/>
                  </a:lnTo>
                  <a:lnTo>
                    <a:pt x="3847" y="894"/>
                  </a:lnTo>
                  <a:lnTo>
                    <a:pt x="3874" y="889"/>
                  </a:lnTo>
                  <a:lnTo>
                    <a:pt x="3901" y="881"/>
                  </a:lnTo>
                  <a:lnTo>
                    <a:pt x="3931" y="872"/>
                  </a:lnTo>
                  <a:lnTo>
                    <a:pt x="3964" y="861"/>
                  </a:lnTo>
                  <a:lnTo>
                    <a:pt x="3999" y="846"/>
                  </a:lnTo>
                  <a:lnTo>
                    <a:pt x="4036" y="830"/>
                  </a:lnTo>
                  <a:lnTo>
                    <a:pt x="4079" y="810"/>
                  </a:lnTo>
                  <a:lnTo>
                    <a:pt x="4127" y="787"/>
                  </a:lnTo>
                  <a:lnTo>
                    <a:pt x="4127" y="976"/>
                  </a:lnTo>
                  <a:lnTo>
                    <a:pt x="4069" y="1001"/>
                  </a:lnTo>
                  <a:lnTo>
                    <a:pt x="4016" y="1024"/>
                  </a:lnTo>
                  <a:lnTo>
                    <a:pt x="3966" y="1041"/>
                  </a:lnTo>
                  <a:lnTo>
                    <a:pt x="3919" y="1058"/>
                  </a:lnTo>
                  <a:lnTo>
                    <a:pt x="3874" y="1070"/>
                  </a:lnTo>
                  <a:lnTo>
                    <a:pt x="3830" y="1080"/>
                  </a:lnTo>
                  <a:lnTo>
                    <a:pt x="3786" y="1086"/>
                  </a:lnTo>
                  <a:lnTo>
                    <a:pt x="3742" y="1091"/>
                  </a:lnTo>
                  <a:lnTo>
                    <a:pt x="3697" y="1094"/>
                  </a:lnTo>
                  <a:lnTo>
                    <a:pt x="3651" y="1095"/>
                  </a:lnTo>
                  <a:lnTo>
                    <a:pt x="3588" y="1093"/>
                  </a:lnTo>
                  <a:lnTo>
                    <a:pt x="3530" y="1086"/>
                  </a:lnTo>
                  <a:lnTo>
                    <a:pt x="3476" y="1075"/>
                  </a:lnTo>
                  <a:lnTo>
                    <a:pt x="3426" y="1060"/>
                  </a:lnTo>
                  <a:lnTo>
                    <a:pt x="3378" y="1039"/>
                  </a:lnTo>
                  <a:lnTo>
                    <a:pt x="3334" y="1014"/>
                  </a:lnTo>
                  <a:lnTo>
                    <a:pt x="3294" y="984"/>
                  </a:lnTo>
                  <a:lnTo>
                    <a:pt x="3255" y="947"/>
                  </a:lnTo>
                  <a:lnTo>
                    <a:pt x="3219" y="907"/>
                  </a:lnTo>
                  <a:lnTo>
                    <a:pt x="3188" y="865"/>
                  </a:lnTo>
                  <a:lnTo>
                    <a:pt x="3162" y="820"/>
                  </a:lnTo>
                  <a:lnTo>
                    <a:pt x="3140" y="772"/>
                  </a:lnTo>
                  <a:lnTo>
                    <a:pt x="3124" y="722"/>
                  </a:lnTo>
                  <a:lnTo>
                    <a:pt x="3111" y="670"/>
                  </a:lnTo>
                  <a:lnTo>
                    <a:pt x="3104" y="616"/>
                  </a:lnTo>
                  <a:lnTo>
                    <a:pt x="3101" y="561"/>
                  </a:lnTo>
                  <a:lnTo>
                    <a:pt x="3105" y="494"/>
                  </a:lnTo>
                  <a:lnTo>
                    <a:pt x="3115" y="433"/>
                  </a:lnTo>
                  <a:lnTo>
                    <a:pt x="3130" y="373"/>
                  </a:lnTo>
                  <a:lnTo>
                    <a:pt x="3153" y="318"/>
                  </a:lnTo>
                  <a:lnTo>
                    <a:pt x="3179" y="267"/>
                  </a:lnTo>
                  <a:lnTo>
                    <a:pt x="3213" y="219"/>
                  </a:lnTo>
                  <a:lnTo>
                    <a:pt x="3250" y="175"/>
                  </a:lnTo>
                  <a:lnTo>
                    <a:pt x="3293" y="135"/>
                  </a:lnTo>
                  <a:lnTo>
                    <a:pt x="3341" y="102"/>
                  </a:lnTo>
                  <a:lnTo>
                    <a:pt x="3392" y="72"/>
                  </a:lnTo>
                  <a:lnTo>
                    <a:pt x="3448" y="47"/>
                  </a:lnTo>
                  <a:lnTo>
                    <a:pt x="3508" y="27"/>
                  </a:lnTo>
                  <a:lnTo>
                    <a:pt x="3573" y="12"/>
                  </a:lnTo>
                  <a:lnTo>
                    <a:pt x="3640" y="3"/>
                  </a:lnTo>
                  <a:lnTo>
                    <a:pt x="3711" y="0"/>
                  </a:lnTo>
                  <a:close/>
                  <a:moveTo>
                    <a:pt x="2910" y="0"/>
                  </a:moveTo>
                  <a:lnTo>
                    <a:pt x="2948" y="4"/>
                  </a:lnTo>
                  <a:lnTo>
                    <a:pt x="2983" y="14"/>
                  </a:lnTo>
                  <a:lnTo>
                    <a:pt x="3014" y="30"/>
                  </a:lnTo>
                  <a:lnTo>
                    <a:pt x="3040" y="52"/>
                  </a:lnTo>
                  <a:lnTo>
                    <a:pt x="3063" y="78"/>
                  </a:lnTo>
                  <a:lnTo>
                    <a:pt x="3079" y="109"/>
                  </a:lnTo>
                  <a:lnTo>
                    <a:pt x="3089" y="142"/>
                  </a:lnTo>
                  <a:lnTo>
                    <a:pt x="3093" y="178"/>
                  </a:lnTo>
                  <a:lnTo>
                    <a:pt x="3091" y="203"/>
                  </a:lnTo>
                  <a:lnTo>
                    <a:pt x="3088" y="227"/>
                  </a:lnTo>
                  <a:lnTo>
                    <a:pt x="3081" y="252"/>
                  </a:lnTo>
                  <a:lnTo>
                    <a:pt x="3071" y="277"/>
                  </a:lnTo>
                  <a:lnTo>
                    <a:pt x="3060" y="303"/>
                  </a:lnTo>
                  <a:lnTo>
                    <a:pt x="3044" y="331"/>
                  </a:lnTo>
                  <a:lnTo>
                    <a:pt x="3025" y="361"/>
                  </a:lnTo>
                  <a:lnTo>
                    <a:pt x="3004" y="393"/>
                  </a:lnTo>
                  <a:lnTo>
                    <a:pt x="2978" y="429"/>
                  </a:lnTo>
                  <a:lnTo>
                    <a:pt x="2948" y="468"/>
                  </a:lnTo>
                  <a:lnTo>
                    <a:pt x="2914" y="512"/>
                  </a:lnTo>
                  <a:lnTo>
                    <a:pt x="2876" y="561"/>
                  </a:lnTo>
                  <a:lnTo>
                    <a:pt x="2472" y="1078"/>
                  </a:lnTo>
                  <a:lnTo>
                    <a:pt x="2182" y="1078"/>
                  </a:lnTo>
                  <a:lnTo>
                    <a:pt x="2182" y="424"/>
                  </a:lnTo>
                  <a:lnTo>
                    <a:pt x="1784" y="1078"/>
                  </a:lnTo>
                  <a:lnTo>
                    <a:pt x="1518" y="1078"/>
                  </a:lnTo>
                  <a:lnTo>
                    <a:pt x="1518" y="234"/>
                  </a:lnTo>
                  <a:lnTo>
                    <a:pt x="1313" y="214"/>
                  </a:lnTo>
                  <a:lnTo>
                    <a:pt x="1313" y="118"/>
                  </a:lnTo>
                  <a:lnTo>
                    <a:pt x="1690" y="25"/>
                  </a:lnTo>
                  <a:lnTo>
                    <a:pt x="1832" y="25"/>
                  </a:lnTo>
                  <a:lnTo>
                    <a:pt x="1832" y="713"/>
                  </a:lnTo>
                  <a:lnTo>
                    <a:pt x="2247" y="25"/>
                  </a:lnTo>
                  <a:lnTo>
                    <a:pt x="2497" y="25"/>
                  </a:lnTo>
                  <a:lnTo>
                    <a:pt x="2497" y="822"/>
                  </a:lnTo>
                  <a:lnTo>
                    <a:pt x="2759" y="473"/>
                  </a:lnTo>
                  <a:lnTo>
                    <a:pt x="2759" y="62"/>
                  </a:lnTo>
                  <a:lnTo>
                    <a:pt x="2779" y="44"/>
                  </a:lnTo>
                  <a:lnTo>
                    <a:pt x="2806" y="27"/>
                  </a:lnTo>
                  <a:lnTo>
                    <a:pt x="2837" y="13"/>
                  </a:lnTo>
                  <a:lnTo>
                    <a:pt x="2872" y="4"/>
                  </a:lnTo>
                  <a:lnTo>
                    <a:pt x="29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sp>
        <p:nvSpPr>
          <p:cNvPr id="51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7878004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: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49"/>
          <p:cNvSpPr>
            <a:spLocks noChangeArrowheads="1"/>
          </p:cNvSpPr>
          <p:nvPr/>
        </p:nvSpPr>
        <p:spPr bwMode="gray">
          <a:xfrm>
            <a:off x="7391400" y="685801"/>
            <a:ext cx="1752600" cy="54863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81" name="Rectangle 648"/>
          <p:cNvSpPr>
            <a:spLocks noChangeArrowheads="1"/>
          </p:cNvSpPr>
          <p:nvPr/>
        </p:nvSpPr>
        <p:spPr bwMode="gray">
          <a:xfrm>
            <a:off x="1752600" y="0"/>
            <a:ext cx="5638800" cy="685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83" name="Rectangle 650"/>
          <p:cNvSpPr>
            <a:spLocks noChangeArrowheads="1"/>
          </p:cNvSpPr>
          <p:nvPr/>
        </p:nvSpPr>
        <p:spPr bwMode="gray">
          <a:xfrm>
            <a:off x="1752600" y="685800"/>
            <a:ext cx="5638800" cy="5486400"/>
          </a:xfrm>
          <a:prstGeom prst="rect">
            <a:avLst/>
          </a:prstGeom>
          <a:solidFill>
            <a:schemeClr val="tx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51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grpSp>
        <p:nvGrpSpPr>
          <p:cNvPr id="11" name="Group 32"/>
          <p:cNvGrpSpPr/>
          <p:nvPr/>
        </p:nvGrpSpPr>
        <p:grpSpPr>
          <a:xfrm>
            <a:off x="968592" y="6170991"/>
            <a:ext cx="914400" cy="533479"/>
            <a:chOff x="518032" y="978681"/>
            <a:chExt cx="4572000" cy="2667393"/>
          </a:xfrm>
        </p:grpSpPr>
        <p:sp>
          <p:nvSpPr>
            <p:cNvPr id="12" name="Rectangle 37"/>
            <p:cNvSpPr>
              <a:spLocks noChangeArrowheads="1"/>
            </p:cNvSpPr>
            <p:nvPr userDrawn="1"/>
          </p:nvSpPr>
          <p:spPr bwMode="black">
            <a:xfrm>
              <a:off x="3295650" y="978681"/>
              <a:ext cx="1143000" cy="263229"/>
            </a:xfrm>
            <a:prstGeom prst="rect">
              <a:avLst/>
            </a:prstGeom>
            <a:solidFill>
              <a:schemeClr val="tx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black">
            <a:xfrm>
              <a:off x="518032" y="1922794"/>
              <a:ext cx="4572000" cy="1723280"/>
            </a:xfrm>
            <a:custGeom>
              <a:avLst/>
              <a:gdLst/>
              <a:ahLst/>
              <a:cxnLst>
                <a:cxn ang="0">
                  <a:pos x="581" y="233"/>
                </a:cxn>
                <a:cxn ang="0">
                  <a:pos x="538" y="949"/>
                </a:cxn>
                <a:cxn ang="0">
                  <a:pos x="630" y="946"/>
                </a:cxn>
                <a:cxn ang="0">
                  <a:pos x="793" y="880"/>
                </a:cxn>
                <a:cxn ang="0">
                  <a:pos x="886" y="728"/>
                </a:cxn>
                <a:cxn ang="0">
                  <a:pos x="905" y="505"/>
                </a:cxn>
                <a:cxn ang="0">
                  <a:pos x="850" y="329"/>
                </a:cxn>
                <a:cxn ang="0">
                  <a:pos x="727" y="241"/>
                </a:cxn>
                <a:cxn ang="0">
                  <a:pos x="521" y="3"/>
                </a:cxn>
                <a:cxn ang="0">
                  <a:pos x="643" y="74"/>
                </a:cxn>
                <a:cxn ang="0">
                  <a:pos x="761" y="24"/>
                </a:cxn>
                <a:cxn ang="0">
                  <a:pos x="855" y="9"/>
                </a:cxn>
                <a:cxn ang="0">
                  <a:pos x="1026" y="40"/>
                </a:cxn>
                <a:cxn ang="0">
                  <a:pos x="1180" y="172"/>
                </a:cxn>
                <a:cxn ang="0">
                  <a:pos x="1265" y="383"/>
                </a:cxn>
                <a:cxn ang="0">
                  <a:pos x="1265" y="641"/>
                </a:cxn>
                <a:cxn ang="0">
                  <a:pos x="1175" y="857"/>
                </a:cxn>
                <a:cxn ang="0">
                  <a:pos x="1005" y="1006"/>
                </a:cxn>
                <a:cxn ang="0">
                  <a:pos x="766" y="1074"/>
                </a:cxn>
                <a:cxn ang="0">
                  <a:pos x="601" y="1074"/>
                </a:cxn>
                <a:cxn ang="0">
                  <a:pos x="692" y="1447"/>
                </a:cxn>
                <a:cxn ang="0">
                  <a:pos x="171" y="1408"/>
                </a:cxn>
                <a:cxn ang="0">
                  <a:pos x="413" y="3"/>
                </a:cxn>
                <a:cxn ang="0">
                  <a:pos x="3876" y="20"/>
                </a:cxn>
                <a:cxn ang="0">
                  <a:pos x="4036" y="100"/>
                </a:cxn>
                <a:cxn ang="0">
                  <a:pos x="4113" y="232"/>
                </a:cxn>
                <a:cxn ang="0">
                  <a:pos x="4091" y="362"/>
                </a:cxn>
                <a:cxn ang="0">
                  <a:pos x="3995" y="436"/>
                </a:cxn>
                <a:cxn ang="0">
                  <a:pos x="3859" y="438"/>
                </a:cxn>
                <a:cxn ang="0">
                  <a:pos x="3757" y="114"/>
                </a:cxn>
                <a:cxn ang="0">
                  <a:pos x="3597" y="187"/>
                </a:cxn>
                <a:cxn ang="0">
                  <a:pos x="3508" y="339"/>
                </a:cxn>
                <a:cxn ang="0">
                  <a:pos x="3489" y="565"/>
                </a:cxn>
                <a:cxn ang="0">
                  <a:pos x="3547" y="753"/>
                </a:cxn>
                <a:cxn ang="0">
                  <a:pos x="3668" y="869"/>
                </a:cxn>
                <a:cxn ang="0">
                  <a:pos x="3821" y="896"/>
                </a:cxn>
                <a:cxn ang="0">
                  <a:pos x="3931" y="872"/>
                </a:cxn>
                <a:cxn ang="0">
                  <a:pos x="4079" y="810"/>
                </a:cxn>
                <a:cxn ang="0">
                  <a:pos x="4016" y="1024"/>
                </a:cxn>
                <a:cxn ang="0">
                  <a:pos x="3830" y="1080"/>
                </a:cxn>
                <a:cxn ang="0">
                  <a:pos x="3651" y="1095"/>
                </a:cxn>
                <a:cxn ang="0">
                  <a:pos x="3426" y="1060"/>
                </a:cxn>
                <a:cxn ang="0">
                  <a:pos x="3255" y="947"/>
                </a:cxn>
                <a:cxn ang="0">
                  <a:pos x="3140" y="772"/>
                </a:cxn>
                <a:cxn ang="0">
                  <a:pos x="3101" y="561"/>
                </a:cxn>
                <a:cxn ang="0">
                  <a:pos x="3153" y="318"/>
                </a:cxn>
                <a:cxn ang="0">
                  <a:pos x="3293" y="135"/>
                </a:cxn>
                <a:cxn ang="0">
                  <a:pos x="3508" y="27"/>
                </a:cxn>
                <a:cxn ang="0">
                  <a:pos x="2910" y="0"/>
                </a:cxn>
                <a:cxn ang="0">
                  <a:pos x="3040" y="52"/>
                </a:cxn>
                <a:cxn ang="0">
                  <a:pos x="3093" y="178"/>
                </a:cxn>
                <a:cxn ang="0">
                  <a:pos x="3071" y="277"/>
                </a:cxn>
                <a:cxn ang="0">
                  <a:pos x="3004" y="393"/>
                </a:cxn>
                <a:cxn ang="0">
                  <a:pos x="2876" y="561"/>
                </a:cxn>
                <a:cxn ang="0">
                  <a:pos x="1784" y="1078"/>
                </a:cxn>
                <a:cxn ang="0">
                  <a:pos x="1313" y="118"/>
                </a:cxn>
                <a:cxn ang="0">
                  <a:pos x="2247" y="25"/>
                </a:cxn>
                <a:cxn ang="0">
                  <a:pos x="2759" y="62"/>
                </a:cxn>
                <a:cxn ang="0">
                  <a:pos x="2872" y="4"/>
                </a:cxn>
              </a:cxnLst>
              <a:rect l="0" t="0" r="r" b="b"/>
              <a:pathLst>
                <a:path w="4127" h="1544">
                  <a:moveTo>
                    <a:pt x="640" y="229"/>
                  </a:moveTo>
                  <a:lnTo>
                    <a:pt x="622" y="229"/>
                  </a:lnTo>
                  <a:lnTo>
                    <a:pt x="603" y="230"/>
                  </a:lnTo>
                  <a:lnTo>
                    <a:pt x="581" y="233"/>
                  </a:lnTo>
                  <a:lnTo>
                    <a:pt x="553" y="235"/>
                  </a:lnTo>
                  <a:lnTo>
                    <a:pt x="521" y="241"/>
                  </a:lnTo>
                  <a:lnTo>
                    <a:pt x="521" y="947"/>
                  </a:lnTo>
                  <a:lnTo>
                    <a:pt x="538" y="949"/>
                  </a:lnTo>
                  <a:lnTo>
                    <a:pt x="553" y="949"/>
                  </a:lnTo>
                  <a:lnTo>
                    <a:pt x="566" y="949"/>
                  </a:lnTo>
                  <a:lnTo>
                    <a:pt x="578" y="949"/>
                  </a:lnTo>
                  <a:lnTo>
                    <a:pt x="630" y="946"/>
                  </a:lnTo>
                  <a:lnTo>
                    <a:pt x="677" y="937"/>
                  </a:lnTo>
                  <a:lnTo>
                    <a:pt x="720" y="924"/>
                  </a:lnTo>
                  <a:lnTo>
                    <a:pt x="758" y="905"/>
                  </a:lnTo>
                  <a:lnTo>
                    <a:pt x="793" y="880"/>
                  </a:lnTo>
                  <a:lnTo>
                    <a:pt x="824" y="850"/>
                  </a:lnTo>
                  <a:lnTo>
                    <a:pt x="849" y="815"/>
                  </a:lnTo>
                  <a:lnTo>
                    <a:pt x="870" y="775"/>
                  </a:lnTo>
                  <a:lnTo>
                    <a:pt x="886" y="728"/>
                  </a:lnTo>
                  <a:lnTo>
                    <a:pt x="897" y="678"/>
                  </a:lnTo>
                  <a:lnTo>
                    <a:pt x="905" y="622"/>
                  </a:lnTo>
                  <a:lnTo>
                    <a:pt x="907" y="561"/>
                  </a:lnTo>
                  <a:lnTo>
                    <a:pt x="905" y="505"/>
                  </a:lnTo>
                  <a:lnTo>
                    <a:pt x="897" y="452"/>
                  </a:lnTo>
                  <a:lnTo>
                    <a:pt x="886" y="407"/>
                  </a:lnTo>
                  <a:lnTo>
                    <a:pt x="870" y="366"/>
                  </a:lnTo>
                  <a:lnTo>
                    <a:pt x="850" y="329"/>
                  </a:lnTo>
                  <a:lnTo>
                    <a:pt x="826" y="299"/>
                  </a:lnTo>
                  <a:lnTo>
                    <a:pt x="797" y="274"/>
                  </a:lnTo>
                  <a:lnTo>
                    <a:pt x="763" y="254"/>
                  </a:lnTo>
                  <a:lnTo>
                    <a:pt x="727" y="241"/>
                  </a:lnTo>
                  <a:lnTo>
                    <a:pt x="686" y="232"/>
                  </a:lnTo>
                  <a:lnTo>
                    <a:pt x="640" y="229"/>
                  </a:lnTo>
                  <a:close/>
                  <a:moveTo>
                    <a:pt x="413" y="3"/>
                  </a:moveTo>
                  <a:lnTo>
                    <a:pt x="521" y="3"/>
                  </a:lnTo>
                  <a:lnTo>
                    <a:pt x="521" y="143"/>
                  </a:lnTo>
                  <a:lnTo>
                    <a:pt x="566" y="117"/>
                  </a:lnTo>
                  <a:lnTo>
                    <a:pt x="607" y="93"/>
                  </a:lnTo>
                  <a:lnTo>
                    <a:pt x="643" y="74"/>
                  </a:lnTo>
                  <a:lnTo>
                    <a:pt x="677" y="57"/>
                  </a:lnTo>
                  <a:lnTo>
                    <a:pt x="707" y="44"/>
                  </a:lnTo>
                  <a:lnTo>
                    <a:pt x="735" y="33"/>
                  </a:lnTo>
                  <a:lnTo>
                    <a:pt x="761" y="24"/>
                  </a:lnTo>
                  <a:lnTo>
                    <a:pt x="785" y="18"/>
                  </a:lnTo>
                  <a:lnTo>
                    <a:pt x="809" y="13"/>
                  </a:lnTo>
                  <a:lnTo>
                    <a:pt x="831" y="10"/>
                  </a:lnTo>
                  <a:lnTo>
                    <a:pt x="855" y="9"/>
                  </a:lnTo>
                  <a:lnTo>
                    <a:pt x="879" y="8"/>
                  </a:lnTo>
                  <a:lnTo>
                    <a:pt x="931" y="12"/>
                  </a:lnTo>
                  <a:lnTo>
                    <a:pt x="980" y="23"/>
                  </a:lnTo>
                  <a:lnTo>
                    <a:pt x="1026" y="40"/>
                  </a:lnTo>
                  <a:lnTo>
                    <a:pt x="1070" y="64"/>
                  </a:lnTo>
                  <a:lnTo>
                    <a:pt x="1110" y="94"/>
                  </a:lnTo>
                  <a:lnTo>
                    <a:pt x="1148" y="130"/>
                  </a:lnTo>
                  <a:lnTo>
                    <a:pt x="1180" y="172"/>
                  </a:lnTo>
                  <a:lnTo>
                    <a:pt x="1209" y="218"/>
                  </a:lnTo>
                  <a:lnTo>
                    <a:pt x="1233" y="268"/>
                  </a:lnTo>
                  <a:lnTo>
                    <a:pt x="1252" y="324"/>
                  </a:lnTo>
                  <a:lnTo>
                    <a:pt x="1265" y="383"/>
                  </a:lnTo>
                  <a:lnTo>
                    <a:pt x="1274" y="446"/>
                  </a:lnTo>
                  <a:lnTo>
                    <a:pt x="1278" y="512"/>
                  </a:lnTo>
                  <a:lnTo>
                    <a:pt x="1274" y="578"/>
                  </a:lnTo>
                  <a:lnTo>
                    <a:pt x="1265" y="641"/>
                  </a:lnTo>
                  <a:lnTo>
                    <a:pt x="1252" y="701"/>
                  </a:lnTo>
                  <a:lnTo>
                    <a:pt x="1232" y="756"/>
                  </a:lnTo>
                  <a:lnTo>
                    <a:pt x="1205" y="809"/>
                  </a:lnTo>
                  <a:lnTo>
                    <a:pt x="1175" y="857"/>
                  </a:lnTo>
                  <a:lnTo>
                    <a:pt x="1140" y="901"/>
                  </a:lnTo>
                  <a:lnTo>
                    <a:pt x="1099" y="941"/>
                  </a:lnTo>
                  <a:lnTo>
                    <a:pt x="1054" y="976"/>
                  </a:lnTo>
                  <a:lnTo>
                    <a:pt x="1005" y="1006"/>
                  </a:lnTo>
                  <a:lnTo>
                    <a:pt x="951" y="1031"/>
                  </a:lnTo>
                  <a:lnTo>
                    <a:pt x="894" y="1051"/>
                  </a:lnTo>
                  <a:lnTo>
                    <a:pt x="831" y="1065"/>
                  </a:lnTo>
                  <a:lnTo>
                    <a:pt x="766" y="1074"/>
                  </a:lnTo>
                  <a:lnTo>
                    <a:pt x="696" y="1078"/>
                  </a:lnTo>
                  <a:lnTo>
                    <a:pt x="670" y="1078"/>
                  </a:lnTo>
                  <a:lnTo>
                    <a:pt x="637" y="1076"/>
                  </a:lnTo>
                  <a:lnTo>
                    <a:pt x="601" y="1074"/>
                  </a:lnTo>
                  <a:lnTo>
                    <a:pt x="561" y="1071"/>
                  </a:lnTo>
                  <a:lnTo>
                    <a:pt x="521" y="1068"/>
                  </a:lnTo>
                  <a:lnTo>
                    <a:pt x="521" y="1408"/>
                  </a:lnTo>
                  <a:lnTo>
                    <a:pt x="692" y="1447"/>
                  </a:lnTo>
                  <a:lnTo>
                    <a:pt x="692" y="1544"/>
                  </a:lnTo>
                  <a:lnTo>
                    <a:pt x="18" y="1544"/>
                  </a:lnTo>
                  <a:lnTo>
                    <a:pt x="18" y="1447"/>
                  </a:lnTo>
                  <a:lnTo>
                    <a:pt x="171" y="1408"/>
                  </a:lnTo>
                  <a:lnTo>
                    <a:pt x="171" y="229"/>
                  </a:lnTo>
                  <a:lnTo>
                    <a:pt x="0" y="229"/>
                  </a:lnTo>
                  <a:lnTo>
                    <a:pt x="0" y="128"/>
                  </a:lnTo>
                  <a:lnTo>
                    <a:pt x="413" y="3"/>
                  </a:lnTo>
                  <a:close/>
                  <a:moveTo>
                    <a:pt x="3711" y="0"/>
                  </a:moveTo>
                  <a:lnTo>
                    <a:pt x="3770" y="3"/>
                  </a:lnTo>
                  <a:lnTo>
                    <a:pt x="3825" y="9"/>
                  </a:lnTo>
                  <a:lnTo>
                    <a:pt x="3876" y="20"/>
                  </a:lnTo>
                  <a:lnTo>
                    <a:pt x="3923" y="34"/>
                  </a:lnTo>
                  <a:lnTo>
                    <a:pt x="3965" y="53"/>
                  </a:lnTo>
                  <a:lnTo>
                    <a:pt x="4004" y="75"/>
                  </a:lnTo>
                  <a:lnTo>
                    <a:pt x="4036" y="100"/>
                  </a:lnTo>
                  <a:lnTo>
                    <a:pt x="4064" y="129"/>
                  </a:lnTo>
                  <a:lnTo>
                    <a:pt x="4086" y="160"/>
                  </a:lnTo>
                  <a:lnTo>
                    <a:pt x="4103" y="194"/>
                  </a:lnTo>
                  <a:lnTo>
                    <a:pt x="4113" y="232"/>
                  </a:lnTo>
                  <a:lnTo>
                    <a:pt x="4117" y="271"/>
                  </a:lnTo>
                  <a:lnTo>
                    <a:pt x="4114" y="304"/>
                  </a:lnTo>
                  <a:lnTo>
                    <a:pt x="4105" y="334"/>
                  </a:lnTo>
                  <a:lnTo>
                    <a:pt x="4091" y="362"/>
                  </a:lnTo>
                  <a:lnTo>
                    <a:pt x="4074" y="387"/>
                  </a:lnTo>
                  <a:lnTo>
                    <a:pt x="4051" y="407"/>
                  </a:lnTo>
                  <a:lnTo>
                    <a:pt x="4025" y="423"/>
                  </a:lnTo>
                  <a:lnTo>
                    <a:pt x="3995" y="436"/>
                  </a:lnTo>
                  <a:lnTo>
                    <a:pt x="3961" y="443"/>
                  </a:lnTo>
                  <a:lnTo>
                    <a:pt x="3925" y="446"/>
                  </a:lnTo>
                  <a:lnTo>
                    <a:pt x="3891" y="444"/>
                  </a:lnTo>
                  <a:lnTo>
                    <a:pt x="3859" y="438"/>
                  </a:lnTo>
                  <a:lnTo>
                    <a:pt x="3826" y="428"/>
                  </a:lnTo>
                  <a:lnTo>
                    <a:pt x="3792" y="413"/>
                  </a:lnTo>
                  <a:lnTo>
                    <a:pt x="3757" y="394"/>
                  </a:lnTo>
                  <a:lnTo>
                    <a:pt x="3757" y="114"/>
                  </a:lnTo>
                  <a:lnTo>
                    <a:pt x="3711" y="125"/>
                  </a:lnTo>
                  <a:lnTo>
                    <a:pt x="3668" y="140"/>
                  </a:lnTo>
                  <a:lnTo>
                    <a:pt x="3631" y="162"/>
                  </a:lnTo>
                  <a:lnTo>
                    <a:pt x="3597" y="187"/>
                  </a:lnTo>
                  <a:lnTo>
                    <a:pt x="3568" y="218"/>
                  </a:lnTo>
                  <a:lnTo>
                    <a:pt x="3543" y="253"/>
                  </a:lnTo>
                  <a:lnTo>
                    <a:pt x="3523" y="294"/>
                  </a:lnTo>
                  <a:lnTo>
                    <a:pt x="3508" y="339"/>
                  </a:lnTo>
                  <a:lnTo>
                    <a:pt x="3497" y="391"/>
                  </a:lnTo>
                  <a:lnTo>
                    <a:pt x="3489" y="447"/>
                  </a:lnTo>
                  <a:lnTo>
                    <a:pt x="3487" y="507"/>
                  </a:lnTo>
                  <a:lnTo>
                    <a:pt x="3489" y="565"/>
                  </a:lnTo>
                  <a:lnTo>
                    <a:pt x="3497" y="617"/>
                  </a:lnTo>
                  <a:lnTo>
                    <a:pt x="3509" y="667"/>
                  </a:lnTo>
                  <a:lnTo>
                    <a:pt x="3526" y="712"/>
                  </a:lnTo>
                  <a:lnTo>
                    <a:pt x="3547" y="753"/>
                  </a:lnTo>
                  <a:lnTo>
                    <a:pt x="3571" y="790"/>
                  </a:lnTo>
                  <a:lnTo>
                    <a:pt x="3600" y="821"/>
                  </a:lnTo>
                  <a:lnTo>
                    <a:pt x="3632" y="847"/>
                  </a:lnTo>
                  <a:lnTo>
                    <a:pt x="3668" y="869"/>
                  </a:lnTo>
                  <a:lnTo>
                    <a:pt x="3707" y="885"/>
                  </a:lnTo>
                  <a:lnTo>
                    <a:pt x="3750" y="894"/>
                  </a:lnTo>
                  <a:lnTo>
                    <a:pt x="3795" y="897"/>
                  </a:lnTo>
                  <a:lnTo>
                    <a:pt x="3821" y="896"/>
                  </a:lnTo>
                  <a:lnTo>
                    <a:pt x="3847" y="894"/>
                  </a:lnTo>
                  <a:lnTo>
                    <a:pt x="3874" y="889"/>
                  </a:lnTo>
                  <a:lnTo>
                    <a:pt x="3901" y="881"/>
                  </a:lnTo>
                  <a:lnTo>
                    <a:pt x="3931" y="872"/>
                  </a:lnTo>
                  <a:lnTo>
                    <a:pt x="3964" y="861"/>
                  </a:lnTo>
                  <a:lnTo>
                    <a:pt x="3999" y="846"/>
                  </a:lnTo>
                  <a:lnTo>
                    <a:pt x="4036" y="830"/>
                  </a:lnTo>
                  <a:lnTo>
                    <a:pt x="4079" y="810"/>
                  </a:lnTo>
                  <a:lnTo>
                    <a:pt x="4127" y="787"/>
                  </a:lnTo>
                  <a:lnTo>
                    <a:pt x="4127" y="976"/>
                  </a:lnTo>
                  <a:lnTo>
                    <a:pt x="4069" y="1001"/>
                  </a:lnTo>
                  <a:lnTo>
                    <a:pt x="4016" y="1024"/>
                  </a:lnTo>
                  <a:lnTo>
                    <a:pt x="3966" y="1041"/>
                  </a:lnTo>
                  <a:lnTo>
                    <a:pt x="3919" y="1058"/>
                  </a:lnTo>
                  <a:lnTo>
                    <a:pt x="3874" y="1070"/>
                  </a:lnTo>
                  <a:lnTo>
                    <a:pt x="3830" y="1080"/>
                  </a:lnTo>
                  <a:lnTo>
                    <a:pt x="3786" y="1086"/>
                  </a:lnTo>
                  <a:lnTo>
                    <a:pt x="3742" y="1091"/>
                  </a:lnTo>
                  <a:lnTo>
                    <a:pt x="3697" y="1094"/>
                  </a:lnTo>
                  <a:lnTo>
                    <a:pt x="3651" y="1095"/>
                  </a:lnTo>
                  <a:lnTo>
                    <a:pt x="3588" y="1093"/>
                  </a:lnTo>
                  <a:lnTo>
                    <a:pt x="3530" y="1086"/>
                  </a:lnTo>
                  <a:lnTo>
                    <a:pt x="3476" y="1075"/>
                  </a:lnTo>
                  <a:lnTo>
                    <a:pt x="3426" y="1060"/>
                  </a:lnTo>
                  <a:lnTo>
                    <a:pt x="3378" y="1039"/>
                  </a:lnTo>
                  <a:lnTo>
                    <a:pt x="3334" y="1014"/>
                  </a:lnTo>
                  <a:lnTo>
                    <a:pt x="3294" y="984"/>
                  </a:lnTo>
                  <a:lnTo>
                    <a:pt x="3255" y="947"/>
                  </a:lnTo>
                  <a:lnTo>
                    <a:pt x="3219" y="907"/>
                  </a:lnTo>
                  <a:lnTo>
                    <a:pt x="3188" y="865"/>
                  </a:lnTo>
                  <a:lnTo>
                    <a:pt x="3162" y="820"/>
                  </a:lnTo>
                  <a:lnTo>
                    <a:pt x="3140" y="772"/>
                  </a:lnTo>
                  <a:lnTo>
                    <a:pt x="3124" y="722"/>
                  </a:lnTo>
                  <a:lnTo>
                    <a:pt x="3111" y="670"/>
                  </a:lnTo>
                  <a:lnTo>
                    <a:pt x="3104" y="616"/>
                  </a:lnTo>
                  <a:lnTo>
                    <a:pt x="3101" y="561"/>
                  </a:lnTo>
                  <a:lnTo>
                    <a:pt x="3105" y="494"/>
                  </a:lnTo>
                  <a:lnTo>
                    <a:pt x="3115" y="433"/>
                  </a:lnTo>
                  <a:lnTo>
                    <a:pt x="3130" y="373"/>
                  </a:lnTo>
                  <a:lnTo>
                    <a:pt x="3153" y="318"/>
                  </a:lnTo>
                  <a:lnTo>
                    <a:pt x="3179" y="267"/>
                  </a:lnTo>
                  <a:lnTo>
                    <a:pt x="3213" y="219"/>
                  </a:lnTo>
                  <a:lnTo>
                    <a:pt x="3250" y="175"/>
                  </a:lnTo>
                  <a:lnTo>
                    <a:pt x="3293" y="135"/>
                  </a:lnTo>
                  <a:lnTo>
                    <a:pt x="3341" y="102"/>
                  </a:lnTo>
                  <a:lnTo>
                    <a:pt x="3392" y="72"/>
                  </a:lnTo>
                  <a:lnTo>
                    <a:pt x="3448" y="47"/>
                  </a:lnTo>
                  <a:lnTo>
                    <a:pt x="3508" y="27"/>
                  </a:lnTo>
                  <a:lnTo>
                    <a:pt x="3573" y="12"/>
                  </a:lnTo>
                  <a:lnTo>
                    <a:pt x="3640" y="3"/>
                  </a:lnTo>
                  <a:lnTo>
                    <a:pt x="3711" y="0"/>
                  </a:lnTo>
                  <a:close/>
                  <a:moveTo>
                    <a:pt x="2910" y="0"/>
                  </a:moveTo>
                  <a:lnTo>
                    <a:pt x="2948" y="4"/>
                  </a:lnTo>
                  <a:lnTo>
                    <a:pt x="2983" y="14"/>
                  </a:lnTo>
                  <a:lnTo>
                    <a:pt x="3014" y="30"/>
                  </a:lnTo>
                  <a:lnTo>
                    <a:pt x="3040" y="52"/>
                  </a:lnTo>
                  <a:lnTo>
                    <a:pt x="3063" y="78"/>
                  </a:lnTo>
                  <a:lnTo>
                    <a:pt x="3079" y="109"/>
                  </a:lnTo>
                  <a:lnTo>
                    <a:pt x="3089" y="142"/>
                  </a:lnTo>
                  <a:lnTo>
                    <a:pt x="3093" y="178"/>
                  </a:lnTo>
                  <a:lnTo>
                    <a:pt x="3091" y="203"/>
                  </a:lnTo>
                  <a:lnTo>
                    <a:pt x="3088" y="227"/>
                  </a:lnTo>
                  <a:lnTo>
                    <a:pt x="3081" y="252"/>
                  </a:lnTo>
                  <a:lnTo>
                    <a:pt x="3071" y="277"/>
                  </a:lnTo>
                  <a:lnTo>
                    <a:pt x="3060" y="303"/>
                  </a:lnTo>
                  <a:lnTo>
                    <a:pt x="3044" y="331"/>
                  </a:lnTo>
                  <a:lnTo>
                    <a:pt x="3025" y="361"/>
                  </a:lnTo>
                  <a:lnTo>
                    <a:pt x="3004" y="393"/>
                  </a:lnTo>
                  <a:lnTo>
                    <a:pt x="2978" y="429"/>
                  </a:lnTo>
                  <a:lnTo>
                    <a:pt x="2948" y="468"/>
                  </a:lnTo>
                  <a:lnTo>
                    <a:pt x="2914" y="512"/>
                  </a:lnTo>
                  <a:lnTo>
                    <a:pt x="2876" y="561"/>
                  </a:lnTo>
                  <a:lnTo>
                    <a:pt x="2472" y="1078"/>
                  </a:lnTo>
                  <a:lnTo>
                    <a:pt x="2182" y="1078"/>
                  </a:lnTo>
                  <a:lnTo>
                    <a:pt x="2182" y="424"/>
                  </a:lnTo>
                  <a:lnTo>
                    <a:pt x="1784" y="1078"/>
                  </a:lnTo>
                  <a:lnTo>
                    <a:pt x="1518" y="1078"/>
                  </a:lnTo>
                  <a:lnTo>
                    <a:pt x="1518" y="234"/>
                  </a:lnTo>
                  <a:lnTo>
                    <a:pt x="1313" y="214"/>
                  </a:lnTo>
                  <a:lnTo>
                    <a:pt x="1313" y="118"/>
                  </a:lnTo>
                  <a:lnTo>
                    <a:pt x="1690" y="25"/>
                  </a:lnTo>
                  <a:lnTo>
                    <a:pt x="1832" y="25"/>
                  </a:lnTo>
                  <a:lnTo>
                    <a:pt x="1832" y="713"/>
                  </a:lnTo>
                  <a:lnTo>
                    <a:pt x="2247" y="25"/>
                  </a:lnTo>
                  <a:lnTo>
                    <a:pt x="2497" y="25"/>
                  </a:lnTo>
                  <a:lnTo>
                    <a:pt x="2497" y="822"/>
                  </a:lnTo>
                  <a:lnTo>
                    <a:pt x="2759" y="473"/>
                  </a:lnTo>
                  <a:lnTo>
                    <a:pt x="2759" y="62"/>
                  </a:lnTo>
                  <a:lnTo>
                    <a:pt x="2779" y="44"/>
                  </a:lnTo>
                  <a:lnTo>
                    <a:pt x="2806" y="27"/>
                  </a:lnTo>
                  <a:lnTo>
                    <a:pt x="2837" y="13"/>
                  </a:lnTo>
                  <a:lnTo>
                    <a:pt x="2872" y="4"/>
                  </a:lnTo>
                  <a:lnTo>
                    <a:pt x="29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sp>
        <p:nvSpPr>
          <p:cNvPr id="19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662207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5867400"/>
            <a:ext cx="5029200" cy="762000"/>
          </a:xfrm>
        </p:spPr>
        <p:txBody>
          <a:bodyPr anchor="b"/>
          <a:lstStyle>
            <a:lvl1pPr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© 2014 PricewaterhouseCoopers. All rights reserved.</a:t>
            </a:r>
            <a:br>
              <a:rPr lang="en-GB" dirty="0" smtClean="0"/>
            </a:br>
            <a:r>
              <a:rPr lang="en-GB" dirty="0" smtClean="0"/>
              <a:t>PwC refers to the Australian member firm, and may sometimes refer to the PwC network.</a:t>
            </a:r>
            <a:br>
              <a:rPr lang="en-GB" dirty="0" smtClean="0"/>
            </a:br>
            <a:r>
              <a:rPr lang="en-GB" dirty="0" smtClean="0"/>
              <a:t>Each member firm is a separate legal entity. Please see www.pwc.com/structure for further details.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Liability limited by a scheme approved under Professional Standards Legislation</a:t>
            </a:r>
          </a:p>
        </p:txBody>
      </p:sp>
      <p:cxnSp>
        <p:nvCxnSpPr>
          <p:cNvPr id="7" name="Shape 6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832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und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533400" y="3352800"/>
            <a:ext cx="3962400" cy="28194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4648199" y="3352800"/>
            <a:ext cx="3962401" cy="28194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533400" y="1752600"/>
            <a:ext cx="8077200" cy="14478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</p:txBody>
      </p:sp>
      <p:cxnSp>
        <p:nvCxnSpPr>
          <p:cNvPr id="14" name="Shape 13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D9BE998-0D9A-49D7-B460-4999B71D81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 userDrawn="1"/>
        </p:nvGrpSpPr>
        <p:grpSpPr>
          <a:xfrm>
            <a:off x="968592" y="-5815"/>
            <a:ext cx="8175409" cy="6710285"/>
            <a:chOff x="968592" y="-5815"/>
            <a:chExt cx="8175409" cy="6710285"/>
          </a:xfrm>
        </p:grpSpPr>
        <p:grpSp>
          <p:nvGrpSpPr>
            <p:cNvPr id="24" name="Group 24"/>
            <p:cNvGrpSpPr/>
            <p:nvPr userDrawn="1"/>
          </p:nvGrpSpPr>
          <p:grpSpPr>
            <a:xfrm>
              <a:off x="1752601" y="-5815"/>
              <a:ext cx="7391400" cy="6181825"/>
              <a:chOff x="533400" y="228599"/>
              <a:chExt cx="3752849" cy="6266963"/>
            </a:xfrm>
          </p:grpSpPr>
          <p:sp>
            <p:nvSpPr>
              <p:cNvPr id="25" name="Rectangle 66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616382" cy="1770553"/>
              </a:xfrm>
              <a:prstGeom prst="rect">
                <a:avLst/>
              </a:prstGeom>
              <a:solidFill>
                <a:srgbClr val="F3BE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Rectangle 7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752849" cy="1150866"/>
              </a:xfrm>
              <a:prstGeom prst="rect">
                <a:avLst/>
              </a:prstGeom>
              <a:solidFill>
                <a:srgbClr val="E4C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Rectangle 68"/>
              <p:cNvSpPr>
                <a:spLocks noChangeArrowheads="1"/>
              </p:cNvSpPr>
              <p:nvPr/>
            </p:nvSpPr>
            <p:spPr bwMode="auto">
              <a:xfrm>
                <a:off x="533400" y="931376"/>
                <a:ext cx="3514031" cy="5564186"/>
              </a:xfrm>
              <a:prstGeom prst="rect">
                <a:avLst/>
              </a:prstGeom>
              <a:solidFill>
                <a:srgbClr val="E669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Rectangle 70"/>
              <p:cNvSpPr>
                <a:spLocks noChangeArrowheads="1"/>
              </p:cNvSpPr>
              <p:nvPr/>
            </p:nvSpPr>
            <p:spPr bwMode="auto">
              <a:xfrm>
                <a:off x="533400" y="460709"/>
                <a:ext cx="3206980" cy="6034853"/>
              </a:xfrm>
              <a:prstGeom prst="rect">
                <a:avLst/>
              </a:prstGeom>
              <a:solidFill>
                <a:srgbClr val="EE9C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Rectangle 74"/>
              <p:cNvSpPr>
                <a:spLocks noChangeArrowheads="1"/>
              </p:cNvSpPr>
              <p:nvPr/>
            </p:nvSpPr>
            <p:spPr bwMode="auto">
              <a:xfrm>
                <a:off x="533400" y="931376"/>
                <a:ext cx="3206980" cy="5564186"/>
              </a:xfrm>
              <a:prstGeom prst="rect">
                <a:avLst/>
              </a:prstGeom>
              <a:solidFill>
                <a:srgbClr val="D64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514031" cy="1770553"/>
              </a:xfrm>
              <a:prstGeom prst="rect">
                <a:avLst/>
              </a:prstGeom>
              <a:solidFill>
                <a:srgbClr val="DA4E1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206980" cy="1770553"/>
              </a:xfrm>
              <a:prstGeom prst="rect">
                <a:avLst/>
              </a:prstGeom>
              <a:solidFill>
                <a:srgbClr val="CB2F0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616382" cy="1150866"/>
              </a:xfrm>
              <a:prstGeom prst="rect">
                <a:avLst/>
              </a:prstGeom>
              <a:solidFill>
                <a:srgbClr val="D8941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514031" cy="1150866"/>
              </a:xfrm>
              <a:prstGeom prst="rect">
                <a:avLst/>
              </a:prstGeom>
              <a:solidFill>
                <a:srgbClr val="C23D1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206980" cy="1150866"/>
              </a:xfrm>
              <a:prstGeom prst="rect">
                <a:avLst/>
              </a:prstGeom>
              <a:solidFill>
                <a:srgbClr val="B525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74"/>
              <p:cNvSpPr>
                <a:spLocks noChangeArrowheads="1"/>
              </p:cNvSpPr>
              <p:nvPr/>
            </p:nvSpPr>
            <p:spPr bwMode="auto">
              <a:xfrm>
                <a:off x="533400" y="228599"/>
                <a:ext cx="3138746" cy="6266963"/>
              </a:xfrm>
              <a:prstGeom prst="rect">
                <a:avLst/>
              </a:prstGeom>
              <a:solidFill>
                <a:srgbClr val="F3BC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Rectangle 74"/>
              <p:cNvSpPr>
                <a:spLocks noChangeArrowheads="1"/>
              </p:cNvSpPr>
              <p:nvPr/>
            </p:nvSpPr>
            <p:spPr bwMode="auto">
              <a:xfrm>
                <a:off x="533400" y="460709"/>
                <a:ext cx="3138746" cy="6034853"/>
              </a:xfrm>
              <a:prstGeom prst="rect">
                <a:avLst/>
              </a:prstGeom>
              <a:solidFill>
                <a:srgbClr val="E273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74"/>
              <p:cNvSpPr>
                <a:spLocks noChangeArrowheads="1"/>
              </p:cNvSpPr>
              <p:nvPr/>
            </p:nvSpPr>
            <p:spPr bwMode="auto">
              <a:xfrm>
                <a:off x="533400" y="931376"/>
                <a:ext cx="3138746" cy="5564186"/>
              </a:xfrm>
              <a:prstGeom prst="rect">
                <a:avLst/>
              </a:prstGeom>
              <a:solidFill>
                <a:srgbClr val="CB2F1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138746" cy="1770553"/>
              </a:xfrm>
              <a:prstGeom prst="rect">
                <a:avLst/>
              </a:prstGeom>
              <a:solidFill>
                <a:srgbClr val="C123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138746" cy="1150866"/>
              </a:xfrm>
              <a:prstGeom prst="rect">
                <a:avLst/>
              </a:prstGeom>
              <a:solidFill>
                <a:srgbClr val="AC1B0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17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902745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 userDrawn="1"/>
        </p:nvGrpSpPr>
        <p:grpSpPr>
          <a:xfrm>
            <a:off x="968592" y="-5815"/>
            <a:ext cx="8175409" cy="6710285"/>
            <a:chOff x="968592" y="-5815"/>
            <a:chExt cx="8175409" cy="6710285"/>
          </a:xfrm>
        </p:grpSpPr>
        <p:grpSp>
          <p:nvGrpSpPr>
            <p:cNvPr id="24" name="Group 21"/>
            <p:cNvGrpSpPr/>
            <p:nvPr userDrawn="1"/>
          </p:nvGrpSpPr>
          <p:grpSpPr>
            <a:xfrm>
              <a:off x="1752601" y="-5815"/>
              <a:ext cx="7391400" cy="6181825"/>
              <a:chOff x="533400" y="228599"/>
              <a:chExt cx="3752849" cy="6266964"/>
            </a:xfrm>
          </p:grpSpPr>
          <p:sp>
            <p:nvSpPr>
              <p:cNvPr id="28" name="Rectangle 66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3469615" cy="5276362"/>
              </a:xfrm>
              <a:prstGeom prst="rect">
                <a:avLst/>
              </a:prstGeom>
              <a:solidFill>
                <a:srgbClr val="F3BE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Rectangle 72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3752849" cy="780562"/>
              </a:xfrm>
              <a:prstGeom prst="rect">
                <a:avLst/>
              </a:prstGeom>
              <a:solidFill>
                <a:srgbClr val="F3BC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Rectangle 68"/>
              <p:cNvSpPr>
                <a:spLocks noChangeArrowheads="1"/>
              </p:cNvSpPr>
              <p:nvPr/>
            </p:nvSpPr>
            <p:spPr bwMode="auto">
              <a:xfrm>
                <a:off x="533400" y="981074"/>
                <a:ext cx="3135429" cy="5514487"/>
              </a:xfrm>
              <a:prstGeom prst="rect">
                <a:avLst/>
              </a:prstGeom>
              <a:solidFill>
                <a:srgbClr val="E4C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Rectangle 70"/>
              <p:cNvSpPr>
                <a:spLocks noChangeArrowheads="1"/>
              </p:cNvSpPr>
              <p:nvPr/>
            </p:nvSpPr>
            <p:spPr bwMode="auto">
              <a:xfrm>
                <a:off x="533400" y="457201"/>
                <a:ext cx="2952298" cy="6038362"/>
              </a:xfrm>
              <a:prstGeom prst="rect">
                <a:avLst/>
              </a:prstGeom>
              <a:solidFill>
                <a:srgbClr val="EE9C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Rectangle 74"/>
              <p:cNvSpPr>
                <a:spLocks noChangeArrowheads="1"/>
              </p:cNvSpPr>
              <p:nvPr/>
            </p:nvSpPr>
            <p:spPr bwMode="auto">
              <a:xfrm>
                <a:off x="533400" y="981074"/>
                <a:ext cx="2952298" cy="5514487"/>
              </a:xfrm>
              <a:prstGeom prst="rect">
                <a:avLst/>
              </a:prstGeom>
              <a:solidFill>
                <a:srgbClr val="D479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Rectangle 74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3135429" cy="5276362"/>
              </a:xfrm>
              <a:prstGeom prst="rect">
                <a:avLst/>
              </a:prstGeom>
              <a:solidFill>
                <a:srgbClr val="D8941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Rectangle 74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2952298" cy="5276362"/>
              </a:xfrm>
              <a:prstGeom prst="rect">
                <a:avLst/>
              </a:prstGeom>
              <a:solidFill>
                <a:srgbClr val="C95A0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Rectangle 72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3469615" cy="780562"/>
              </a:xfrm>
              <a:prstGeom prst="rect">
                <a:avLst/>
              </a:prstGeom>
              <a:solidFill>
                <a:srgbClr val="E78C1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Rectangle 74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3135429" cy="780562"/>
              </a:xfrm>
              <a:prstGeom prst="rect">
                <a:avLst/>
              </a:prstGeom>
              <a:solidFill>
                <a:srgbClr val="CD6C0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Rectangle 74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2952298" cy="780562"/>
              </a:xfrm>
              <a:prstGeom prst="rect">
                <a:avLst/>
              </a:prstGeom>
              <a:solidFill>
                <a:srgbClr val="BF42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74"/>
              <p:cNvSpPr>
                <a:spLocks noChangeArrowheads="1"/>
              </p:cNvSpPr>
              <p:nvPr/>
            </p:nvSpPr>
            <p:spPr bwMode="auto">
              <a:xfrm>
                <a:off x="533400" y="228599"/>
                <a:ext cx="2828549" cy="6266963"/>
              </a:xfrm>
              <a:prstGeom prst="rect">
                <a:avLst/>
              </a:prstGeom>
              <a:solidFill>
                <a:srgbClr val="E669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Rectangle 74"/>
              <p:cNvSpPr>
                <a:spLocks noChangeArrowheads="1"/>
              </p:cNvSpPr>
              <p:nvPr/>
            </p:nvSpPr>
            <p:spPr bwMode="auto">
              <a:xfrm>
                <a:off x="533400" y="457201"/>
                <a:ext cx="2828549" cy="6038362"/>
              </a:xfrm>
              <a:prstGeom prst="rect">
                <a:avLst/>
              </a:prstGeom>
              <a:solidFill>
                <a:srgbClr val="D64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74"/>
              <p:cNvSpPr>
                <a:spLocks noChangeArrowheads="1"/>
              </p:cNvSpPr>
              <p:nvPr/>
            </p:nvSpPr>
            <p:spPr bwMode="auto">
              <a:xfrm>
                <a:off x="533400" y="981074"/>
                <a:ext cx="2828549" cy="5514487"/>
              </a:xfrm>
              <a:prstGeom prst="rect">
                <a:avLst/>
              </a:prstGeom>
              <a:solidFill>
                <a:srgbClr val="BE321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Rectangle 74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2828549" cy="5276362"/>
              </a:xfrm>
              <a:prstGeom prst="rect">
                <a:avLst/>
              </a:prstGeom>
              <a:solidFill>
                <a:srgbClr val="B525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Rectangle 74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2828549" cy="780562"/>
              </a:xfrm>
              <a:prstGeom prst="rect">
                <a:avLst/>
              </a:prstGeom>
              <a:solidFill>
                <a:srgbClr val="AC1B0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17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070654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 userDrawn="1"/>
        </p:nvGrpSpPr>
        <p:grpSpPr>
          <a:xfrm>
            <a:off x="968592" y="-5815"/>
            <a:ext cx="8175409" cy="6710285"/>
            <a:chOff x="968592" y="-5815"/>
            <a:chExt cx="8175409" cy="6710285"/>
          </a:xfrm>
        </p:grpSpPr>
        <p:grpSp>
          <p:nvGrpSpPr>
            <p:cNvPr id="24" name="Group 21"/>
            <p:cNvGrpSpPr/>
            <p:nvPr userDrawn="1"/>
          </p:nvGrpSpPr>
          <p:grpSpPr>
            <a:xfrm>
              <a:off x="1752601" y="-5815"/>
              <a:ext cx="7391400" cy="6181825"/>
              <a:chOff x="533400" y="228599"/>
              <a:chExt cx="3752849" cy="6266963"/>
            </a:xfrm>
          </p:grpSpPr>
          <p:sp>
            <p:nvSpPr>
              <p:cNvPr id="28" name="Rectangle 66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482025" cy="1770553"/>
              </a:xfrm>
              <a:prstGeom prst="rect">
                <a:avLst/>
              </a:prstGeom>
              <a:solidFill>
                <a:srgbClr val="F3BC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Rectangle 7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752849" cy="1150866"/>
              </a:xfrm>
              <a:prstGeom prst="rect">
                <a:avLst/>
              </a:prstGeom>
              <a:solidFill>
                <a:srgbClr val="E669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Rectangle 68"/>
              <p:cNvSpPr>
                <a:spLocks noChangeArrowheads="1"/>
              </p:cNvSpPr>
              <p:nvPr/>
            </p:nvSpPr>
            <p:spPr bwMode="auto">
              <a:xfrm>
                <a:off x="533400" y="939078"/>
                <a:ext cx="3288579" cy="5556483"/>
              </a:xfrm>
              <a:prstGeom prst="rect">
                <a:avLst/>
              </a:prstGeom>
              <a:solidFill>
                <a:srgbClr val="E4C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Rectangle 70"/>
              <p:cNvSpPr>
                <a:spLocks noChangeArrowheads="1"/>
              </p:cNvSpPr>
              <p:nvPr/>
            </p:nvSpPr>
            <p:spPr bwMode="auto">
              <a:xfrm>
                <a:off x="533400" y="463253"/>
                <a:ext cx="3172512" cy="6032309"/>
              </a:xfrm>
              <a:prstGeom prst="rect">
                <a:avLst/>
              </a:prstGeom>
              <a:solidFill>
                <a:srgbClr val="EE9C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Rectangle 74"/>
              <p:cNvSpPr>
                <a:spLocks noChangeArrowheads="1"/>
              </p:cNvSpPr>
              <p:nvPr/>
            </p:nvSpPr>
            <p:spPr bwMode="auto">
              <a:xfrm>
                <a:off x="533400" y="939078"/>
                <a:ext cx="3172512" cy="5556483"/>
              </a:xfrm>
              <a:prstGeom prst="rect">
                <a:avLst/>
              </a:prstGeom>
              <a:solidFill>
                <a:srgbClr val="D479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288579" cy="1770553"/>
              </a:xfrm>
              <a:prstGeom prst="rect">
                <a:avLst/>
              </a:prstGeom>
              <a:solidFill>
                <a:srgbClr val="D892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172512" cy="1770553"/>
              </a:xfrm>
              <a:prstGeom prst="rect">
                <a:avLst/>
              </a:prstGeom>
              <a:solidFill>
                <a:srgbClr val="C9591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Rectangle 7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482025" cy="1150866"/>
              </a:xfrm>
              <a:prstGeom prst="rect">
                <a:avLst/>
              </a:prstGeom>
              <a:solidFill>
                <a:srgbClr val="DA4D5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288579" cy="1150866"/>
              </a:xfrm>
              <a:prstGeom prst="rect">
                <a:avLst/>
              </a:prstGeom>
              <a:solidFill>
                <a:srgbClr val="C23C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172512" cy="1150866"/>
              </a:xfrm>
              <a:prstGeom prst="rect">
                <a:avLst/>
              </a:prstGeom>
              <a:solidFill>
                <a:srgbClr val="B525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74"/>
              <p:cNvSpPr>
                <a:spLocks noChangeArrowheads="1"/>
              </p:cNvSpPr>
              <p:nvPr/>
            </p:nvSpPr>
            <p:spPr bwMode="auto">
              <a:xfrm>
                <a:off x="533400" y="228599"/>
                <a:ext cx="2940377" cy="6266963"/>
              </a:xfrm>
              <a:prstGeom prst="rect">
                <a:avLst/>
              </a:prstGeom>
              <a:solidFill>
                <a:srgbClr val="F3BE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Rectangle 74"/>
              <p:cNvSpPr>
                <a:spLocks noChangeArrowheads="1"/>
              </p:cNvSpPr>
              <p:nvPr/>
            </p:nvSpPr>
            <p:spPr bwMode="auto">
              <a:xfrm>
                <a:off x="533400" y="463253"/>
                <a:ext cx="2940377" cy="6032309"/>
              </a:xfrm>
              <a:prstGeom prst="rect">
                <a:avLst/>
              </a:prstGeom>
              <a:solidFill>
                <a:srgbClr val="E2740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74"/>
              <p:cNvSpPr>
                <a:spLocks noChangeArrowheads="1"/>
              </p:cNvSpPr>
              <p:nvPr/>
            </p:nvSpPr>
            <p:spPr bwMode="auto">
              <a:xfrm>
                <a:off x="533400" y="939078"/>
                <a:ext cx="2940377" cy="5556483"/>
              </a:xfrm>
              <a:prstGeom prst="rect">
                <a:avLst/>
              </a:prstGeom>
              <a:solidFill>
                <a:srgbClr val="C95A0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2940377" cy="1770553"/>
              </a:xfrm>
              <a:prstGeom prst="rect">
                <a:avLst/>
              </a:prstGeom>
              <a:solidFill>
                <a:srgbClr val="BF42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2940377" cy="1150866"/>
              </a:xfrm>
              <a:prstGeom prst="rect">
                <a:avLst/>
              </a:prstGeom>
              <a:solidFill>
                <a:srgbClr val="AC1B0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17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5185966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 userDrawn="1"/>
        </p:nvGrpSpPr>
        <p:grpSpPr>
          <a:xfrm>
            <a:off x="968592" y="-5815"/>
            <a:ext cx="8175409" cy="6710285"/>
            <a:chOff x="968592" y="-5815"/>
            <a:chExt cx="8175409" cy="6710285"/>
          </a:xfrm>
        </p:grpSpPr>
        <p:grpSp>
          <p:nvGrpSpPr>
            <p:cNvPr id="27" name="Group 21"/>
            <p:cNvGrpSpPr/>
            <p:nvPr userDrawn="1"/>
          </p:nvGrpSpPr>
          <p:grpSpPr>
            <a:xfrm>
              <a:off x="1752601" y="-5815"/>
              <a:ext cx="7391400" cy="6181825"/>
              <a:chOff x="533400" y="228599"/>
              <a:chExt cx="3752849" cy="6266963"/>
            </a:xfrm>
          </p:grpSpPr>
          <p:sp>
            <p:nvSpPr>
              <p:cNvPr id="28" name="Rectangle 66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616382" cy="1770553"/>
              </a:xfrm>
              <a:prstGeom prst="rect">
                <a:avLst/>
              </a:prstGeom>
              <a:solidFill>
                <a:srgbClr val="F3BE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Rectangle 7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752849" cy="1150866"/>
              </a:xfrm>
              <a:prstGeom prst="rect">
                <a:avLst/>
              </a:prstGeom>
              <a:solidFill>
                <a:srgbClr val="E4C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Rectangle 68"/>
              <p:cNvSpPr>
                <a:spLocks noChangeArrowheads="1"/>
              </p:cNvSpPr>
              <p:nvPr/>
            </p:nvSpPr>
            <p:spPr bwMode="auto">
              <a:xfrm>
                <a:off x="533400" y="931376"/>
                <a:ext cx="3514031" cy="5564186"/>
              </a:xfrm>
              <a:prstGeom prst="rect">
                <a:avLst/>
              </a:prstGeom>
              <a:solidFill>
                <a:srgbClr val="E669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Rectangle 70"/>
              <p:cNvSpPr>
                <a:spLocks noChangeArrowheads="1"/>
              </p:cNvSpPr>
              <p:nvPr/>
            </p:nvSpPr>
            <p:spPr bwMode="auto">
              <a:xfrm>
                <a:off x="533400" y="460709"/>
                <a:ext cx="3206980" cy="6034853"/>
              </a:xfrm>
              <a:prstGeom prst="rect">
                <a:avLst/>
              </a:prstGeom>
              <a:solidFill>
                <a:srgbClr val="EE9C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Rectangle 74"/>
              <p:cNvSpPr>
                <a:spLocks noChangeArrowheads="1"/>
              </p:cNvSpPr>
              <p:nvPr/>
            </p:nvSpPr>
            <p:spPr bwMode="auto">
              <a:xfrm>
                <a:off x="533400" y="931376"/>
                <a:ext cx="3206980" cy="5564186"/>
              </a:xfrm>
              <a:prstGeom prst="rect">
                <a:avLst/>
              </a:prstGeom>
              <a:solidFill>
                <a:srgbClr val="D64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514031" cy="1770553"/>
              </a:xfrm>
              <a:prstGeom prst="rect">
                <a:avLst/>
              </a:prstGeom>
              <a:solidFill>
                <a:srgbClr val="DA4E1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206980" cy="1770553"/>
              </a:xfrm>
              <a:prstGeom prst="rect">
                <a:avLst/>
              </a:prstGeom>
              <a:solidFill>
                <a:srgbClr val="CB2F0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616382" cy="1150866"/>
              </a:xfrm>
              <a:prstGeom prst="rect">
                <a:avLst/>
              </a:prstGeom>
              <a:solidFill>
                <a:srgbClr val="D8941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514031" cy="1150866"/>
              </a:xfrm>
              <a:prstGeom prst="rect">
                <a:avLst/>
              </a:prstGeom>
              <a:solidFill>
                <a:srgbClr val="C23D1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206980" cy="1150866"/>
              </a:xfrm>
              <a:prstGeom prst="rect">
                <a:avLst/>
              </a:prstGeom>
              <a:solidFill>
                <a:srgbClr val="B525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Rectangle 74"/>
              <p:cNvSpPr>
                <a:spLocks noChangeArrowheads="1"/>
              </p:cNvSpPr>
              <p:nvPr/>
            </p:nvSpPr>
            <p:spPr bwMode="auto">
              <a:xfrm>
                <a:off x="533400" y="228599"/>
                <a:ext cx="3138746" cy="6266963"/>
              </a:xfrm>
              <a:prstGeom prst="rect">
                <a:avLst/>
              </a:prstGeom>
              <a:solidFill>
                <a:srgbClr val="F3BC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74"/>
              <p:cNvSpPr>
                <a:spLocks noChangeArrowheads="1"/>
              </p:cNvSpPr>
              <p:nvPr/>
            </p:nvSpPr>
            <p:spPr bwMode="auto">
              <a:xfrm>
                <a:off x="533400" y="460709"/>
                <a:ext cx="3138746" cy="6034853"/>
              </a:xfrm>
              <a:prstGeom prst="rect">
                <a:avLst/>
              </a:prstGeom>
              <a:solidFill>
                <a:srgbClr val="E273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Rectangle 74"/>
              <p:cNvSpPr>
                <a:spLocks noChangeArrowheads="1"/>
              </p:cNvSpPr>
              <p:nvPr/>
            </p:nvSpPr>
            <p:spPr bwMode="auto">
              <a:xfrm>
                <a:off x="533400" y="931376"/>
                <a:ext cx="3138746" cy="5564186"/>
              </a:xfrm>
              <a:prstGeom prst="rect">
                <a:avLst/>
              </a:prstGeom>
              <a:solidFill>
                <a:srgbClr val="CB2F1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138746" cy="1770553"/>
              </a:xfrm>
              <a:prstGeom prst="rect">
                <a:avLst/>
              </a:prstGeom>
              <a:solidFill>
                <a:srgbClr val="C123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138746" cy="1150866"/>
              </a:xfrm>
              <a:prstGeom prst="rect">
                <a:avLst/>
              </a:prstGeom>
              <a:solidFill>
                <a:srgbClr val="AC1B0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19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4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56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  <p:sp>
        <p:nvSpPr>
          <p:cNvPr id="17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1752601" y="2894822"/>
            <a:ext cx="6921038" cy="3272223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24047203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 userDrawn="1"/>
        </p:nvGrpSpPr>
        <p:grpSpPr>
          <a:xfrm>
            <a:off x="968592" y="-5815"/>
            <a:ext cx="8175409" cy="6710285"/>
            <a:chOff x="968592" y="-5815"/>
            <a:chExt cx="8175409" cy="6710285"/>
          </a:xfrm>
        </p:grpSpPr>
        <p:grpSp>
          <p:nvGrpSpPr>
            <p:cNvPr id="28" name="Group 21"/>
            <p:cNvGrpSpPr/>
            <p:nvPr userDrawn="1"/>
          </p:nvGrpSpPr>
          <p:grpSpPr>
            <a:xfrm>
              <a:off x="1752601" y="-5815"/>
              <a:ext cx="7391400" cy="6181825"/>
              <a:chOff x="533400" y="228599"/>
              <a:chExt cx="3752849" cy="6266964"/>
            </a:xfrm>
          </p:grpSpPr>
          <p:sp>
            <p:nvSpPr>
              <p:cNvPr id="29" name="Rectangle 66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3469615" cy="5276362"/>
              </a:xfrm>
              <a:prstGeom prst="rect">
                <a:avLst/>
              </a:prstGeom>
              <a:solidFill>
                <a:srgbClr val="F3BE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Rectangle 72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3752849" cy="780562"/>
              </a:xfrm>
              <a:prstGeom prst="rect">
                <a:avLst/>
              </a:prstGeom>
              <a:solidFill>
                <a:srgbClr val="F3BC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Rectangle 68"/>
              <p:cNvSpPr>
                <a:spLocks noChangeArrowheads="1"/>
              </p:cNvSpPr>
              <p:nvPr/>
            </p:nvSpPr>
            <p:spPr bwMode="auto">
              <a:xfrm>
                <a:off x="533400" y="981074"/>
                <a:ext cx="3135429" cy="5514487"/>
              </a:xfrm>
              <a:prstGeom prst="rect">
                <a:avLst/>
              </a:prstGeom>
              <a:solidFill>
                <a:srgbClr val="E4C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Rectangle 70"/>
              <p:cNvSpPr>
                <a:spLocks noChangeArrowheads="1"/>
              </p:cNvSpPr>
              <p:nvPr/>
            </p:nvSpPr>
            <p:spPr bwMode="auto">
              <a:xfrm>
                <a:off x="533400" y="457201"/>
                <a:ext cx="2952298" cy="6038362"/>
              </a:xfrm>
              <a:prstGeom prst="rect">
                <a:avLst/>
              </a:prstGeom>
              <a:solidFill>
                <a:srgbClr val="EE9C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Rectangle 74"/>
              <p:cNvSpPr>
                <a:spLocks noChangeArrowheads="1"/>
              </p:cNvSpPr>
              <p:nvPr/>
            </p:nvSpPr>
            <p:spPr bwMode="auto">
              <a:xfrm>
                <a:off x="533400" y="981074"/>
                <a:ext cx="2952298" cy="5514487"/>
              </a:xfrm>
              <a:prstGeom prst="rect">
                <a:avLst/>
              </a:prstGeom>
              <a:solidFill>
                <a:srgbClr val="D479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Rectangle 74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3135429" cy="5276362"/>
              </a:xfrm>
              <a:prstGeom prst="rect">
                <a:avLst/>
              </a:prstGeom>
              <a:solidFill>
                <a:srgbClr val="D8941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Rectangle 74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2952298" cy="5276362"/>
              </a:xfrm>
              <a:prstGeom prst="rect">
                <a:avLst/>
              </a:prstGeom>
              <a:solidFill>
                <a:srgbClr val="C95A0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Rectangle 72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3469615" cy="780562"/>
              </a:xfrm>
              <a:prstGeom prst="rect">
                <a:avLst/>
              </a:prstGeom>
              <a:solidFill>
                <a:srgbClr val="E78C1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Rectangle 74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3135429" cy="780562"/>
              </a:xfrm>
              <a:prstGeom prst="rect">
                <a:avLst/>
              </a:prstGeom>
              <a:solidFill>
                <a:srgbClr val="CD6C0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Rectangle 74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2952298" cy="780562"/>
              </a:xfrm>
              <a:prstGeom prst="rect">
                <a:avLst/>
              </a:prstGeom>
              <a:solidFill>
                <a:srgbClr val="BF42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Rectangle 74"/>
              <p:cNvSpPr>
                <a:spLocks noChangeArrowheads="1"/>
              </p:cNvSpPr>
              <p:nvPr/>
            </p:nvSpPr>
            <p:spPr bwMode="auto">
              <a:xfrm>
                <a:off x="533400" y="228599"/>
                <a:ext cx="2828549" cy="6266963"/>
              </a:xfrm>
              <a:prstGeom prst="rect">
                <a:avLst/>
              </a:prstGeom>
              <a:solidFill>
                <a:srgbClr val="E669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74"/>
              <p:cNvSpPr>
                <a:spLocks noChangeArrowheads="1"/>
              </p:cNvSpPr>
              <p:nvPr/>
            </p:nvSpPr>
            <p:spPr bwMode="auto">
              <a:xfrm>
                <a:off x="533400" y="457201"/>
                <a:ext cx="2828549" cy="6038362"/>
              </a:xfrm>
              <a:prstGeom prst="rect">
                <a:avLst/>
              </a:prstGeom>
              <a:solidFill>
                <a:srgbClr val="D64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Rectangle 74"/>
              <p:cNvSpPr>
                <a:spLocks noChangeArrowheads="1"/>
              </p:cNvSpPr>
              <p:nvPr/>
            </p:nvSpPr>
            <p:spPr bwMode="auto">
              <a:xfrm>
                <a:off x="533400" y="981074"/>
                <a:ext cx="2828549" cy="5514487"/>
              </a:xfrm>
              <a:prstGeom prst="rect">
                <a:avLst/>
              </a:prstGeom>
              <a:solidFill>
                <a:srgbClr val="BE321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74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2828549" cy="5276362"/>
              </a:xfrm>
              <a:prstGeom prst="rect">
                <a:avLst/>
              </a:prstGeom>
              <a:solidFill>
                <a:srgbClr val="B525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Rectangle 74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2828549" cy="780562"/>
              </a:xfrm>
              <a:prstGeom prst="rect">
                <a:avLst/>
              </a:prstGeom>
              <a:solidFill>
                <a:srgbClr val="AC1B0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19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4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56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  <p:sp>
        <p:nvSpPr>
          <p:cNvPr id="17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1752601" y="2894400"/>
            <a:ext cx="6833558" cy="3271013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13746694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 userDrawn="1"/>
        </p:nvGrpSpPr>
        <p:grpSpPr>
          <a:xfrm>
            <a:off x="968592" y="-5815"/>
            <a:ext cx="8175409" cy="6710285"/>
            <a:chOff x="968592" y="-5815"/>
            <a:chExt cx="8175409" cy="6710285"/>
          </a:xfrm>
        </p:grpSpPr>
        <p:grpSp>
          <p:nvGrpSpPr>
            <p:cNvPr id="28" name="Group 21"/>
            <p:cNvGrpSpPr/>
            <p:nvPr userDrawn="1"/>
          </p:nvGrpSpPr>
          <p:grpSpPr>
            <a:xfrm>
              <a:off x="1752601" y="-5815"/>
              <a:ext cx="7391400" cy="6181825"/>
              <a:chOff x="533400" y="228599"/>
              <a:chExt cx="3752849" cy="6266963"/>
            </a:xfrm>
          </p:grpSpPr>
          <p:sp>
            <p:nvSpPr>
              <p:cNvPr id="29" name="Rectangle 66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482025" cy="1770553"/>
              </a:xfrm>
              <a:prstGeom prst="rect">
                <a:avLst/>
              </a:prstGeom>
              <a:solidFill>
                <a:srgbClr val="F3BC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Rectangle 7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752849" cy="1150866"/>
              </a:xfrm>
              <a:prstGeom prst="rect">
                <a:avLst/>
              </a:prstGeom>
              <a:solidFill>
                <a:srgbClr val="E669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Rectangle 68"/>
              <p:cNvSpPr>
                <a:spLocks noChangeArrowheads="1"/>
              </p:cNvSpPr>
              <p:nvPr/>
            </p:nvSpPr>
            <p:spPr bwMode="auto">
              <a:xfrm>
                <a:off x="533400" y="939078"/>
                <a:ext cx="3288579" cy="5556483"/>
              </a:xfrm>
              <a:prstGeom prst="rect">
                <a:avLst/>
              </a:prstGeom>
              <a:solidFill>
                <a:srgbClr val="E4C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Rectangle 70"/>
              <p:cNvSpPr>
                <a:spLocks noChangeArrowheads="1"/>
              </p:cNvSpPr>
              <p:nvPr/>
            </p:nvSpPr>
            <p:spPr bwMode="auto">
              <a:xfrm>
                <a:off x="533400" y="463253"/>
                <a:ext cx="3172512" cy="6032309"/>
              </a:xfrm>
              <a:prstGeom prst="rect">
                <a:avLst/>
              </a:prstGeom>
              <a:solidFill>
                <a:srgbClr val="EE9C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Rectangle 74"/>
              <p:cNvSpPr>
                <a:spLocks noChangeArrowheads="1"/>
              </p:cNvSpPr>
              <p:nvPr/>
            </p:nvSpPr>
            <p:spPr bwMode="auto">
              <a:xfrm>
                <a:off x="533400" y="939078"/>
                <a:ext cx="3172512" cy="5556483"/>
              </a:xfrm>
              <a:prstGeom prst="rect">
                <a:avLst/>
              </a:prstGeom>
              <a:solidFill>
                <a:srgbClr val="D479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288579" cy="1770553"/>
              </a:xfrm>
              <a:prstGeom prst="rect">
                <a:avLst/>
              </a:prstGeom>
              <a:solidFill>
                <a:srgbClr val="D892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172512" cy="1770553"/>
              </a:xfrm>
              <a:prstGeom prst="rect">
                <a:avLst/>
              </a:prstGeom>
              <a:solidFill>
                <a:srgbClr val="C9591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Rectangle 7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482025" cy="1150866"/>
              </a:xfrm>
              <a:prstGeom prst="rect">
                <a:avLst/>
              </a:prstGeom>
              <a:solidFill>
                <a:srgbClr val="DA4D5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288579" cy="1150866"/>
              </a:xfrm>
              <a:prstGeom prst="rect">
                <a:avLst/>
              </a:prstGeom>
              <a:solidFill>
                <a:srgbClr val="C23C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172512" cy="1150866"/>
              </a:xfrm>
              <a:prstGeom prst="rect">
                <a:avLst/>
              </a:prstGeom>
              <a:solidFill>
                <a:srgbClr val="B525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Rectangle 74"/>
              <p:cNvSpPr>
                <a:spLocks noChangeArrowheads="1"/>
              </p:cNvSpPr>
              <p:nvPr/>
            </p:nvSpPr>
            <p:spPr bwMode="auto">
              <a:xfrm>
                <a:off x="533400" y="228599"/>
                <a:ext cx="2940377" cy="6266963"/>
              </a:xfrm>
              <a:prstGeom prst="rect">
                <a:avLst/>
              </a:prstGeom>
              <a:solidFill>
                <a:srgbClr val="F3BE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74"/>
              <p:cNvSpPr>
                <a:spLocks noChangeArrowheads="1"/>
              </p:cNvSpPr>
              <p:nvPr/>
            </p:nvSpPr>
            <p:spPr bwMode="auto">
              <a:xfrm>
                <a:off x="533400" y="463253"/>
                <a:ext cx="2940377" cy="6032309"/>
              </a:xfrm>
              <a:prstGeom prst="rect">
                <a:avLst/>
              </a:prstGeom>
              <a:solidFill>
                <a:srgbClr val="E2740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Rectangle 74"/>
              <p:cNvSpPr>
                <a:spLocks noChangeArrowheads="1"/>
              </p:cNvSpPr>
              <p:nvPr/>
            </p:nvSpPr>
            <p:spPr bwMode="auto">
              <a:xfrm>
                <a:off x="533400" y="939078"/>
                <a:ext cx="2940377" cy="5556483"/>
              </a:xfrm>
              <a:prstGeom prst="rect">
                <a:avLst/>
              </a:prstGeom>
              <a:solidFill>
                <a:srgbClr val="C95A0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2940377" cy="1770553"/>
              </a:xfrm>
              <a:prstGeom prst="rect">
                <a:avLst/>
              </a:prstGeom>
              <a:solidFill>
                <a:srgbClr val="BF42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2940377" cy="1150866"/>
              </a:xfrm>
              <a:prstGeom prst="rect">
                <a:avLst/>
              </a:prstGeom>
              <a:solidFill>
                <a:srgbClr val="AC1B0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19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4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56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  <p:sp>
        <p:nvSpPr>
          <p:cNvPr id="17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1752716" y="2894400"/>
            <a:ext cx="6476885" cy="3271013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22370880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Client Log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 userDrawn="1"/>
        </p:nvGrpSpPr>
        <p:grpSpPr>
          <a:xfrm>
            <a:off x="968592" y="-5815"/>
            <a:ext cx="8175409" cy="6710285"/>
            <a:chOff x="968592" y="-5815"/>
            <a:chExt cx="8175409" cy="6710285"/>
          </a:xfrm>
        </p:grpSpPr>
        <p:grpSp>
          <p:nvGrpSpPr>
            <p:cNvPr id="32" name="Group 23"/>
            <p:cNvGrpSpPr/>
            <p:nvPr userDrawn="1"/>
          </p:nvGrpSpPr>
          <p:grpSpPr>
            <a:xfrm>
              <a:off x="1752601" y="-5815"/>
              <a:ext cx="7391400" cy="6181825"/>
              <a:chOff x="533400" y="228599"/>
              <a:chExt cx="3752849" cy="6266963"/>
            </a:xfrm>
          </p:grpSpPr>
          <p:sp>
            <p:nvSpPr>
              <p:cNvPr id="35" name="Rectangle 66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616382" cy="1770553"/>
              </a:xfrm>
              <a:prstGeom prst="rect">
                <a:avLst/>
              </a:prstGeom>
              <a:solidFill>
                <a:srgbClr val="F3BE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Rectangle 7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752849" cy="1150866"/>
              </a:xfrm>
              <a:prstGeom prst="rect">
                <a:avLst/>
              </a:prstGeom>
              <a:solidFill>
                <a:srgbClr val="E4C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Rectangle 68"/>
              <p:cNvSpPr>
                <a:spLocks noChangeArrowheads="1"/>
              </p:cNvSpPr>
              <p:nvPr/>
            </p:nvSpPr>
            <p:spPr bwMode="auto">
              <a:xfrm>
                <a:off x="533400" y="931376"/>
                <a:ext cx="3514031" cy="5564186"/>
              </a:xfrm>
              <a:prstGeom prst="rect">
                <a:avLst/>
              </a:prstGeom>
              <a:solidFill>
                <a:srgbClr val="E669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Rectangle 70"/>
              <p:cNvSpPr>
                <a:spLocks noChangeArrowheads="1"/>
              </p:cNvSpPr>
              <p:nvPr/>
            </p:nvSpPr>
            <p:spPr bwMode="auto">
              <a:xfrm>
                <a:off x="533400" y="460709"/>
                <a:ext cx="3206980" cy="6034853"/>
              </a:xfrm>
              <a:prstGeom prst="rect">
                <a:avLst/>
              </a:prstGeom>
              <a:solidFill>
                <a:srgbClr val="EE9C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Rectangle 74"/>
              <p:cNvSpPr>
                <a:spLocks noChangeArrowheads="1"/>
              </p:cNvSpPr>
              <p:nvPr/>
            </p:nvSpPr>
            <p:spPr bwMode="auto">
              <a:xfrm>
                <a:off x="533400" y="931376"/>
                <a:ext cx="3206980" cy="5564186"/>
              </a:xfrm>
              <a:prstGeom prst="rect">
                <a:avLst/>
              </a:prstGeom>
              <a:solidFill>
                <a:srgbClr val="D64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514031" cy="1770553"/>
              </a:xfrm>
              <a:prstGeom prst="rect">
                <a:avLst/>
              </a:prstGeom>
              <a:solidFill>
                <a:srgbClr val="DA4E1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206980" cy="1770553"/>
              </a:xfrm>
              <a:prstGeom prst="rect">
                <a:avLst/>
              </a:prstGeom>
              <a:solidFill>
                <a:srgbClr val="CB2F0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Rectangle 48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616382" cy="1150866"/>
              </a:xfrm>
              <a:prstGeom prst="rect">
                <a:avLst/>
              </a:prstGeom>
              <a:solidFill>
                <a:srgbClr val="D8941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514031" cy="1150866"/>
              </a:xfrm>
              <a:prstGeom prst="rect">
                <a:avLst/>
              </a:prstGeom>
              <a:solidFill>
                <a:srgbClr val="C23D1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206980" cy="1150866"/>
              </a:xfrm>
              <a:prstGeom prst="rect">
                <a:avLst/>
              </a:prstGeom>
              <a:solidFill>
                <a:srgbClr val="B525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74"/>
              <p:cNvSpPr>
                <a:spLocks noChangeArrowheads="1"/>
              </p:cNvSpPr>
              <p:nvPr/>
            </p:nvSpPr>
            <p:spPr bwMode="auto">
              <a:xfrm>
                <a:off x="533400" y="228599"/>
                <a:ext cx="3138746" cy="6266963"/>
              </a:xfrm>
              <a:prstGeom prst="rect">
                <a:avLst/>
              </a:prstGeom>
              <a:solidFill>
                <a:srgbClr val="F3BC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Rectangle 74"/>
              <p:cNvSpPr>
                <a:spLocks noChangeArrowheads="1"/>
              </p:cNvSpPr>
              <p:nvPr/>
            </p:nvSpPr>
            <p:spPr bwMode="auto">
              <a:xfrm>
                <a:off x="533400" y="460709"/>
                <a:ext cx="3138746" cy="6034853"/>
              </a:xfrm>
              <a:prstGeom prst="rect">
                <a:avLst/>
              </a:prstGeom>
              <a:solidFill>
                <a:srgbClr val="E273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Rectangle 74"/>
              <p:cNvSpPr>
                <a:spLocks noChangeArrowheads="1"/>
              </p:cNvSpPr>
              <p:nvPr/>
            </p:nvSpPr>
            <p:spPr bwMode="auto">
              <a:xfrm>
                <a:off x="533400" y="931376"/>
                <a:ext cx="3138746" cy="5564186"/>
              </a:xfrm>
              <a:prstGeom prst="rect">
                <a:avLst/>
              </a:prstGeom>
              <a:solidFill>
                <a:srgbClr val="CB2F1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60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138746" cy="1770553"/>
              </a:xfrm>
              <a:prstGeom prst="rect">
                <a:avLst/>
              </a:prstGeom>
              <a:solidFill>
                <a:srgbClr val="C123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61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138746" cy="1150866"/>
              </a:xfrm>
              <a:prstGeom prst="rect">
                <a:avLst/>
              </a:prstGeom>
              <a:solidFill>
                <a:srgbClr val="AC1B0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97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98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1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609601" y="3048000"/>
            <a:ext cx="914400" cy="76200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AU" noProof="0" dirty="0"/>
          </a:p>
        </p:txBody>
      </p:sp>
      <p:grpSp>
        <p:nvGrpSpPr>
          <p:cNvPr id="3" name="Group 31"/>
          <p:cNvGrpSpPr/>
          <p:nvPr/>
        </p:nvGrpSpPr>
        <p:grpSpPr>
          <a:xfrm>
            <a:off x="489086" y="2901697"/>
            <a:ext cx="1209752" cy="151219"/>
            <a:chOff x="489087" y="2521685"/>
            <a:chExt cx="1209752" cy="151219"/>
          </a:xfrm>
        </p:grpSpPr>
        <p:cxnSp>
          <p:nvCxnSpPr>
            <p:cNvPr id="33" name="Straight Connector 32"/>
            <p:cNvCxnSpPr/>
            <p:nvPr userDrawn="1"/>
          </p:nvCxnSpPr>
          <p:spPr>
            <a:xfrm rot="10800000">
              <a:off x="489087" y="2521686"/>
              <a:ext cx="1209752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 userDrawn="1"/>
          </p:nvCxnSpPr>
          <p:spPr>
            <a:xfrm rot="5400000">
              <a:off x="413478" y="2597295"/>
              <a:ext cx="151219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46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928566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Client Log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 userDrawn="1"/>
        </p:nvGrpSpPr>
        <p:grpSpPr>
          <a:xfrm>
            <a:off x="968592" y="-5815"/>
            <a:ext cx="8175409" cy="6710285"/>
            <a:chOff x="968592" y="-5815"/>
            <a:chExt cx="8175409" cy="6710285"/>
          </a:xfrm>
        </p:grpSpPr>
        <p:grpSp>
          <p:nvGrpSpPr>
            <p:cNvPr id="35" name="Group 23"/>
            <p:cNvGrpSpPr/>
            <p:nvPr userDrawn="1"/>
          </p:nvGrpSpPr>
          <p:grpSpPr>
            <a:xfrm>
              <a:off x="1752601" y="-5815"/>
              <a:ext cx="7391400" cy="6181825"/>
              <a:chOff x="533400" y="228599"/>
              <a:chExt cx="3752849" cy="6266964"/>
            </a:xfrm>
          </p:grpSpPr>
          <p:sp>
            <p:nvSpPr>
              <p:cNvPr id="36" name="Rectangle 66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3469615" cy="5276362"/>
              </a:xfrm>
              <a:prstGeom prst="rect">
                <a:avLst/>
              </a:prstGeom>
              <a:solidFill>
                <a:srgbClr val="F3BE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Rectangle 72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3752849" cy="780562"/>
              </a:xfrm>
              <a:prstGeom prst="rect">
                <a:avLst/>
              </a:prstGeom>
              <a:solidFill>
                <a:srgbClr val="F3BC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Rectangle 68"/>
              <p:cNvSpPr>
                <a:spLocks noChangeArrowheads="1"/>
              </p:cNvSpPr>
              <p:nvPr/>
            </p:nvSpPr>
            <p:spPr bwMode="auto">
              <a:xfrm>
                <a:off x="533400" y="981074"/>
                <a:ext cx="3135429" cy="5514487"/>
              </a:xfrm>
              <a:prstGeom prst="rect">
                <a:avLst/>
              </a:prstGeom>
              <a:solidFill>
                <a:srgbClr val="E4C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Rectangle 70"/>
              <p:cNvSpPr>
                <a:spLocks noChangeArrowheads="1"/>
              </p:cNvSpPr>
              <p:nvPr/>
            </p:nvSpPr>
            <p:spPr bwMode="auto">
              <a:xfrm>
                <a:off x="533400" y="457201"/>
                <a:ext cx="2952298" cy="6038362"/>
              </a:xfrm>
              <a:prstGeom prst="rect">
                <a:avLst/>
              </a:prstGeom>
              <a:solidFill>
                <a:srgbClr val="EE9C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Rectangle 74"/>
              <p:cNvSpPr>
                <a:spLocks noChangeArrowheads="1"/>
              </p:cNvSpPr>
              <p:nvPr/>
            </p:nvSpPr>
            <p:spPr bwMode="auto">
              <a:xfrm>
                <a:off x="533400" y="981074"/>
                <a:ext cx="2952298" cy="5514487"/>
              </a:xfrm>
              <a:prstGeom prst="rect">
                <a:avLst/>
              </a:prstGeom>
              <a:solidFill>
                <a:srgbClr val="D479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Rectangle 74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3135429" cy="5276362"/>
              </a:xfrm>
              <a:prstGeom prst="rect">
                <a:avLst/>
              </a:prstGeom>
              <a:solidFill>
                <a:srgbClr val="D8941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Rectangle 74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2952298" cy="5276362"/>
              </a:xfrm>
              <a:prstGeom prst="rect">
                <a:avLst/>
              </a:prstGeom>
              <a:solidFill>
                <a:srgbClr val="C95A0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72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3469615" cy="780562"/>
              </a:xfrm>
              <a:prstGeom prst="rect">
                <a:avLst/>
              </a:prstGeom>
              <a:solidFill>
                <a:srgbClr val="E78C1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Rectangle 74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3135429" cy="780562"/>
              </a:xfrm>
              <a:prstGeom prst="rect">
                <a:avLst/>
              </a:prstGeom>
              <a:solidFill>
                <a:srgbClr val="CD6C0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74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2952298" cy="780562"/>
              </a:xfrm>
              <a:prstGeom prst="rect">
                <a:avLst/>
              </a:prstGeom>
              <a:solidFill>
                <a:srgbClr val="BF42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Rectangle 74"/>
              <p:cNvSpPr>
                <a:spLocks noChangeArrowheads="1"/>
              </p:cNvSpPr>
              <p:nvPr/>
            </p:nvSpPr>
            <p:spPr bwMode="auto">
              <a:xfrm>
                <a:off x="533400" y="228599"/>
                <a:ext cx="2828549" cy="6266963"/>
              </a:xfrm>
              <a:prstGeom prst="rect">
                <a:avLst/>
              </a:prstGeom>
              <a:solidFill>
                <a:srgbClr val="E669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Rectangle 74"/>
              <p:cNvSpPr>
                <a:spLocks noChangeArrowheads="1"/>
              </p:cNvSpPr>
              <p:nvPr/>
            </p:nvSpPr>
            <p:spPr bwMode="auto">
              <a:xfrm>
                <a:off x="533400" y="457201"/>
                <a:ext cx="2828549" cy="6038362"/>
              </a:xfrm>
              <a:prstGeom prst="rect">
                <a:avLst/>
              </a:prstGeom>
              <a:solidFill>
                <a:srgbClr val="D64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Rectangle 74"/>
              <p:cNvSpPr>
                <a:spLocks noChangeArrowheads="1"/>
              </p:cNvSpPr>
              <p:nvPr/>
            </p:nvSpPr>
            <p:spPr bwMode="auto">
              <a:xfrm>
                <a:off x="533400" y="981074"/>
                <a:ext cx="2828549" cy="5514487"/>
              </a:xfrm>
              <a:prstGeom prst="rect">
                <a:avLst/>
              </a:prstGeom>
              <a:solidFill>
                <a:srgbClr val="BE321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60" name="Rectangle 74"/>
              <p:cNvSpPr>
                <a:spLocks noChangeArrowheads="1"/>
              </p:cNvSpPr>
              <p:nvPr/>
            </p:nvSpPr>
            <p:spPr bwMode="auto">
              <a:xfrm>
                <a:off x="533400" y="1219201"/>
                <a:ext cx="2828549" cy="5276362"/>
              </a:xfrm>
              <a:prstGeom prst="rect">
                <a:avLst/>
              </a:prstGeom>
              <a:solidFill>
                <a:srgbClr val="B525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61" name="Rectangle 74"/>
              <p:cNvSpPr>
                <a:spLocks noChangeArrowheads="1"/>
              </p:cNvSpPr>
              <p:nvPr/>
            </p:nvSpPr>
            <p:spPr bwMode="auto">
              <a:xfrm>
                <a:off x="533400" y="5715000"/>
                <a:ext cx="2828549" cy="780562"/>
              </a:xfrm>
              <a:prstGeom prst="rect">
                <a:avLst/>
              </a:prstGeom>
              <a:solidFill>
                <a:srgbClr val="AC1B0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97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98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1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609601" y="3048000"/>
            <a:ext cx="914400" cy="76200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AU" noProof="0" dirty="0"/>
          </a:p>
        </p:txBody>
      </p:sp>
      <p:grpSp>
        <p:nvGrpSpPr>
          <p:cNvPr id="3" name="Group 31"/>
          <p:cNvGrpSpPr/>
          <p:nvPr/>
        </p:nvGrpSpPr>
        <p:grpSpPr>
          <a:xfrm>
            <a:off x="489086" y="2901697"/>
            <a:ext cx="1209752" cy="151219"/>
            <a:chOff x="489087" y="2521685"/>
            <a:chExt cx="1209752" cy="151219"/>
          </a:xfrm>
        </p:grpSpPr>
        <p:cxnSp>
          <p:nvCxnSpPr>
            <p:cNvPr id="33" name="Straight Connector 32"/>
            <p:cNvCxnSpPr/>
            <p:nvPr userDrawn="1"/>
          </p:nvCxnSpPr>
          <p:spPr>
            <a:xfrm rot="10800000">
              <a:off x="489087" y="2521686"/>
              <a:ext cx="1209752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 userDrawn="1"/>
          </p:nvCxnSpPr>
          <p:spPr>
            <a:xfrm rot="5400000">
              <a:off x="413478" y="2597295"/>
              <a:ext cx="151219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46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750528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Client Log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 userDrawn="1"/>
        </p:nvGrpSpPr>
        <p:grpSpPr>
          <a:xfrm>
            <a:off x="968592" y="-5815"/>
            <a:ext cx="8175409" cy="6710285"/>
            <a:chOff x="968592" y="-5815"/>
            <a:chExt cx="8175409" cy="6710285"/>
          </a:xfrm>
        </p:grpSpPr>
        <p:grpSp>
          <p:nvGrpSpPr>
            <p:cNvPr id="35" name="Group 23"/>
            <p:cNvGrpSpPr/>
            <p:nvPr userDrawn="1"/>
          </p:nvGrpSpPr>
          <p:grpSpPr>
            <a:xfrm>
              <a:off x="1752601" y="-5815"/>
              <a:ext cx="7391400" cy="6181825"/>
              <a:chOff x="533400" y="228599"/>
              <a:chExt cx="3752849" cy="6266963"/>
            </a:xfrm>
          </p:grpSpPr>
          <p:sp>
            <p:nvSpPr>
              <p:cNvPr id="36" name="Rectangle 66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482025" cy="1770553"/>
              </a:xfrm>
              <a:prstGeom prst="rect">
                <a:avLst/>
              </a:prstGeom>
              <a:solidFill>
                <a:srgbClr val="F3BC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Rectangle 7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752849" cy="1150866"/>
              </a:xfrm>
              <a:prstGeom prst="rect">
                <a:avLst/>
              </a:prstGeom>
              <a:solidFill>
                <a:srgbClr val="E669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Rectangle 68"/>
              <p:cNvSpPr>
                <a:spLocks noChangeArrowheads="1"/>
              </p:cNvSpPr>
              <p:nvPr/>
            </p:nvSpPr>
            <p:spPr bwMode="auto">
              <a:xfrm>
                <a:off x="533400" y="939078"/>
                <a:ext cx="3288579" cy="5556483"/>
              </a:xfrm>
              <a:prstGeom prst="rect">
                <a:avLst/>
              </a:prstGeom>
              <a:solidFill>
                <a:srgbClr val="E4C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Rectangle 70"/>
              <p:cNvSpPr>
                <a:spLocks noChangeArrowheads="1"/>
              </p:cNvSpPr>
              <p:nvPr/>
            </p:nvSpPr>
            <p:spPr bwMode="auto">
              <a:xfrm>
                <a:off x="533400" y="463253"/>
                <a:ext cx="3172512" cy="6032309"/>
              </a:xfrm>
              <a:prstGeom prst="rect">
                <a:avLst/>
              </a:prstGeom>
              <a:solidFill>
                <a:srgbClr val="EE9C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Rectangle 74"/>
              <p:cNvSpPr>
                <a:spLocks noChangeArrowheads="1"/>
              </p:cNvSpPr>
              <p:nvPr/>
            </p:nvSpPr>
            <p:spPr bwMode="auto">
              <a:xfrm>
                <a:off x="533400" y="939078"/>
                <a:ext cx="3172512" cy="5556483"/>
              </a:xfrm>
              <a:prstGeom prst="rect">
                <a:avLst/>
              </a:prstGeom>
              <a:solidFill>
                <a:srgbClr val="D479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288579" cy="1770553"/>
              </a:xfrm>
              <a:prstGeom prst="rect">
                <a:avLst/>
              </a:prstGeom>
              <a:solidFill>
                <a:srgbClr val="D892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3172512" cy="1770553"/>
              </a:xfrm>
              <a:prstGeom prst="rect">
                <a:avLst/>
              </a:prstGeom>
              <a:solidFill>
                <a:srgbClr val="C9591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72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482025" cy="1150866"/>
              </a:xfrm>
              <a:prstGeom prst="rect">
                <a:avLst/>
              </a:prstGeom>
              <a:solidFill>
                <a:srgbClr val="DA4D5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288579" cy="1150866"/>
              </a:xfrm>
              <a:prstGeom prst="rect">
                <a:avLst/>
              </a:prstGeom>
              <a:solidFill>
                <a:srgbClr val="C23C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3172512" cy="1150866"/>
              </a:xfrm>
              <a:prstGeom prst="rect">
                <a:avLst/>
              </a:prstGeom>
              <a:solidFill>
                <a:srgbClr val="B525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Rectangle 74"/>
              <p:cNvSpPr>
                <a:spLocks noChangeArrowheads="1"/>
              </p:cNvSpPr>
              <p:nvPr/>
            </p:nvSpPr>
            <p:spPr bwMode="auto">
              <a:xfrm>
                <a:off x="533400" y="228599"/>
                <a:ext cx="2940377" cy="6266963"/>
              </a:xfrm>
              <a:prstGeom prst="rect">
                <a:avLst/>
              </a:prstGeom>
              <a:solidFill>
                <a:srgbClr val="F3BE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Rectangle 74"/>
              <p:cNvSpPr>
                <a:spLocks noChangeArrowheads="1"/>
              </p:cNvSpPr>
              <p:nvPr/>
            </p:nvSpPr>
            <p:spPr bwMode="auto">
              <a:xfrm>
                <a:off x="533400" y="463253"/>
                <a:ext cx="2940377" cy="6032309"/>
              </a:xfrm>
              <a:prstGeom prst="rect">
                <a:avLst/>
              </a:prstGeom>
              <a:solidFill>
                <a:srgbClr val="E2740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Rectangle 74"/>
              <p:cNvSpPr>
                <a:spLocks noChangeArrowheads="1"/>
              </p:cNvSpPr>
              <p:nvPr/>
            </p:nvSpPr>
            <p:spPr bwMode="auto">
              <a:xfrm>
                <a:off x="533400" y="939078"/>
                <a:ext cx="2940377" cy="5556483"/>
              </a:xfrm>
              <a:prstGeom prst="rect">
                <a:avLst/>
              </a:prstGeom>
              <a:solidFill>
                <a:srgbClr val="C95A0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60" name="Rectangle 74"/>
              <p:cNvSpPr>
                <a:spLocks noChangeArrowheads="1"/>
              </p:cNvSpPr>
              <p:nvPr/>
            </p:nvSpPr>
            <p:spPr bwMode="auto">
              <a:xfrm>
                <a:off x="533400" y="4725009"/>
                <a:ext cx="2940377" cy="1770553"/>
              </a:xfrm>
              <a:prstGeom prst="rect">
                <a:avLst/>
              </a:prstGeom>
              <a:solidFill>
                <a:srgbClr val="BF420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61" name="Rectangle 74"/>
              <p:cNvSpPr>
                <a:spLocks noChangeArrowheads="1"/>
              </p:cNvSpPr>
              <p:nvPr/>
            </p:nvSpPr>
            <p:spPr bwMode="auto">
              <a:xfrm>
                <a:off x="533400" y="5344696"/>
                <a:ext cx="2940377" cy="1150866"/>
              </a:xfrm>
              <a:prstGeom prst="rect">
                <a:avLst/>
              </a:prstGeom>
              <a:solidFill>
                <a:srgbClr val="AC1B0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Group 32"/>
            <p:cNvGrpSpPr/>
            <p:nvPr/>
          </p:nvGrpSpPr>
          <p:grpSpPr>
            <a:xfrm>
              <a:off x="968592" y="6170991"/>
              <a:ext cx="914400" cy="533479"/>
              <a:chOff x="518032" y="978681"/>
              <a:chExt cx="4572000" cy="2667393"/>
            </a:xfrm>
          </p:grpSpPr>
          <p:sp>
            <p:nvSpPr>
              <p:cNvPr id="97" name="Rectangle 37"/>
              <p:cNvSpPr>
                <a:spLocks noChangeArrowheads="1"/>
              </p:cNvSpPr>
              <p:nvPr userDrawn="1"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  <p:sp>
            <p:nvSpPr>
              <p:cNvPr id="98" name="Freeform 7"/>
              <p:cNvSpPr>
                <a:spLocks noEditPoints="1"/>
              </p:cNvSpPr>
              <p:nvPr userDrawn="1"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1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609601" y="3048000"/>
            <a:ext cx="914400" cy="76200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smtClean="0"/>
              <a:t>Click icon to add picture</a:t>
            </a:r>
            <a:endParaRPr lang="en-AU" noProof="0" dirty="0"/>
          </a:p>
        </p:txBody>
      </p:sp>
      <p:grpSp>
        <p:nvGrpSpPr>
          <p:cNvPr id="3" name="Group 31"/>
          <p:cNvGrpSpPr/>
          <p:nvPr/>
        </p:nvGrpSpPr>
        <p:grpSpPr>
          <a:xfrm>
            <a:off x="489086" y="2901697"/>
            <a:ext cx="1209752" cy="151219"/>
            <a:chOff x="489087" y="2521685"/>
            <a:chExt cx="1209752" cy="151219"/>
          </a:xfrm>
        </p:grpSpPr>
        <p:cxnSp>
          <p:nvCxnSpPr>
            <p:cNvPr id="33" name="Straight Connector 32"/>
            <p:cNvCxnSpPr/>
            <p:nvPr userDrawn="1"/>
          </p:nvCxnSpPr>
          <p:spPr>
            <a:xfrm rot="10800000">
              <a:off x="489087" y="2521686"/>
              <a:ext cx="1209752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 userDrawn="1"/>
          </p:nvCxnSpPr>
          <p:spPr>
            <a:xfrm rot="5400000">
              <a:off x="413478" y="2597295"/>
              <a:ext cx="151219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46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0868166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Halftone Maro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35"/>
          <p:cNvGrpSpPr/>
          <p:nvPr userDrawn="1"/>
        </p:nvGrpSpPr>
        <p:grpSpPr>
          <a:xfrm>
            <a:off x="970812" y="5769514"/>
            <a:ext cx="1230060" cy="934956"/>
            <a:chOff x="-6746876" y="-3228975"/>
            <a:chExt cx="4248150" cy="3228975"/>
          </a:xfrm>
        </p:grpSpPr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-4043364" y="-2239962"/>
              <a:ext cx="1544638" cy="398463"/>
            </a:xfrm>
            <a:prstGeom prst="rect">
              <a:avLst/>
            </a:prstGeom>
            <a:solidFill>
              <a:srgbClr val="CFBDB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-4043364" y="-2832100"/>
              <a:ext cx="1346201" cy="990600"/>
            </a:xfrm>
            <a:prstGeom prst="rect">
              <a:avLst/>
            </a:prstGeom>
            <a:solidFill>
              <a:srgbClr val="DFD3D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-4043364" y="-3228975"/>
              <a:ext cx="792163" cy="1387475"/>
            </a:xfrm>
            <a:prstGeom prst="rect">
              <a:avLst/>
            </a:prstGeom>
            <a:solidFill>
              <a:srgbClr val="D7C8C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-4043364" y="-3071812"/>
              <a:ext cx="944563" cy="1230312"/>
            </a:xfrm>
            <a:prstGeom prst="rect">
              <a:avLst/>
            </a:prstGeom>
            <a:solidFill>
              <a:srgbClr val="E7DED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-4043364" y="-2239962"/>
              <a:ext cx="1346201" cy="398463"/>
            </a:xfrm>
            <a:prstGeom prst="rect">
              <a:avLst/>
            </a:prstGeom>
            <a:solidFill>
              <a:srgbClr val="B79C9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-4043364" y="-3071812"/>
              <a:ext cx="792163" cy="1230312"/>
            </a:xfrm>
            <a:prstGeom prst="rect">
              <a:avLst/>
            </a:prstGeom>
            <a:solidFill>
              <a:srgbClr val="BFA7A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0" name="Rectangle 21"/>
            <p:cNvSpPr>
              <a:spLocks noChangeArrowheads="1"/>
            </p:cNvSpPr>
            <p:nvPr/>
          </p:nvSpPr>
          <p:spPr bwMode="auto">
            <a:xfrm>
              <a:off x="-4043364" y="-2832101"/>
              <a:ext cx="944563" cy="990601"/>
            </a:xfrm>
            <a:prstGeom prst="rect">
              <a:avLst/>
            </a:prstGeom>
            <a:solidFill>
              <a:srgbClr val="BFA7A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-4043364" y="-2239962"/>
              <a:ext cx="944563" cy="398463"/>
            </a:xfrm>
            <a:prstGeom prst="rect">
              <a:avLst/>
            </a:prstGeom>
            <a:solidFill>
              <a:srgbClr val="A886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-4043364" y="-2832101"/>
              <a:ext cx="792163" cy="990601"/>
            </a:xfrm>
            <a:prstGeom prst="rect">
              <a:avLst/>
            </a:prstGeom>
            <a:solidFill>
              <a:srgbClr val="A8868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-4043364" y="-2239962"/>
              <a:ext cx="792163" cy="398463"/>
            </a:xfrm>
            <a:prstGeom prst="rect">
              <a:avLst/>
            </a:prstGeom>
            <a:solidFill>
              <a:srgbClr val="98706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-4043364" y="-2433637"/>
              <a:ext cx="495300" cy="592137"/>
            </a:xfrm>
            <a:prstGeom prst="rect">
              <a:avLst/>
            </a:prstGeom>
            <a:solidFill>
              <a:srgbClr val="90656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-4833939" y="-1841500"/>
              <a:ext cx="790575" cy="198438"/>
            </a:xfrm>
            <a:prstGeom prst="rect">
              <a:avLst/>
            </a:prstGeom>
            <a:solidFill>
              <a:srgbClr val="804F4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6" name="Rectangle 12"/>
            <p:cNvSpPr>
              <a:spLocks noChangeArrowheads="1"/>
            </p:cNvSpPr>
            <p:nvPr/>
          </p:nvSpPr>
          <p:spPr bwMode="auto">
            <a:xfrm>
              <a:off x="-4043364" y="-2239962"/>
              <a:ext cx="495300" cy="398463"/>
            </a:xfrm>
            <a:prstGeom prst="rect">
              <a:avLst/>
            </a:prstGeom>
            <a:solidFill>
              <a:srgbClr val="804F4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-4373564" y="-1185862"/>
              <a:ext cx="787400" cy="839788"/>
            </a:xfrm>
            <a:custGeom>
              <a:avLst/>
              <a:gdLst/>
              <a:ahLst/>
              <a:cxnLst>
                <a:cxn ang="0">
                  <a:pos x="134" y="24"/>
                </a:cxn>
                <a:cxn ang="0">
                  <a:pos x="79" y="104"/>
                </a:cxn>
                <a:cxn ang="0">
                  <a:pos x="142" y="184"/>
                </a:cxn>
                <a:cxn ang="0">
                  <a:pos x="210" y="161"/>
                </a:cxn>
                <a:cxn ang="0">
                  <a:pos x="210" y="200"/>
                </a:cxn>
                <a:cxn ang="0">
                  <a:pos x="113" y="224"/>
                </a:cxn>
                <a:cxn ang="0">
                  <a:pos x="32" y="194"/>
                </a:cxn>
                <a:cxn ang="0">
                  <a:pos x="0" y="115"/>
                </a:cxn>
                <a:cxn ang="0">
                  <a:pos x="125" y="0"/>
                </a:cxn>
                <a:cxn ang="0">
                  <a:pos x="208" y="56"/>
                </a:cxn>
                <a:cxn ang="0">
                  <a:pos x="169" y="92"/>
                </a:cxn>
                <a:cxn ang="0">
                  <a:pos x="134" y="81"/>
                </a:cxn>
                <a:cxn ang="0">
                  <a:pos x="134" y="24"/>
                </a:cxn>
              </a:cxnLst>
              <a:rect l="0" t="0" r="r" b="b"/>
              <a:pathLst>
                <a:path w="210" h="224">
                  <a:moveTo>
                    <a:pt x="134" y="24"/>
                  </a:moveTo>
                  <a:cubicBezTo>
                    <a:pt x="98" y="30"/>
                    <a:pt x="79" y="57"/>
                    <a:pt x="79" y="104"/>
                  </a:cubicBezTo>
                  <a:cubicBezTo>
                    <a:pt x="79" y="152"/>
                    <a:pt x="104" y="184"/>
                    <a:pt x="142" y="184"/>
                  </a:cubicBezTo>
                  <a:cubicBezTo>
                    <a:pt x="160" y="184"/>
                    <a:pt x="176" y="178"/>
                    <a:pt x="210" y="161"/>
                  </a:cubicBezTo>
                  <a:cubicBezTo>
                    <a:pt x="210" y="200"/>
                    <a:pt x="210" y="200"/>
                    <a:pt x="210" y="200"/>
                  </a:cubicBezTo>
                  <a:cubicBezTo>
                    <a:pt x="169" y="219"/>
                    <a:pt x="145" y="224"/>
                    <a:pt x="113" y="224"/>
                  </a:cubicBezTo>
                  <a:cubicBezTo>
                    <a:pt x="77" y="224"/>
                    <a:pt x="52" y="215"/>
                    <a:pt x="32" y="194"/>
                  </a:cubicBezTo>
                  <a:cubicBezTo>
                    <a:pt x="11" y="173"/>
                    <a:pt x="0" y="146"/>
                    <a:pt x="0" y="115"/>
                  </a:cubicBezTo>
                  <a:cubicBezTo>
                    <a:pt x="0" y="47"/>
                    <a:pt x="51" y="0"/>
                    <a:pt x="125" y="0"/>
                  </a:cubicBezTo>
                  <a:cubicBezTo>
                    <a:pt x="174" y="0"/>
                    <a:pt x="208" y="23"/>
                    <a:pt x="208" y="56"/>
                  </a:cubicBezTo>
                  <a:cubicBezTo>
                    <a:pt x="208" y="77"/>
                    <a:pt x="192" y="92"/>
                    <a:pt x="169" y="92"/>
                  </a:cubicBezTo>
                  <a:cubicBezTo>
                    <a:pt x="157" y="92"/>
                    <a:pt x="147" y="88"/>
                    <a:pt x="134" y="81"/>
                  </a:cubicBezTo>
                  <a:lnTo>
                    <a:pt x="134" y="24"/>
                  </a:lnTo>
                  <a:close/>
                </a:path>
              </a:pathLst>
            </a:custGeom>
            <a:solidFill>
              <a:srgbClr val="6023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-5741989" y="-1185862"/>
              <a:ext cx="1365250" cy="828675"/>
            </a:xfrm>
            <a:custGeom>
              <a:avLst/>
              <a:gdLst/>
              <a:ahLst/>
              <a:cxnLst>
                <a:cxn ang="0">
                  <a:pos x="319" y="115"/>
                </a:cxn>
                <a:cxn ang="0">
                  <a:pos x="364" y="37"/>
                </a:cxn>
                <a:cxn ang="0">
                  <a:pos x="326" y="0"/>
                </a:cxn>
                <a:cxn ang="0">
                  <a:pos x="295" y="13"/>
                </a:cxn>
                <a:cxn ang="0">
                  <a:pos x="295" y="97"/>
                </a:cxn>
                <a:cxn ang="0">
                  <a:pos x="242" y="169"/>
                </a:cxn>
                <a:cxn ang="0">
                  <a:pos x="242" y="6"/>
                </a:cxn>
                <a:cxn ang="0">
                  <a:pos x="191" y="6"/>
                </a:cxn>
                <a:cxn ang="0">
                  <a:pos x="106" y="146"/>
                </a:cxn>
                <a:cxn ang="0">
                  <a:pos x="106" y="6"/>
                </a:cxn>
                <a:cxn ang="0">
                  <a:pos x="77" y="6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42" y="48"/>
                </a:cxn>
                <a:cxn ang="0">
                  <a:pos x="42" y="221"/>
                </a:cxn>
                <a:cxn ang="0">
                  <a:pos x="96" y="221"/>
                </a:cxn>
                <a:cxn ang="0">
                  <a:pos x="177" y="87"/>
                </a:cxn>
                <a:cxn ang="0">
                  <a:pos x="177" y="221"/>
                </a:cxn>
                <a:cxn ang="0">
                  <a:pos x="237" y="221"/>
                </a:cxn>
                <a:cxn ang="0">
                  <a:pos x="319" y="115"/>
                </a:cxn>
              </a:cxnLst>
              <a:rect l="0" t="0" r="r" b="b"/>
              <a:pathLst>
                <a:path w="364" h="221">
                  <a:moveTo>
                    <a:pt x="319" y="115"/>
                  </a:moveTo>
                  <a:cubicBezTo>
                    <a:pt x="352" y="74"/>
                    <a:pt x="364" y="57"/>
                    <a:pt x="364" y="37"/>
                  </a:cubicBezTo>
                  <a:cubicBezTo>
                    <a:pt x="364" y="17"/>
                    <a:pt x="348" y="0"/>
                    <a:pt x="326" y="0"/>
                  </a:cubicBezTo>
                  <a:cubicBezTo>
                    <a:pt x="313" y="0"/>
                    <a:pt x="301" y="7"/>
                    <a:pt x="295" y="13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191" y="6"/>
                    <a:pt x="191" y="6"/>
                    <a:pt x="191" y="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221"/>
                    <a:pt x="42" y="221"/>
                    <a:pt x="42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237" y="221"/>
                    <a:pt x="237" y="221"/>
                    <a:pt x="237" y="221"/>
                  </a:cubicBezTo>
                  <a:lnTo>
                    <a:pt x="319" y="115"/>
                  </a:lnTo>
                  <a:close/>
                </a:path>
              </a:pathLst>
            </a:custGeom>
            <a:solidFill>
              <a:srgbClr val="6023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5" name="Freeform 8"/>
            <p:cNvSpPr>
              <a:spLocks noEditPoints="1"/>
            </p:cNvSpPr>
            <p:nvPr/>
          </p:nvSpPr>
          <p:spPr bwMode="auto">
            <a:xfrm>
              <a:off x="-6746876" y="-1181100"/>
              <a:ext cx="977900" cy="1181100"/>
            </a:xfrm>
            <a:custGeom>
              <a:avLst/>
              <a:gdLst/>
              <a:ahLst/>
              <a:cxnLst>
                <a:cxn ang="0">
                  <a:pos x="106" y="193"/>
                </a:cxn>
                <a:cxn ang="0">
                  <a:pos x="118" y="193"/>
                </a:cxn>
                <a:cxn ang="0">
                  <a:pos x="185" y="114"/>
                </a:cxn>
                <a:cxn ang="0">
                  <a:pos x="130" y="46"/>
                </a:cxn>
                <a:cxn ang="0">
                  <a:pos x="106" y="49"/>
                </a:cxn>
                <a:cxn ang="0">
                  <a:pos x="106" y="193"/>
                </a:cxn>
                <a:cxn ang="0">
                  <a:pos x="106" y="287"/>
                </a:cxn>
                <a:cxn ang="0">
                  <a:pos x="141" y="295"/>
                </a:cxn>
                <a:cxn ang="0">
                  <a:pos x="141" y="315"/>
                </a:cxn>
                <a:cxn ang="0">
                  <a:pos x="3" y="315"/>
                </a:cxn>
                <a:cxn ang="0">
                  <a:pos x="3" y="295"/>
                </a:cxn>
                <a:cxn ang="0">
                  <a:pos x="35" y="287"/>
                </a:cxn>
                <a:cxn ang="0">
                  <a:pos x="35" y="46"/>
                </a:cxn>
                <a:cxn ang="0">
                  <a:pos x="0" y="46"/>
                </a:cxn>
                <a:cxn ang="0">
                  <a:pos x="0" y="26"/>
                </a:cxn>
                <a:cxn ang="0">
                  <a:pos x="84" y="0"/>
                </a:cxn>
                <a:cxn ang="0">
                  <a:pos x="106" y="0"/>
                </a:cxn>
                <a:cxn ang="0">
                  <a:pos x="106" y="29"/>
                </a:cxn>
                <a:cxn ang="0">
                  <a:pos x="179" y="1"/>
                </a:cxn>
                <a:cxn ang="0">
                  <a:pos x="261" y="104"/>
                </a:cxn>
                <a:cxn ang="0">
                  <a:pos x="142" y="220"/>
                </a:cxn>
                <a:cxn ang="0">
                  <a:pos x="106" y="218"/>
                </a:cxn>
                <a:cxn ang="0">
                  <a:pos x="106" y="287"/>
                </a:cxn>
              </a:cxnLst>
              <a:rect l="0" t="0" r="r" b="b"/>
              <a:pathLst>
                <a:path w="261" h="315">
                  <a:moveTo>
                    <a:pt x="106" y="193"/>
                  </a:moveTo>
                  <a:cubicBezTo>
                    <a:pt x="112" y="193"/>
                    <a:pt x="114" y="193"/>
                    <a:pt x="118" y="193"/>
                  </a:cubicBezTo>
                  <a:cubicBezTo>
                    <a:pt x="161" y="193"/>
                    <a:pt x="185" y="166"/>
                    <a:pt x="185" y="114"/>
                  </a:cubicBezTo>
                  <a:cubicBezTo>
                    <a:pt x="185" y="70"/>
                    <a:pt x="166" y="46"/>
                    <a:pt x="130" y="46"/>
                  </a:cubicBezTo>
                  <a:cubicBezTo>
                    <a:pt x="125" y="46"/>
                    <a:pt x="118" y="47"/>
                    <a:pt x="106" y="49"/>
                  </a:cubicBezTo>
                  <a:lnTo>
                    <a:pt x="106" y="193"/>
                  </a:lnTo>
                  <a:close/>
                  <a:moveTo>
                    <a:pt x="106" y="287"/>
                  </a:moveTo>
                  <a:cubicBezTo>
                    <a:pt x="141" y="295"/>
                    <a:pt x="141" y="295"/>
                    <a:pt x="141" y="295"/>
                  </a:cubicBezTo>
                  <a:cubicBezTo>
                    <a:pt x="141" y="315"/>
                    <a:pt x="141" y="315"/>
                    <a:pt x="141" y="315"/>
                  </a:cubicBezTo>
                  <a:cubicBezTo>
                    <a:pt x="3" y="315"/>
                    <a:pt x="3" y="315"/>
                    <a:pt x="3" y="315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35" y="287"/>
                    <a:pt x="35" y="287"/>
                    <a:pt x="35" y="28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45" y="5"/>
                    <a:pt x="159" y="1"/>
                    <a:pt x="179" y="1"/>
                  </a:cubicBezTo>
                  <a:cubicBezTo>
                    <a:pt x="226" y="1"/>
                    <a:pt x="261" y="44"/>
                    <a:pt x="261" y="104"/>
                  </a:cubicBezTo>
                  <a:cubicBezTo>
                    <a:pt x="261" y="173"/>
                    <a:pt x="214" y="220"/>
                    <a:pt x="142" y="220"/>
                  </a:cubicBezTo>
                  <a:cubicBezTo>
                    <a:pt x="134" y="220"/>
                    <a:pt x="120" y="219"/>
                    <a:pt x="106" y="218"/>
                  </a:cubicBezTo>
                  <a:lnTo>
                    <a:pt x="106" y="287"/>
                  </a:lnTo>
                  <a:close/>
                </a:path>
              </a:pathLst>
            </a:custGeom>
            <a:solidFill>
              <a:srgbClr val="6023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cxnSp>
        <p:nvCxnSpPr>
          <p:cNvPr id="141" name="Shape 140"/>
          <p:cNvCxnSpPr/>
          <p:nvPr/>
        </p:nvCxnSpPr>
        <p:spPr>
          <a:xfrm rot="5400000" flipH="1" flipV="1">
            <a:off x="5100456" y="-2592965"/>
            <a:ext cx="144000" cy="6839712"/>
          </a:xfrm>
          <a:prstGeom prst="bentConnector2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4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144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58410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and 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6019800" y="1752600"/>
            <a:ext cx="2590800" cy="21336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6019800" y="4038600"/>
            <a:ext cx="2590800" cy="21336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533400" y="1752600"/>
            <a:ext cx="5334000" cy="44196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</p:txBody>
      </p:sp>
      <p:cxnSp>
        <p:nvCxnSpPr>
          <p:cNvPr id="14" name="Shape 13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37411B0-9E96-4A22-9F05-502A60B37B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Halftone Burgundy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34"/>
          <p:cNvGrpSpPr/>
          <p:nvPr userDrawn="1"/>
        </p:nvGrpSpPr>
        <p:grpSpPr>
          <a:xfrm>
            <a:off x="970812" y="5769514"/>
            <a:ext cx="1230060" cy="934956"/>
            <a:chOff x="-5946775" y="1493838"/>
            <a:chExt cx="4248150" cy="3228975"/>
          </a:xfrm>
        </p:grpSpPr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-3243263" y="2482851"/>
              <a:ext cx="1544638" cy="398463"/>
            </a:xfrm>
            <a:prstGeom prst="rect">
              <a:avLst/>
            </a:prstGeom>
            <a:solidFill>
              <a:srgbClr val="E3BCB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-3243263" y="1890713"/>
              <a:ext cx="1346201" cy="990600"/>
            </a:xfrm>
            <a:prstGeom prst="rect">
              <a:avLst/>
            </a:prstGeom>
            <a:solidFill>
              <a:srgbClr val="EDD2D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-3243263" y="1493838"/>
              <a:ext cx="792163" cy="1387475"/>
            </a:xfrm>
            <a:prstGeom prst="rect">
              <a:avLst/>
            </a:prstGeom>
            <a:solidFill>
              <a:srgbClr val="E8C7C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-3243263" y="1651001"/>
              <a:ext cx="944563" cy="1230312"/>
            </a:xfrm>
            <a:prstGeom prst="rect">
              <a:avLst/>
            </a:prstGeom>
            <a:solidFill>
              <a:srgbClr val="F1DED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-3243263" y="2482851"/>
              <a:ext cx="1346201" cy="398463"/>
            </a:xfrm>
            <a:prstGeom prst="rect">
              <a:avLst/>
            </a:prstGeom>
            <a:solidFill>
              <a:srgbClr val="D69B9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-3243263" y="1651001"/>
              <a:ext cx="792163" cy="1230312"/>
            </a:xfrm>
            <a:prstGeom prst="rect">
              <a:avLst/>
            </a:prstGeom>
            <a:solidFill>
              <a:srgbClr val="DAA6A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0" name="Rectangle 21"/>
            <p:cNvSpPr>
              <a:spLocks noChangeArrowheads="1"/>
            </p:cNvSpPr>
            <p:nvPr/>
          </p:nvSpPr>
          <p:spPr bwMode="auto">
            <a:xfrm>
              <a:off x="-3243263" y="1890712"/>
              <a:ext cx="944563" cy="990601"/>
            </a:xfrm>
            <a:prstGeom prst="rect">
              <a:avLst/>
            </a:prstGeom>
            <a:solidFill>
              <a:srgbClr val="DAA6A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-3243263" y="2482851"/>
              <a:ext cx="944563" cy="398463"/>
            </a:xfrm>
            <a:prstGeom prst="rect">
              <a:avLst/>
            </a:prstGeom>
            <a:solidFill>
              <a:srgbClr val="CC84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-3243263" y="1890712"/>
              <a:ext cx="792163" cy="990601"/>
            </a:xfrm>
            <a:prstGeom prst="rect">
              <a:avLst/>
            </a:prstGeom>
            <a:solidFill>
              <a:srgbClr val="CC848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-3243263" y="2482851"/>
              <a:ext cx="792163" cy="398463"/>
            </a:xfrm>
            <a:prstGeom prst="rect">
              <a:avLst/>
            </a:prstGeom>
            <a:solidFill>
              <a:srgbClr val="C36E6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-3243263" y="2289176"/>
              <a:ext cx="495300" cy="592137"/>
            </a:xfrm>
            <a:prstGeom prst="rect">
              <a:avLst/>
            </a:prstGeom>
            <a:solidFill>
              <a:srgbClr val="BF636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-4033838" y="2881313"/>
              <a:ext cx="790575" cy="198438"/>
            </a:xfrm>
            <a:prstGeom prst="rect">
              <a:avLst/>
            </a:prstGeom>
            <a:solidFill>
              <a:srgbClr val="B54D4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2" name="Rectangle 12"/>
            <p:cNvSpPr>
              <a:spLocks noChangeArrowheads="1"/>
            </p:cNvSpPr>
            <p:nvPr/>
          </p:nvSpPr>
          <p:spPr bwMode="auto">
            <a:xfrm>
              <a:off x="-3243263" y="2482851"/>
              <a:ext cx="495300" cy="398463"/>
            </a:xfrm>
            <a:prstGeom prst="rect">
              <a:avLst/>
            </a:prstGeom>
            <a:solidFill>
              <a:srgbClr val="B54D4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-3573463" y="3536951"/>
              <a:ext cx="787400" cy="839788"/>
            </a:xfrm>
            <a:custGeom>
              <a:avLst/>
              <a:gdLst/>
              <a:ahLst/>
              <a:cxnLst>
                <a:cxn ang="0">
                  <a:pos x="134" y="24"/>
                </a:cxn>
                <a:cxn ang="0">
                  <a:pos x="79" y="104"/>
                </a:cxn>
                <a:cxn ang="0">
                  <a:pos x="142" y="184"/>
                </a:cxn>
                <a:cxn ang="0">
                  <a:pos x="210" y="161"/>
                </a:cxn>
                <a:cxn ang="0">
                  <a:pos x="210" y="200"/>
                </a:cxn>
                <a:cxn ang="0">
                  <a:pos x="113" y="224"/>
                </a:cxn>
                <a:cxn ang="0">
                  <a:pos x="32" y="194"/>
                </a:cxn>
                <a:cxn ang="0">
                  <a:pos x="0" y="115"/>
                </a:cxn>
                <a:cxn ang="0">
                  <a:pos x="125" y="0"/>
                </a:cxn>
                <a:cxn ang="0">
                  <a:pos x="208" y="56"/>
                </a:cxn>
                <a:cxn ang="0">
                  <a:pos x="169" y="92"/>
                </a:cxn>
                <a:cxn ang="0">
                  <a:pos x="134" y="81"/>
                </a:cxn>
                <a:cxn ang="0">
                  <a:pos x="134" y="24"/>
                </a:cxn>
              </a:cxnLst>
              <a:rect l="0" t="0" r="r" b="b"/>
              <a:pathLst>
                <a:path w="210" h="224">
                  <a:moveTo>
                    <a:pt x="134" y="24"/>
                  </a:moveTo>
                  <a:cubicBezTo>
                    <a:pt x="98" y="30"/>
                    <a:pt x="79" y="57"/>
                    <a:pt x="79" y="104"/>
                  </a:cubicBezTo>
                  <a:cubicBezTo>
                    <a:pt x="79" y="152"/>
                    <a:pt x="104" y="184"/>
                    <a:pt x="142" y="184"/>
                  </a:cubicBezTo>
                  <a:cubicBezTo>
                    <a:pt x="160" y="184"/>
                    <a:pt x="176" y="178"/>
                    <a:pt x="210" y="161"/>
                  </a:cubicBezTo>
                  <a:cubicBezTo>
                    <a:pt x="210" y="200"/>
                    <a:pt x="210" y="200"/>
                    <a:pt x="210" y="200"/>
                  </a:cubicBezTo>
                  <a:cubicBezTo>
                    <a:pt x="169" y="219"/>
                    <a:pt x="145" y="224"/>
                    <a:pt x="113" y="224"/>
                  </a:cubicBezTo>
                  <a:cubicBezTo>
                    <a:pt x="77" y="224"/>
                    <a:pt x="52" y="215"/>
                    <a:pt x="32" y="194"/>
                  </a:cubicBezTo>
                  <a:cubicBezTo>
                    <a:pt x="11" y="173"/>
                    <a:pt x="0" y="146"/>
                    <a:pt x="0" y="115"/>
                  </a:cubicBezTo>
                  <a:cubicBezTo>
                    <a:pt x="0" y="47"/>
                    <a:pt x="51" y="0"/>
                    <a:pt x="125" y="0"/>
                  </a:cubicBezTo>
                  <a:cubicBezTo>
                    <a:pt x="174" y="0"/>
                    <a:pt x="208" y="23"/>
                    <a:pt x="208" y="56"/>
                  </a:cubicBezTo>
                  <a:cubicBezTo>
                    <a:pt x="208" y="77"/>
                    <a:pt x="192" y="92"/>
                    <a:pt x="169" y="92"/>
                  </a:cubicBezTo>
                  <a:cubicBezTo>
                    <a:pt x="157" y="92"/>
                    <a:pt x="147" y="88"/>
                    <a:pt x="134" y="81"/>
                  </a:cubicBezTo>
                  <a:lnTo>
                    <a:pt x="134" y="24"/>
                  </a:lnTo>
                  <a:close/>
                </a:path>
              </a:pathLst>
            </a:custGeom>
            <a:solidFill>
              <a:srgbClr val="A320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-4941888" y="3536951"/>
              <a:ext cx="1365250" cy="828675"/>
            </a:xfrm>
            <a:custGeom>
              <a:avLst/>
              <a:gdLst/>
              <a:ahLst/>
              <a:cxnLst>
                <a:cxn ang="0">
                  <a:pos x="319" y="115"/>
                </a:cxn>
                <a:cxn ang="0">
                  <a:pos x="364" y="37"/>
                </a:cxn>
                <a:cxn ang="0">
                  <a:pos x="326" y="0"/>
                </a:cxn>
                <a:cxn ang="0">
                  <a:pos x="295" y="13"/>
                </a:cxn>
                <a:cxn ang="0">
                  <a:pos x="295" y="97"/>
                </a:cxn>
                <a:cxn ang="0">
                  <a:pos x="242" y="169"/>
                </a:cxn>
                <a:cxn ang="0">
                  <a:pos x="242" y="6"/>
                </a:cxn>
                <a:cxn ang="0">
                  <a:pos x="191" y="6"/>
                </a:cxn>
                <a:cxn ang="0">
                  <a:pos x="106" y="146"/>
                </a:cxn>
                <a:cxn ang="0">
                  <a:pos x="106" y="6"/>
                </a:cxn>
                <a:cxn ang="0">
                  <a:pos x="77" y="6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42" y="48"/>
                </a:cxn>
                <a:cxn ang="0">
                  <a:pos x="42" y="221"/>
                </a:cxn>
                <a:cxn ang="0">
                  <a:pos x="96" y="221"/>
                </a:cxn>
                <a:cxn ang="0">
                  <a:pos x="177" y="87"/>
                </a:cxn>
                <a:cxn ang="0">
                  <a:pos x="177" y="221"/>
                </a:cxn>
                <a:cxn ang="0">
                  <a:pos x="237" y="221"/>
                </a:cxn>
                <a:cxn ang="0">
                  <a:pos x="319" y="115"/>
                </a:cxn>
              </a:cxnLst>
              <a:rect l="0" t="0" r="r" b="b"/>
              <a:pathLst>
                <a:path w="364" h="221">
                  <a:moveTo>
                    <a:pt x="319" y="115"/>
                  </a:moveTo>
                  <a:cubicBezTo>
                    <a:pt x="352" y="74"/>
                    <a:pt x="364" y="57"/>
                    <a:pt x="364" y="37"/>
                  </a:cubicBezTo>
                  <a:cubicBezTo>
                    <a:pt x="364" y="17"/>
                    <a:pt x="348" y="0"/>
                    <a:pt x="326" y="0"/>
                  </a:cubicBezTo>
                  <a:cubicBezTo>
                    <a:pt x="313" y="0"/>
                    <a:pt x="301" y="7"/>
                    <a:pt x="295" y="13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191" y="6"/>
                    <a:pt x="191" y="6"/>
                    <a:pt x="191" y="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221"/>
                    <a:pt x="42" y="221"/>
                    <a:pt x="42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237" y="221"/>
                    <a:pt x="237" y="221"/>
                    <a:pt x="237" y="221"/>
                  </a:cubicBezTo>
                  <a:lnTo>
                    <a:pt x="319" y="115"/>
                  </a:lnTo>
                  <a:close/>
                </a:path>
              </a:pathLst>
            </a:custGeom>
            <a:solidFill>
              <a:srgbClr val="A320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5" name="Freeform 8"/>
            <p:cNvSpPr>
              <a:spLocks noEditPoints="1"/>
            </p:cNvSpPr>
            <p:nvPr/>
          </p:nvSpPr>
          <p:spPr bwMode="auto">
            <a:xfrm>
              <a:off x="-5946775" y="3541713"/>
              <a:ext cx="977900" cy="1181100"/>
            </a:xfrm>
            <a:custGeom>
              <a:avLst/>
              <a:gdLst/>
              <a:ahLst/>
              <a:cxnLst>
                <a:cxn ang="0">
                  <a:pos x="106" y="193"/>
                </a:cxn>
                <a:cxn ang="0">
                  <a:pos x="118" y="193"/>
                </a:cxn>
                <a:cxn ang="0">
                  <a:pos x="185" y="114"/>
                </a:cxn>
                <a:cxn ang="0">
                  <a:pos x="130" y="46"/>
                </a:cxn>
                <a:cxn ang="0">
                  <a:pos x="106" y="49"/>
                </a:cxn>
                <a:cxn ang="0">
                  <a:pos x="106" y="193"/>
                </a:cxn>
                <a:cxn ang="0">
                  <a:pos x="106" y="287"/>
                </a:cxn>
                <a:cxn ang="0">
                  <a:pos x="141" y="295"/>
                </a:cxn>
                <a:cxn ang="0">
                  <a:pos x="141" y="315"/>
                </a:cxn>
                <a:cxn ang="0">
                  <a:pos x="3" y="315"/>
                </a:cxn>
                <a:cxn ang="0">
                  <a:pos x="3" y="295"/>
                </a:cxn>
                <a:cxn ang="0">
                  <a:pos x="35" y="287"/>
                </a:cxn>
                <a:cxn ang="0">
                  <a:pos x="35" y="46"/>
                </a:cxn>
                <a:cxn ang="0">
                  <a:pos x="0" y="46"/>
                </a:cxn>
                <a:cxn ang="0">
                  <a:pos x="0" y="26"/>
                </a:cxn>
                <a:cxn ang="0">
                  <a:pos x="84" y="0"/>
                </a:cxn>
                <a:cxn ang="0">
                  <a:pos x="106" y="0"/>
                </a:cxn>
                <a:cxn ang="0">
                  <a:pos x="106" y="29"/>
                </a:cxn>
                <a:cxn ang="0">
                  <a:pos x="179" y="1"/>
                </a:cxn>
                <a:cxn ang="0">
                  <a:pos x="261" y="104"/>
                </a:cxn>
                <a:cxn ang="0">
                  <a:pos x="142" y="220"/>
                </a:cxn>
                <a:cxn ang="0">
                  <a:pos x="106" y="218"/>
                </a:cxn>
                <a:cxn ang="0">
                  <a:pos x="106" y="287"/>
                </a:cxn>
              </a:cxnLst>
              <a:rect l="0" t="0" r="r" b="b"/>
              <a:pathLst>
                <a:path w="261" h="315">
                  <a:moveTo>
                    <a:pt x="106" y="193"/>
                  </a:moveTo>
                  <a:cubicBezTo>
                    <a:pt x="112" y="193"/>
                    <a:pt x="114" y="193"/>
                    <a:pt x="118" y="193"/>
                  </a:cubicBezTo>
                  <a:cubicBezTo>
                    <a:pt x="161" y="193"/>
                    <a:pt x="185" y="166"/>
                    <a:pt x="185" y="114"/>
                  </a:cubicBezTo>
                  <a:cubicBezTo>
                    <a:pt x="185" y="70"/>
                    <a:pt x="166" y="46"/>
                    <a:pt x="130" y="46"/>
                  </a:cubicBezTo>
                  <a:cubicBezTo>
                    <a:pt x="125" y="46"/>
                    <a:pt x="118" y="47"/>
                    <a:pt x="106" y="49"/>
                  </a:cubicBezTo>
                  <a:lnTo>
                    <a:pt x="106" y="193"/>
                  </a:lnTo>
                  <a:close/>
                  <a:moveTo>
                    <a:pt x="106" y="287"/>
                  </a:moveTo>
                  <a:cubicBezTo>
                    <a:pt x="141" y="295"/>
                    <a:pt x="141" y="295"/>
                    <a:pt x="141" y="295"/>
                  </a:cubicBezTo>
                  <a:cubicBezTo>
                    <a:pt x="141" y="315"/>
                    <a:pt x="141" y="315"/>
                    <a:pt x="141" y="315"/>
                  </a:cubicBezTo>
                  <a:cubicBezTo>
                    <a:pt x="3" y="315"/>
                    <a:pt x="3" y="315"/>
                    <a:pt x="3" y="315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35" y="287"/>
                    <a:pt x="35" y="287"/>
                    <a:pt x="35" y="28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45" y="5"/>
                    <a:pt x="159" y="1"/>
                    <a:pt x="179" y="1"/>
                  </a:cubicBezTo>
                  <a:cubicBezTo>
                    <a:pt x="226" y="1"/>
                    <a:pt x="261" y="44"/>
                    <a:pt x="261" y="104"/>
                  </a:cubicBezTo>
                  <a:cubicBezTo>
                    <a:pt x="261" y="173"/>
                    <a:pt x="214" y="220"/>
                    <a:pt x="142" y="220"/>
                  </a:cubicBezTo>
                  <a:cubicBezTo>
                    <a:pt x="134" y="220"/>
                    <a:pt x="120" y="219"/>
                    <a:pt x="106" y="218"/>
                  </a:cubicBezTo>
                  <a:lnTo>
                    <a:pt x="106" y="287"/>
                  </a:lnTo>
                  <a:close/>
                </a:path>
              </a:pathLst>
            </a:custGeom>
            <a:solidFill>
              <a:srgbClr val="A320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cxnSp>
        <p:nvCxnSpPr>
          <p:cNvPr id="141" name="Shape 140"/>
          <p:cNvCxnSpPr/>
          <p:nvPr/>
        </p:nvCxnSpPr>
        <p:spPr>
          <a:xfrm rot="5400000" flipH="1" flipV="1">
            <a:off x="5100456" y="-2592965"/>
            <a:ext cx="144000" cy="6839712"/>
          </a:xfrm>
          <a:prstGeom prst="bentConnector2">
            <a:avLst/>
          </a:prstGeom>
          <a:ln w="12700">
            <a:solidFill>
              <a:srgbClr val="A32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4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144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8132881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Halftone Re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/>
          <p:nvPr/>
        </p:nvGrpSpPr>
        <p:grpSpPr>
          <a:xfrm>
            <a:off x="970812" y="5769514"/>
            <a:ext cx="1230060" cy="934956"/>
            <a:chOff x="-2124075" y="-3228975"/>
            <a:chExt cx="4248150" cy="3228975"/>
          </a:xfrm>
        </p:grpSpPr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579437" y="-2239962"/>
              <a:ext cx="1544638" cy="398463"/>
            </a:xfrm>
            <a:prstGeom prst="rect">
              <a:avLst/>
            </a:prstGeom>
            <a:solidFill>
              <a:srgbClr val="F6C1B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579437" y="-2832100"/>
              <a:ext cx="1346201" cy="990600"/>
            </a:xfrm>
            <a:prstGeom prst="rect">
              <a:avLst/>
            </a:prstGeom>
            <a:solidFill>
              <a:srgbClr val="FAE0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579437" y="-3228975"/>
              <a:ext cx="792163" cy="1387475"/>
            </a:xfrm>
            <a:prstGeom prst="rect">
              <a:avLst/>
            </a:prstGeom>
            <a:solidFill>
              <a:srgbClr val="F7CBC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579437" y="-3071812"/>
              <a:ext cx="944563" cy="1230312"/>
            </a:xfrm>
            <a:prstGeom prst="rect">
              <a:avLst/>
            </a:prstGeom>
            <a:solidFill>
              <a:srgbClr val="FAE0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0" name="Rectangle 17"/>
            <p:cNvSpPr>
              <a:spLocks noChangeArrowheads="1"/>
            </p:cNvSpPr>
            <p:nvPr/>
          </p:nvSpPr>
          <p:spPr bwMode="auto">
            <a:xfrm>
              <a:off x="579437" y="-2239962"/>
              <a:ext cx="1346201" cy="398463"/>
            </a:xfrm>
            <a:prstGeom prst="rect">
              <a:avLst/>
            </a:prstGeom>
            <a:solidFill>
              <a:srgbClr val="F1A29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1" name="Rectangle 18"/>
            <p:cNvSpPr>
              <a:spLocks noChangeArrowheads="1"/>
            </p:cNvSpPr>
            <p:nvPr/>
          </p:nvSpPr>
          <p:spPr bwMode="auto">
            <a:xfrm>
              <a:off x="579437" y="-3071812"/>
              <a:ext cx="792163" cy="1230312"/>
            </a:xfrm>
            <a:prstGeom prst="rect">
              <a:avLst/>
            </a:prstGeom>
            <a:solidFill>
              <a:srgbClr val="F3ACA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2" name="Rectangle 21"/>
            <p:cNvSpPr>
              <a:spLocks noChangeArrowheads="1"/>
            </p:cNvSpPr>
            <p:nvPr/>
          </p:nvSpPr>
          <p:spPr bwMode="auto">
            <a:xfrm>
              <a:off x="579437" y="-2832101"/>
              <a:ext cx="944563" cy="990601"/>
            </a:xfrm>
            <a:prstGeom prst="rect">
              <a:avLst/>
            </a:prstGeom>
            <a:solidFill>
              <a:srgbClr val="F3ACA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3" name="Rectangle 16"/>
            <p:cNvSpPr>
              <a:spLocks noChangeArrowheads="1"/>
            </p:cNvSpPr>
            <p:nvPr/>
          </p:nvSpPr>
          <p:spPr bwMode="auto">
            <a:xfrm>
              <a:off x="579437" y="-2239962"/>
              <a:ext cx="944563" cy="398463"/>
            </a:xfrm>
            <a:prstGeom prst="rect">
              <a:avLst/>
            </a:prstGeom>
            <a:solidFill>
              <a:srgbClr val="EE8D8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579437" y="-2832101"/>
              <a:ext cx="792163" cy="990601"/>
            </a:xfrm>
            <a:prstGeom prst="rect">
              <a:avLst/>
            </a:prstGeom>
            <a:solidFill>
              <a:srgbClr val="EE8D8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5" name="Rectangle 14"/>
            <p:cNvSpPr>
              <a:spLocks noChangeArrowheads="1"/>
            </p:cNvSpPr>
            <p:nvPr/>
          </p:nvSpPr>
          <p:spPr bwMode="auto">
            <a:xfrm>
              <a:off x="579437" y="-2239962"/>
              <a:ext cx="792163" cy="398463"/>
            </a:xfrm>
            <a:prstGeom prst="rect">
              <a:avLst/>
            </a:prstGeom>
            <a:solidFill>
              <a:srgbClr val="EB786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79437" y="-2433637"/>
              <a:ext cx="495300" cy="592137"/>
            </a:xfrm>
            <a:prstGeom prst="rect">
              <a:avLst/>
            </a:prstGeom>
            <a:solidFill>
              <a:srgbClr val="E96E6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7" name="Rectangle 11"/>
            <p:cNvSpPr>
              <a:spLocks noChangeArrowheads="1"/>
            </p:cNvSpPr>
            <p:nvPr/>
          </p:nvSpPr>
          <p:spPr bwMode="auto">
            <a:xfrm>
              <a:off x="-211138" y="-1841500"/>
              <a:ext cx="790575" cy="198438"/>
            </a:xfrm>
            <a:prstGeom prst="rect">
              <a:avLst/>
            </a:prstGeom>
            <a:solidFill>
              <a:srgbClr val="E6594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8" name="Rectangle 12"/>
            <p:cNvSpPr>
              <a:spLocks noChangeArrowheads="1"/>
            </p:cNvSpPr>
            <p:nvPr/>
          </p:nvSpPr>
          <p:spPr bwMode="auto">
            <a:xfrm>
              <a:off x="579437" y="-2239962"/>
              <a:ext cx="495300" cy="398463"/>
            </a:xfrm>
            <a:prstGeom prst="rect">
              <a:avLst/>
            </a:prstGeom>
            <a:solidFill>
              <a:srgbClr val="E6594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249237" y="-1185862"/>
              <a:ext cx="787400" cy="839788"/>
            </a:xfrm>
            <a:custGeom>
              <a:avLst/>
              <a:gdLst/>
              <a:ahLst/>
              <a:cxnLst>
                <a:cxn ang="0">
                  <a:pos x="134" y="24"/>
                </a:cxn>
                <a:cxn ang="0">
                  <a:pos x="79" y="104"/>
                </a:cxn>
                <a:cxn ang="0">
                  <a:pos x="142" y="184"/>
                </a:cxn>
                <a:cxn ang="0">
                  <a:pos x="210" y="161"/>
                </a:cxn>
                <a:cxn ang="0">
                  <a:pos x="210" y="200"/>
                </a:cxn>
                <a:cxn ang="0">
                  <a:pos x="113" y="224"/>
                </a:cxn>
                <a:cxn ang="0">
                  <a:pos x="32" y="194"/>
                </a:cxn>
                <a:cxn ang="0">
                  <a:pos x="0" y="115"/>
                </a:cxn>
                <a:cxn ang="0">
                  <a:pos x="125" y="0"/>
                </a:cxn>
                <a:cxn ang="0">
                  <a:pos x="208" y="56"/>
                </a:cxn>
                <a:cxn ang="0">
                  <a:pos x="169" y="92"/>
                </a:cxn>
                <a:cxn ang="0">
                  <a:pos x="134" y="81"/>
                </a:cxn>
                <a:cxn ang="0">
                  <a:pos x="134" y="24"/>
                </a:cxn>
              </a:cxnLst>
              <a:rect l="0" t="0" r="r" b="b"/>
              <a:pathLst>
                <a:path w="210" h="224">
                  <a:moveTo>
                    <a:pt x="134" y="24"/>
                  </a:moveTo>
                  <a:cubicBezTo>
                    <a:pt x="98" y="30"/>
                    <a:pt x="79" y="57"/>
                    <a:pt x="79" y="104"/>
                  </a:cubicBezTo>
                  <a:cubicBezTo>
                    <a:pt x="79" y="152"/>
                    <a:pt x="104" y="184"/>
                    <a:pt x="142" y="184"/>
                  </a:cubicBezTo>
                  <a:cubicBezTo>
                    <a:pt x="160" y="184"/>
                    <a:pt x="176" y="178"/>
                    <a:pt x="210" y="161"/>
                  </a:cubicBezTo>
                  <a:cubicBezTo>
                    <a:pt x="210" y="200"/>
                    <a:pt x="210" y="200"/>
                    <a:pt x="210" y="200"/>
                  </a:cubicBezTo>
                  <a:cubicBezTo>
                    <a:pt x="169" y="219"/>
                    <a:pt x="145" y="224"/>
                    <a:pt x="113" y="224"/>
                  </a:cubicBezTo>
                  <a:cubicBezTo>
                    <a:pt x="77" y="224"/>
                    <a:pt x="52" y="215"/>
                    <a:pt x="32" y="194"/>
                  </a:cubicBezTo>
                  <a:cubicBezTo>
                    <a:pt x="11" y="173"/>
                    <a:pt x="0" y="146"/>
                    <a:pt x="0" y="115"/>
                  </a:cubicBezTo>
                  <a:cubicBezTo>
                    <a:pt x="0" y="47"/>
                    <a:pt x="51" y="0"/>
                    <a:pt x="125" y="0"/>
                  </a:cubicBezTo>
                  <a:cubicBezTo>
                    <a:pt x="174" y="0"/>
                    <a:pt x="208" y="23"/>
                    <a:pt x="208" y="56"/>
                  </a:cubicBezTo>
                  <a:cubicBezTo>
                    <a:pt x="208" y="77"/>
                    <a:pt x="192" y="92"/>
                    <a:pt x="169" y="92"/>
                  </a:cubicBezTo>
                  <a:cubicBezTo>
                    <a:pt x="157" y="92"/>
                    <a:pt x="147" y="88"/>
                    <a:pt x="134" y="81"/>
                  </a:cubicBezTo>
                  <a:lnTo>
                    <a:pt x="134" y="24"/>
                  </a:lnTo>
                  <a:close/>
                </a:path>
              </a:pathLst>
            </a:custGeom>
            <a:solidFill>
              <a:srgbClr val="E030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-1119188" y="-1185862"/>
              <a:ext cx="1365250" cy="828675"/>
            </a:xfrm>
            <a:custGeom>
              <a:avLst/>
              <a:gdLst/>
              <a:ahLst/>
              <a:cxnLst>
                <a:cxn ang="0">
                  <a:pos x="319" y="115"/>
                </a:cxn>
                <a:cxn ang="0">
                  <a:pos x="364" y="37"/>
                </a:cxn>
                <a:cxn ang="0">
                  <a:pos x="326" y="0"/>
                </a:cxn>
                <a:cxn ang="0">
                  <a:pos x="295" y="13"/>
                </a:cxn>
                <a:cxn ang="0">
                  <a:pos x="295" y="97"/>
                </a:cxn>
                <a:cxn ang="0">
                  <a:pos x="242" y="169"/>
                </a:cxn>
                <a:cxn ang="0">
                  <a:pos x="242" y="6"/>
                </a:cxn>
                <a:cxn ang="0">
                  <a:pos x="191" y="6"/>
                </a:cxn>
                <a:cxn ang="0">
                  <a:pos x="106" y="146"/>
                </a:cxn>
                <a:cxn ang="0">
                  <a:pos x="106" y="6"/>
                </a:cxn>
                <a:cxn ang="0">
                  <a:pos x="77" y="6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42" y="48"/>
                </a:cxn>
                <a:cxn ang="0">
                  <a:pos x="42" y="221"/>
                </a:cxn>
                <a:cxn ang="0">
                  <a:pos x="96" y="221"/>
                </a:cxn>
                <a:cxn ang="0">
                  <a:pos x="177" y="87"/>
                </a:cxn>
                <a:cxn ang="0">
                  <a:pos x="177" y="221"/>
                </a:cxn>
                <a:cxn ang="0">
                  <a:pos x="237" y="221"/>
                </a:cxn>
                <a:cxn ang="0">
                  <a:pos x="319" y="115"/>
                </a:cxn>
              </a:cxnLst>
              <a:rect l="0" t="0" r="r" b="b"/>
              <a:pathLst>
                <a:path w="364" h="221">
                  <a:moveTo>
                    <a:pt x="319" y="115"/>
                  </a:moveTo>
                  <a:cubicBezTo>
                    <a:pt x="352" y="74"/>
                    <a:pt x="364" y="57"/>
                    <a:pt x="364" y="37"/>
                  </a:cubicBezTo>
                  <a:cubicBezTo>
                    <a:pt x="364" y="17"/>
                    <a:pt x="348" y="0"/>
                    <a:pt x="326" y="0"/>
                  </a:cubicBezTo>
                  <a:cubicBezTo>
                    <a:pt x="313" y="0"/>
                    <a:pt x="301" y="7"/>
                    <a:pt x="295" y="13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191" y="6"/>
                    <a:pt x="191" y="6"/>
                    <a:pt x="191" y="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221"/>
                    <a:pt x="42" y="221"/>
                    <a:pt x="42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237" y="221"/>
                    <a:pt x="237" y="221"/>
                    <a:pt x="237" y="221"/>
                  </a:cubicBezTo>
                  <a:lnTo>
                    <a:pt x="319" y="115"/>
                  </a:lnTo>
                  <a:close/>
                </a:path>
              </a:pathLst>
            </a:custGeom>
            <a:solidFill>
              <a:srgbClr val="E030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-2124075" y="-1181100"/>
              <a:ext cx="977900" cy="1181100"/>
            </a:xfrm>
            <a:custGeom>
              <a:avLst/>
              <a:gdLst/>
              <a:ahLst/>
              <a:cxnLst>
                <a:cxn ang="0">
                  <a:pos x="106" y="193"/>
                </a:cxn>
                <a:cxn ang="0">
                  <a:pos x="118" y="193"/>
                </a:cxn>
                <a:cxn ang="0">
                  <a:pos x="185" y="114"/>
                </a:cxn>
                <a:cxn ang="0">
                  <a:pos x="130" y="46"/>
                </a:cxn>
                <a:cxn ang="0">
                  <a:pos x="106" y="49"/>
                </a:cxn>
                <a:cxn ang="0">
                  <a:pos x="106" y="193"/>
                </a:cxn>
                <a:cxn ang="0">
                  <a:pos x="106" y="287"/>
                </a:cxn>
                <a:cxn ang="0">
                  <a:pos x="141" y="295"/>
                </a:cxn>
                <a:cxn ang="0">
                  <a:pos x="141" y="315"/>
                </a:cxn>
                <a:cxn ang="0">
                  <a:pos x="3" y="315"/>
                </a:cxn>
                <a:cxn ang="0">
                  <a:pos x="3" y="295"/>
                </a:cxn>
                <a:cxn ang="0">
                  <a:pos x="35" y="287"/>
                </a:cxn>
                <a:cxn ang="0">
                  <a:pos x="35" y="46"/>
                </a:cxn>
                <a:cxn ang="0">
                  <a:pos x="0" y="46"/>
                </a:cxn>
                <a:cxn ang="0">
                  <a:pos x="0" y="26"/>
                </a:cxn>
                <a:cxn ang="0">
                  <a:pos x="84" y="0"/>
                </a:cxn>
                <a:cxn ang="0">
                  <a:pos x="106" y="0"/>
                </a:cxn>
                <a:cxn ang="0">
                  <a:pos x="106" y="29"/>
                </a:cxn>
                <a:cxn ang="0">
                  <a:pos x="179" y="1"/>
                </a:cxn>
                <a:cxn ang="0">
                  <a:pos x="261" y="104"/>
                </a:cxn>
                <a:cxn ang="0">
                  <a:pos x="142" y="220"/>
                </a:cxn>
                <a:cxn ang="0">
                  <a:pos x="106" y="218"/>
                </a:cxn>
                <a:cxn ang="0">
                  <a:pos x="106" y="287"/>
                </a:cxn>
              </a:cxnLst>
              <a:rect l="0" t="0" r="r" b="b"/>
              <a:pathLst>
                <a:path w="261" h="315">
                  <a:moveTo>
                    <a:pt x="106" y="193"/>
                  </a:moveTo>
                  <a:cubicBezTo>
                    <a:pt x="112" y="193"/>
                    <a:pt x="114" y="193"/>
                    <a:pt x="118" y="193"/>
                  </a:cubicBezTo>
                  <a:cubicBezTo>
                    <a:pt x="161" y="193"/>
                    <a:pt x="185" y="166"/>
                    <a:pt x="185" y="114"/>
                  </a:cubicBezTo>
                  <a:cubicBezTo>
                    <a:pt x="185" y="70"/>
                    <a:pt x="166" y="46"/>
                    <a:pt x="130" y="46"/>
                  </a:cubicBezTo>
                  <a:cubicBezTo>
                    <a:pt x="125" y="46"/>
                    <a:pt x="118" y="47"/>
                    <a:pt x="106" y="49"/>
                  </a:cubicBezTo>
                  <a:lnTo>
                    <a:pt x="106" y="193"/>
                  </a:lnTo>
                  <a:close/>
                  <a:moveTo>
                    <a:pt x="106" y="287"/>
                  </a:moveTo>
                  <a:cubicBezTo>
                    <a:pt x="141" y="295"/>
                    <a:pt x="141" y="295"/>
                    <a:pt x="141" y="295"/>
                  </a:cubicBezTo>
                  <a:cubicBezTo>
                    <a:pt x="141" y="315"/>
                    <a:pt x="141" y="315"/>
                    <a:pt x="141" y="315"/>
                  </a:cubicBezTo>
                  <a:cubicBezTo>
                    <a:pt x="3" y="315"/>
                    <a:pt x="3" y="315"/>
                    <a:pt x="3" y="315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35" y="287"/>
                    <a:pt x="35" y="287"/>
                    <a:pt x="35" y="28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45" y="5"/>
                    <a:pt x="159" y="1"/>
                    <a:pt x="179" y="1"/>
                  </a:cubicBezTo>
                  <a:cubicBezTo>
                    <a:pt x="226" y="1"/>
                    <a:pt x="261" y="44"/>
                    <a:pt x="261" y="104"/>
                  </a:cubicBezTo>
                  <a:cubicBezTo>
                    <a:pt x="261" y="173"/>
                    <a:pt x="214" y="220"/>
                    <a:pt x="142" y="220"/>
                  </a:cubicBezTo>
                  <a:cubicBezTo>
                    <a:pt x="134" y="220"/>
                    <a:pt x="120" y="219"/>
                    <a:pt x="106" y="218"/>
                  </a:cubicBezTo>
                  <a:lnTo>
                    <a:pt x="106" y="287"/>
                  </a:lnTo>
                  <a:close/>
                </a:path>
              </a:pathLst>
            </a:custGeom>
            <a:solidFill>
              <a:srgbClr val="E030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cxnSp>
        <p:nvCxnSpPr>
          <p:cNvPr id="141" name="Shape 140"/>
          <p:cNvCxnSpPr/>
          <p:nvPr/>
        </p:nvCxnSpPr>
        <p:spPr>
          <a:xfrm rot="5400000" flipH="1" flipV="1">
            <a:off x="5100456" y="-2592965"/>
            <a:ext cx="144000" cy="6839712"/>
          </a:xfrm>
          <a:prstGeom prst="bentConnector2">
            <a:avLst/>
          </a:prstGeom>
          <a:ln w="12700">
            <a:solidFill>
              <a:srgbClr val="E03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4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144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3239213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Halftone Ros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34"/>
          <p:cNvGrpSpPr/>
          <p:nvPr userDrawn="1"/>
        </p:nvGrpSpPr>
        <p:grpSpPr>
          <a:xfrm>
            <a:off x="970812" y="5769514"/>
            <a:ext cx="1230060" cy="934956"/>
            <a:chOff x="4343400" y="-3228975"/>
            <a:chExt cx="4248150" cy="3228975"/>
          </a:xfrm>
        </p:grpSpPr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7046912" y="-2239962"/>
              <a:ext cx="1544638" cy="398463"/>
            </a:xfrm>
            <a:prstGeom prst="rect">
              <a:avLst/>
            </a:prstGeom>
            <a:solidFill>
              <a:srgbClr val="F4CBD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7046912" y="-2832100"/>
              <a:ext cx="1346201" cy="990600"/>
            </a:xfrm>
            <a:prstGeom prst="rect">
              <a:avLst/>
            </a:prstGeom>
            <a:solidFill>
              <a:srgbClr val="F8DDE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7046912" y="-3228975"/>
              <a:ext cx="792163" cy="1387475"/>
            </a:xfrm>
            <a:prstGeom prst="rect">
              <a:avLst/>
            </a:prstGeom>
            <a:solidFill>
              <a:srgbClr val="F6D4D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7046912" y="-3071812"/>
              <a:ext cx="944563" cy="1230312"/>
            </a:xfrm>
            <a:prstGeom prst="rect">
              <a:avLst/>
            </a:prstGeom>
            <a:solidFill>
              <a:srgbClr val="FAE5E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7046912" y="-2239962"/>
              <a:ext cx="1346201" cy="398463"/>
            </a:xfrm>
            <a:prstGeom prst="rect">
              <a:avLst/>
            </a:prstGeom>
            <a:solidFill>
              <a:srgbClr val="EFB2B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7046912" y="-3071812"/>
              <a:ext cx="792163" cy="1230312"/>
            </a:xfrm>
            <a:prstGeom prst="rect">
              <a:avLst/>
            </a:prstGeom>
            <a:solidFill>
              <a:srgbClr val="F1BAC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0" name="Rectangle 21"/>
            <p:cNvSpPr>
              <a:spLocks noChangeArrowheads="1"/>
            </p:cNvSpPr>
            <p:nvPr/>
          </p:nvSpPr>
          <p:spPr bwMode="auto">
            <a:xfrm>
              <a:off x="7046912" y="-2832101"/>
              <a:ext cx="944563" cy="990601"/>
            </a:xfrm>
            <a:prstGeom prst="rect">
              <a:avLst/>
            </a:prstGeom>
            <a:solidFill>
              <a:srgbClr val="F1BAC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7046912" y="-2239962"/>
              <a:ext cx="944563" cy="398463"/>
            </a:xfrm>
            <a:prstGeom prst="rect">
              <a:avLst/>
            </a:prstGeom>
            <a:solidFill>
              <a:srgbClr val="EBA0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7046912" y="-2832101"/>
              <a:ext cx="792163" cy="990601"/>
            </a:xfrm>
            <a:prstGeom prst="rect">
              <a:avLst/>
            </a:prstGeom>
            <a:solidFill>
              <a:srgbClr val="EBA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7046912" y="-2239962"/>
              <a:ext cx="792163" cy="398463"/>
            </a:xfrm>
            <a:prstGeom prst="rect">
              <a:avLst/>
            </a:prstGeom>
            <a:solidFill>
              <a:srgbClr val="E88F9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7046912" y="-2433637"/>
              <a:ext cx="495300" cy="592137"/>
            </a:xfrm>
            <a:prstGeom prst="rect">
              <a:avLst/>
            </a:prstGeom>
            <a:solidFill>
              <a:srgbClr val="E6879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6256337" y="-1841500"/>
              <a:ext cx="790575" cy="198438"/>
            </a:xfrm>
            <a:prstGeom prst="rect">
              <a:avLst/>
            </a:prstGeom>
            <a:solidFill>
              <a:srgbClr val="E2758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2" name="Rectangle 12"/>
            <p:cNvSpPr>
              <a:spLocks noChangeArrowheads="1"/>
            </p:cNvSpPr>
            <p:nvPr/>
          </p:nvSpPr>
          <p:spPr bwMode="auto">
            <a:xfrm>
              <a:off x="7046912" y="-2239962"/>
              <a:ext cx="495300" cy="398463"/>
            </a:xfrm>
            <a:prstGeom prst="rect">
              <a:avLst/>
            </a:prstGeom>
            <a:solidFill>
              <a:srgbClr val="E2758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6716712" y="-1185862"/>
              <a:ext cx="787400" cy="839788"/>
            </a:xfrm>
            <a:custGeom>
              <a:avLst/>
              <a:gdLst/>
              <a:ahLst/>
              <a:cxnLst>
                <a:cxn ang="0">
                  <a:pos x="134" y="24"/>
                </a:cxn>
                <a:cxn ang="0">
                  <a:pos x="79" y="104"/>
                </a:cxn>
                <a:cxn ang="0">
                  <a:pos x="142" y="184"/>
                </a:cxn>
                <a:cxn ang="0">
                  <a:pos x="210" y="161"/>
                </a:cxn>
                <a:cxn ang="0">
                  <a:pos x="210" y="200"/>
                </a:cxn>
                <a:cxn ang="0">
                  <a:pos x="113" y="224"/>
                </a:cxn>
                <a:cxn ang="0">
                  <a:pos x="32" y="194"/>
                </a:cxn>
                <a:cxn ang="0">
                  <a:pos x="0" y="115"/>
                </a:cxn>
                <a:cxn ang="0">
                  <a:pos x="125" y="0"/>
                </a:cxn>
                <a:cxn ang="0">
                  <a:pos x="208" y="56"/>
                </a:cxn>
                <a:cxn ang="0">
                  <a:pos x="169" y="92"/>
                </a:cxn>
                <a:cxn ang="0">
                  <a:pos x="134" y="81"/>
                </a:cxn>
                <a:cxn ang="0">
                  <a:pos x="134" y="24"/>
                </a:cxn>
              </a:cxnLst>
              <a:rect l="0" t="0" r="r" b="b"/>
              <a:pathLst>
                <a:path w="210" h="224">
                  <a:moveTo>
                    <a:pt x="134" y="24"/>
                  </a:moveTo>
                  <a:cubicBezTo>
                    <a:pt x="98" y="30"/>
                    <a:pt x="79" y="57"/>
                    <a:pt x="79" y="104"/>
                  </a:cubicBezTo>
                  <a:cubicBezTo>
                    <a:pt x="79" y="152"/>
                    <a:pt x="104" y="184"/>
                    <a:pt x="142" y="184"/>
                  </a:cubicBezTo>
                  <a:cubicBezTo>
                    <a:pt x="160" y="184"/>
                    <a:pt x="176" y="178"/>
                    <a:pt x="210" y="161"/>
                  </a:cubicBezTo>
                  <a:cubicBezTo>
                    <a:pt x="210" y="200"/>
                    <a:pt x="210" y="200"/>
                    <a:pt x="210" y="200"/>
                  </a:cubicBezTo>
                  <a:cubicBezTo>
                    <a:pt x="169" y="219"/>
                    <a:pt x="145" y="224"/>
                    <a:pt x="113" y="224"/>
                  </a:cubicBezTo>
                  <a:cubicBezTo>
                    <a:pt x="77" y="224"/>
                    <a:pt x="52" y="215"/>
                    <a:pt x="32" y="194"/>
                  </a:cubicBezTo>
                  <a:cubicBezTo>
                    <a:pt x="11" y="173"/>
                    <a:pt x="0" y="146"/>
                    <a:pt x="0" y="115"/>
                  </a:cubicBezTo>
                  <a:cubicBezTo>
                    <a:pt x="0" y="47"/>
                    <a:pt x="51" y="0"/>
                    <a:pt x="125" y="0"/>
                  </a:cubicBezTo>
                  <a:cubicBezTo>
                    <a:pt x="174" y="0"/>
                    <a:pt x="208" y="23"/>
                    <a:pt x="208" y="56"/>
                  </a:cubicBezTo>
                  <a:cubicBezTo>
                    <a:pt x="208" y="77"/>
                    <a:pt x="192" y="92"/>
                    <a:pt x="169" y="92"/>
                  </a:cubicBezTo>
                  <a:cubicBezTo>
                    <a:pt x="157" y="92"/>
                    <a:pt x="147" y="88"/>
                    <a:pt x="134" y="81"/>
                  </a:cubicBezTo>
                  <a:lnTo>
                    <a:pt x="134" y="24"/>
                  </a:lnTo>
                  <a:close/>
                </a:path>
              </a:pathLst>
            </a:custGeom>
            <a:solidFill>
              <a:srgbClr val="DB536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5348287" y="-1185862"/>
              <a:ext cx="1365250" cy="828675"/>
            </a:xfrm>
            <a:custGeom>
              <a:avLst/>
              <a:gdLst/>
              <a:ahLst/>
              <a:cxnLst>
                <a:cxn ang="0">
                  <a:pos x="319" y="115"/>
                </a:cxn>
                <a:cxn ang="0">
                  <a:pos x="364" y="37"/>
                </a:cxn>
                <a:cxn ang="0">
                  <a:pos x="326" y="0"/>
                </a:cxn>
                <a:cxn ang="0">
                  <a:pos x="295" y="13"/>
                </a:cxn>
                <a:cxn ang="0">
                  <a:pos x="295" y="97"/>
                </a:cxn>
                <a:cxn ang="0">
                  <a:pos x="242" y="169"/>
                </a:cxn>
                <a:cxn ang="0">
                  <a:pos x="242" y="6"/>
                </a:cxn>
                <a:cxn ang="0">
                  <a:pos x="191" y="6"/>
                </a:cxn>
                <a:cxn ang="0">
                  <a:pos x="106" y="146"/>
                </a:cxn>
                <a:cxn ang="0">
                  <a:pos x="106" y="6"/>
                </a:cxn>
                <a:cxn ang="0">
                  <a:pos x="77" y="6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42" y="48"/>
                </a:cxn>
                <a:cxn ang="0">
                  <a:pos x="42" y="221"/>
                </a:cxn>
                <a:cxn ang="0">
                  <a:pos x="96" y="221"/>
                </a:cxn>
                <a:cxn ang="0">
                  <a:pos x="177" y="87"/>
                </a:cxn>
                <a:cxn ang="0">
                  <a:pos x="177" y="221"/>
                </a:cxn>
                <a:cxn ang="0">
                  <a:pos x="237" y="221"/>
                </a:cxn>
                <a:cxn ang="0">
                  <a:pos x="319" y="115"/>
                </a:cxn>
              </a:cxnLst>
              <a:rect l="0" t="0" r="r" b="b"/>
              <a:pathLst>
                <a:path w="364" h="221">
                  <a:moveTo>
                    <a:pt x="319" y="115"/>
                  </a:moveTo>
                  <a:cubicBezTo>
                    <a:pt x="352" y="74"/>
                    <a:pt x="364" y="57"/>
                    <a:pt x="364" y="37"/>
                  </a:cubicBezTo>
                  <a:cubicBezTo>
                    <a:pt x="364" y="17"/>
                    <a:pt x="348" y="0"/>
                    <a:pt x="326" y="0"/>
                  </a:cubicBezTo>
                  <a:cubicBezTo>
                    <a:pt x="313" y="0"/>
                    <a:pt x="301" y="7"/>
                    <a:pt x="295" y="13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191" y="6"/>
                    <a:pt x="191" y="6"/>
                    <a:pt x="191" y="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221"/>
                    <a:pt x="42" y="221"/>
                    <a:pt x="42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237" y="221"/>
                    <a:pt x="237" y="221"/>
                    <a:pt x="237" y="221"/>
                  </a:cubicBezTo>
                  <a:lnTo>
                    <a:pt x="319" y="115"/>
                  </a:lnTo>
                  <a:close/>
                </a:path>
              </a:pathLst>
            </a:custGeom>
            <a:solidFill>
              <a:srgbClr val="DB536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5" name="Freeform 8"/>
            <p:cNvSpPr>
              <a:spLocks noEditPoints="1"/>
            </p:cNvSpPr>
            <p:nvPr/>
          </p:nvSpPr>
          <p:spPr bwMode="auto">
            <a:xfrm>
              <a:off x="4343400" y="-1181100"/>
              <a:ext cx="977900" cy="1181100"/>
            </a:xfrm>
            <a:custGeom>
              <a:avLst/>
              <a:gdLst/>
              <a:ahLst/>
              <a:cxnLst>
                <a:cxn ang="0">
                  <a:pos x="106" y="193"/>
                </a:cxn>
                <a:cxn ang="0">
                  <a:pos x="118" y="193"/>
                </a:cxn>
                <a:cxn ang="0">
                  <a:pos x="185" y="114"/>
                </a:cxn>
                <a:cxn ang="0">
                  <a:pos x="130" y="46"/>
                </a:cxn>
                <a:cxn ang="0">
                  <a:pos x="106" y="49"/>
                </a:cxn>
                <a:cxn ang="0">
                  <a:pos x="106" y="193"/>
                </a:cxn>
                <a:cxn ang="0">
                  <a:pos x="106" y="287"/>
                </a:cxn>
                <a:cxn ang="0">
                  <a:pos x="141" y="295"/>
                </a:cxn>
                <a:cxn ang="0">
                  <a:pos x="141" y="315"/>
                </a:cxn>
                <a:cxn ang="0">
                  <a:pos x="3" y="315"/>
                </a:cxn>
                <a:cxn ang="0">
                  <a:pos x="3" y="295"/>
                </a:cxn>
                <a:cxn ang="0">
                  <a:pos x="35" y="287"/>
                </a:cxn>
                <a:cxn ang="0">
                  <a:pos x="35" y="46"/>
                </a:cxn>
                <a:cxn ang="0">
                  <a:pos x="0" y="46"/>
                </a:cxn>
                <a:cxn ang="0">
                  <a:pos x="0" y="26"/>
                </a:cxn>
                <a:cxn ang="0">
                  <a:pos x="84" y="0"/>
                </a:cxn>
                <a:cxn ang="0">
                  <a:pos x="106" y="0"/>
                </a:cxn>
                <a:cxn ang="0">
                  <a:pos x="106" y="29"/>
                </a:cxn>
                <a:cxn ang="0">
                  <a:pos x="179" y="1"/>
                </a:cxn>
                <a:cxn ang="0">
                  <a:pos x="261" y="104"/>
                </a:cxn>
                <a:cxn ang="0">
                  <a:pos x="142" y="220"/>
                </a:cxn>
                <a:cxn ang="0">
                  <a:pos x="106" y="218"/>
                </a:cxn>
                <a:cxn ang="0">
                  <a:pos x="106" y="287"/>
                </a:cxn>
              </a:cxnLst>
              <a:rect l="0" t="0" r="r" b="b"/>
              <a:pathLst>
                <a:path w="261" h="315">
                  <a:moveTo>
                    <a:pt x="106" y="193"/>
                  </a:moveTo>
                  <a:cubicBezTo>
                    <a:pt x="112" y="193"/>
                    <a:pt x="114" y="193"/>
                    <a:pt x="118" y="193"/>
                  </a:cubicBezTo>
                  <a:cubicBezTo>
                    <a:pt x="161" y="193"/>
                    <a:pt x="185" y="166"/>
                    <a:pt x="185" y="114"/>
                  </a:cubicBezTo>
                  <a:cubicBezTo>
                    <a:pt x="185" y="70"/>
                    <a:pt x="166" y="46"/>
                    <a:pt x="130" y="46"/>
                  </a:cubicBezTo>
                  <a:cubicBezTo>
                    <a:pt x="125" y="46"/>
                    <a:pt x="118" y="47"/>
                    <a:pt x="106" y="49"/>
                  </a:cubicBezTo>
                  <a:lnTo>
                    <a:pt x="106" y="193"/>
                  </a:lnTo>
                  <a:close/>
                  <a:moveTo>
                    <a:pt x="106" y="287"/>
                  </a:moveTo>
                  <a:cubicBezTo>
                    <a:pt x="141" y="295"/>
                    <a:pt x="141" y="295"/>
                    <a:pt x="141" y="295"/>
                  </a:cubicBezTo>
                  <a:cubicBezTo>
                    <a:pt x="141" y="315"/>
                    <a:pt x="141" y="315"/>
                    <a:pt x="141" y="315"/>
                  </a:cubicBezTo>
                  <a:cubicBezTo>
                    <a:pt x="3" y="315"/>
                    <a:pt x="3" y="315"/>
                    <a:pt x="3" y="315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35" y="287"/>
                    <a:pt x="35" y="287"/>
                    <a:pt x="35" y="28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45" y="5"/>
                    <a:pt x="159" y="1"/>
                    <a:pt x="179" y="1"/>
                  </a:cubicBezTo>
                  <a:cubicBezTo>
                    <a:pt x="226" y="1"/>
                    <a:pt x="261" y="44"/>
                    <a:pt x="261" y="104"/>
                  </a:cubicBezTo>
                  <a:cubicBezTo>
                    <a:pt x="261" y="173"/>
                    <a:pt x="214" y="220"/>
                    <a:pt x="142" y="220"/>
                  </a:cubicBezTo>
                  <a:cubicBezTo>
                    <a:pt x="134" y="220"/>
                    <a:pt x="120" y="219"/>
                    <a:pt x="106" y="218"/>
                  </a:cubicBezTo>
                  <a:lnTo>
                    <a:pt x="106" y="287"/>
                  </a:lnTo>
                  <a:close/>
                </a:path>
              </a:pathLst>
            </a:custGeom>
            <a:solidFill>
              <a:srgbClr val="DB536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cxnSp>
        <p:nvCxnSpPr>
          <p:cNvPr id="141" name="Shape 140"/>
          <p:cNvCxnSpPr/>
          <p:nvPr/>
        </p:nvCxnSpPr>
        <p:spPr>
          <a:xfrm rot="5400000" flipH="1" flipV="1">
            <a:off x="5100456" y="-2592965"/>
            <a:ext cx="144000" cy="6839712"/>
          </a:xfrm>
          <a:prstGeom prst="bentConnector2">
            <a:avLst/>
          </a:prstGeom>
          <a:ln w="12700">
            <a:solidFill>
              <a:srgbClr val="DB53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4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144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879846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Halftone Orang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34"/>
          <p:cNvGrpSpPr/>
          <p:nvPr userDrawn="1"/>
        </p:nvGrpSpPr>
        <p:grpSpPr>
          <a:xfrm>
            <a:off x="970812" y="5769514"/>
            <a:ext cx="1230060" cy="934956"/>
            <a:chOff x="9144000" y="-3228975"/>
            <a:chExt cx="4248150" cy="3228975"/>
          </a:xfrm>
        </p:grpSpPr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11847512" y="-2239962"/>
              <a:ext cx="1544638" cy="398463"/>
            </a:xfrm>
            <a:prstGeom prst="rect">
              <a:avLst/>
            </a:prstGeom>
            <a:solidFill>
              <a:srgbClr val="F5D2B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847512" y="-2832100"/>
              <a:ext cx="1346201" cy="990600"/>
            </a:xfrm>
            <a:prstGeom prst="rect">
              <a:avLst/>
            </a:prstGeom>
            <a:solidFill>
              <a:srgbClr val="F8E1C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11847512" y="-3228975"/>
              <a:ext cx="792163" cy="1387475"/>
            </a:xfrm>
            <a:prstGeom prst="rect">
              <a:avLst/>
            </a:prstGeom>
            <a:solidFill>
              <a:srgbClr val="F6DAB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11847512" y="-3071812"/>
              <a:ext cx="944563" cy="1230312"/>
            </a:xfrm>
            <a:prstGeom prst="rect">
              <a:avLst/>
            </a:prstGeom>
            <a:solidFill>
              <a:srgbClr val="FAE9D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11847512" y="-2239962"/>
              <a:ext cx="1346201" cy="398463"/>
            </a:xfrm>
            <a:prstGeom prst="rect">
              <a:avLst/>
            </a:prstGeom>
            <a:solidFill>
              <a:srgbClr val="EFBC8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11847512" y="-3071812"/>
              <a:ext cx="792163" cy="1230312"/>
            </a:xfrm>
            <a:prstGeom prst="rect">
              <a:avLst/>
            </a:prstGeom>
            <a:solidFill>
              <a:srgbClr val="F1C39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0" name="Rectangle 21"/>
            <p:cNvSpPr>
              <a:spLocks noChangeArrowheads="1"/>
            </p:cNvSpPr>
            <p:nvPr/>
          </p:nvSpPr>
          <p:spPr bwMode="auto">
            <a:xfrm>
              <a:off x="11847512" y="-2832101"/>
              <a:ext cx="944563" cy="990601"/>
            </a:xfrm>
            <a:prstGeom prst="rect">
              <a:avLst/>
            </a:prstGeom>
            <a:solidFill>
              <a:srgbClr val="F1C39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11847512" y="-2239962"/>
              <a:ext cx="944563" cy="398463"/>
            </a:xfrm>
            <a:prstGeom prst="rect">
              <a:avLst/>
            </a:prstGeom>
            <a:solidFill>
              <a:srgbClr val="ECAD7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11847512" y="-2832101"/>
              <a:ext cx="792163" cy="990601"/>
            </a:xfrm>
            <a:prstGeom prst="rect">
              <a:avLst/>
            </a:prstGeom>
            <a:solidFill>
              <a:srgbClr val="ECAD7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11847512" y="-2239962"/>
              <a:ext cx="792163" cy="398463"/>
            </a:xfrm>
            <a:prstGeom prst="rect">
              <a:avLst/>
            </a:prstGeom>
            <a:solidFill>
              <a:srgbClr val="E89E5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11847512" y="-2433637"/>
              <a:ext cx="495300" cy="592137"/>
            </a:xfrm>
            <a:prstGeom prst="rect">
              <a:avLst/>
            </a:prstGeom>
            <a:solidFill>
              <a:srgbClr val="E6964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11056937" y="-1841500"/>
              <a:ext cx="790575" cy="198438"/>
            </a:xfrm>
            <a:prstGeom prst="rect">
              <a:avLst/>
            </a:prstGeom>
            <a:solidFill>
              <a:srgbClr val="E3873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2" name="Rectangle 12"/>
            <p:cNvSpPr>
              <a:spLocks noChangeArrowheads="1"/>
            </p:cNvSpPr>
            <p:nvPr/>
          </p:nvSpPr>
          <p:spPr bwMode="auto">
            <a:xfrm>
              <a:off x="11847512" y="-2239962"/>
              <a:ext cx="495300" cy="398463"/>
            </a:xfrm>
            <a:prstGeom prst="rect">
              <a:avLst/>
            </a:prstGeom>
            <a:solidFill>
              <a:srgbClr val="E3873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11517312" y="-1185862"/>
              <a:ext cx="787400" cy="839788"/>
            </a:xfrm>
            <a:custGeom>
              <a:avLst/>
              <a:gdLst/>
              <a:ahLst/>
              <a:cxnLst>
                <a:cxn ang="0">
                  <a:pos x="134" y="24"/>
                </a:cxn>
                <a:cxn ang="0">
                  <a:pos x="79" y="104"/>
                </a:cxn>
                <a:cxn ang="0">
                  <a:pos x="142" y="184"/>
                </a:cxn>
                <a:cxn ang="0">
                  <a:pos x="210" y="161"/>
                </a:cxn>
                <a:cxn ang="0">
                  <a:pos x="210" y="200"/>
                </a:cxn>
                <a:cxn ang="0">
                  <a:pos x="113" y="224"/>
                </a:cxn>
                <a:cxn ang="0">
                  <a:pos x="32" y="194"/>
                </a:cxn>
                <a:cxn ang="0">
                  <a:pos x="0" y="115"/>
                </a:cxn>
                <a:cxn ang="0">
                  <a:pos x="125" y="0"/>
                </a:cxn>
                <a:cxn ang="0">
                  <a:pos x="208" y="56"/>
                </a:cxn>
                <a:cxn ang="0">
                  <a:pos x="169" y="92"/>
                </a:cxn>
                <a:cxn ang="0">
                  <a:pos x="134" y="81"/>
                </a:cxn>
                <a:cxn ang="0">
                  <a:pos x="134" y="24"/>
                </a:cxn>
              </a:cxnLst>
              <a:rect l="0" t="0" r="r" b="b"/>
              <a:pathLst>
                <a:path w="210" h="224">
                  <a:moveTo>
                    <a:pt x="134" y="24"/>
                  </a:moveTo>
                  <a:cubicBezTo>
                    <a:pt x="98" y="30"/>
                    <a:pt x="79" y="57"/>
                    <a:pt x="79" y="104"/>
                  </a:cubicBezTo>
                  <a:cubicBezTo>
                    <a:pt x="79" y="152"/>
                    <a:pt x="104" y="184"/>
                    <a:pt x="142" y="184"/>
                  </a:cubicBezTo>
                  <a:cubicBezTo>
                    <a:pt x="160" y="184"/>
                    <a:pt x="176" y="178"/>
                    <a:pt x="210" y="161"/>
                  </a:cubicBezTo>
                  <a:cubicBezTo>
                    <a:pt x="210" y="200"/>
                    <a:pt x="210" y="200"/>
                    <a:pt x="210" y="200"/>
                  </a:cubicBezTo>
                  <a:cubicBezTo>
                    <a:pt x="169" y="219"/>
                    <a:pt x="145" y="224"/>
                    <a:pt x="113" y="224"/>
                  </a:cubicBezTo>
                  <a:cubicBezTo>
                    <a:pt x="77" y="224"/>
                    <a:pt x="52" y="215"/>
                    <a:pt x="32" y="194"/>
                  </a:cubicBezTo>
                  <a:cubicBezTo>
                    <a:pt x="11" y="173"/>
                    <a:pt x="0" y="146"/>
                    <a:pt x="0" y="115"/>
                  </a:cubicBezTo>
                  <a:cubicBezTo>
                    <a:pt x="0" y="47"/>
                    <a:pt x="51" y="0"/>
                    <a:pt x="125" y="0"/>
                  </a:cubicBezTo>
                  <a:cubicBezTo>
                    <a:pt x="174" y="0"/>
                    <a:pt x="208" y="23"/>
                    <a:pt x="208" y="56"/>
                  </a:cubicBezTo>
                  <a:cubicBezTo>
                    <a:pt x="208" y="77"/>
                    <a:pt x="192" y="92"/>
                    <a:pt x="169" y="92"/>
                  </a:cubicBezTo>
                  <a:cubicBezTo>
                    <a:pt x="157" y="92"/>
                    <a:pt x="147" y="88"/>
                    <a:pt x="134" y="81"/>
                  </a:cubicBezTo>
                  <a:lnTo>
                    <a:pt x="134" y="24"/>
                  </a:lnTo>
                  <a:close/>
                </a:path>
              </a:pathLst>
            </a:custGeom>
            <a:solidFill>
              <a:srgbClr val="DC69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10148887" y="-1185862"/>
              <a:ext cx="1365250" cy="828675"/>
            </a:xfrm>
            <a:custGeom>
              <a:avLst/>
              <a:gdLst/>
              <a:ahLst/>
              <a:cxnLst>
                <a:cxn ang="0">
                  <a:pos x="319" y="115"/>
                </a:cxn>
                <a:cxn ang="0">
                  <a:pos x="364" y="37"/>
                </a:cxn>
                <a:cxn ang="0">
                  <a:pos x="326" y="0"/>
                </a:cxn>
                <a:cxn ang="0">
                  <a:pos x="295" y="13"/>
                </a:cxn>
                <a:cxn ang="0">
                  <a:pos x="295" y="97"/>
                </a:cxn>
                <a:cxn ang="0">
                  <a:pos x="242" y="169"/>
                </a:cxn>
                <a:cxn ang="0">
                  <a:pos x="242" y="6"/>
                </a:cxn>
                <a:cxn ang="0">
                  <a:pos x="191" y="6"/>
                </a:cxn>
                <a:cxn ang="0">
                  <a:pos x="106" y="146"/>
                </a:cxn>
                <a:cxn ang="0">
                  <a:pos x="106" y="6"/>
                </a:cxn>
                <a:cxn ang="0">
                  <a:pos x="77" y="6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42" y="48"/>
                </a:cxn>
                <a:cxn ang="0">
                  <a:pos x="42" y="221"/>
                </a:cxn>
                <a:cxn ang="0">
                  <a:pos x="96" y="221"/>
                </a:cxn>
                <a:cxn ang="0">
                  <a:pos x="177" y="87"/>
                </a:cxn>
                <a:cxn ang="0">
                  <a:pos x="177" y="221"/>
                </a:cxn>
                <a:cxn ang="0">
                  <a:pos x="237" y="221"/>
                </a:cxn>
                <a:cxn ang="0">
                  <a:pos x="319" y="115"/>
                </a:cxn>
              </a:cxnLst>
              <a:rect l="0" t="0" r="r" b="b"/>
              <a:pathLst>
                <a:path w="364" h="221">
                  <a:moveTo>
                    <a:pt x="319" y="115"/>
                  </a:moveTo>
                  <a:cubicBezTo>
                    <a:pt x="352" y="74"/>
                    <a:pt x="364" y="57"/>
                    <a:pt x="364" y="37"/>
                  </a:cubicBezTo>
                  <a:cubicBezTo>
                    <a:pt x="364" y="17"/>
                    <a:pt x="348" y="0"/>
                    <a:pt x="326" y="0"/>
                  </a:cubicBezTo>
                  <a:cubicBezTo>
                    <a:pt x="313" y="0"/>
                    <a:pt x="301" y="7"/>
                    <a:pt x="295" y="13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191" y="6"/>
                    <a:pt x="191" y="6"/>
                    <a:pt x="191" y="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221"/>
                    <a:pt x="42" y="221"/>
                    <a:pt x="42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237" y="221"/>
                    <a:pt x="237" y="221"/>
                    <a:pt x="237" y="221"/>
                  </a:cubicBezTo>
                  <a:lnTo>
                    <a:pt x="319" y="115"/>
                  </a:lnTo>
                  <a:close/>
                </a:path>
              </a:pathLst>
            </a:custGeom>
            <a:solidFill>
              <a:srgbClr val="DC69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55" name="Freeform 8"/>
            <p:cNvSpPr>
              <a:spLocks noEditPoints="1"/>
            </p:cNvSpPr>
            <p:nvPr/>
          </p:nvSpPr>
          <p:spPr bwMode="auto">
            <a:xfrm>
              <a:off x="9144000" y="-1181100"/>
              <a:ext cx="977900" cy="1181100"/>
            </a:xfrm>
            <a:custGeom>
              <a:avLst/>
              <a:gdLst/>
              <a:ahLst/>
              <a:cxnLst>
                <a:cxn ang="0">
                  <a:pos x="106" y="193"/>
                </a:cxn>
                <a:cxn ang="0">
                  <a:pos x="118" y="193"/>
                </a:cxn>
                <a:cxn ang="0">
                  <a:pos x="185" y="114"/>
                </a:cxn>
                <a:cxn ang="0">
                  <a:pos x="130" y="46"/>
                </a:cxn>
                <a:cxn ang="0">
                  <a:pos x="106" y="49"/>
                </a:cxn>
                <a:cxn ang="0">
                  <a:pos x="106" y="193"/>
                </a:cxn>
                <a:cxn ang="0">
                  <a:pos x="106" y="287"/>
                </a:cxn>
                <a:cxn ang="0">
                  <a:pos x="141" y="295"/>
                </a:cxn>
                <a:cxn ang="0">
                  <a:pos x="141" y="315"/>
                </a:cxn>
                <a:cxn ang="0">
                  <a:pos x="3" y="315"/>
                </a:cxn>
                <a:cxn ang="0">
                  <a:pos x="3" y="295"/>
                </a:cxn>
                <a:cxn ang="0">
                  <a:pos x="35" y="287"/>
                </a:cxn>
                <a:cxn ang="0">
                  <a:pos x="35" y="46"/>
                </a:cxn>
                <a:cxn ang="0">
                  <a:pos x="0" y="46"/>
                </a:cxn>
                <a:cxn ang="0">
                  <a:pos x="0" y="26"/>
                </a:cxn>
                <a:cxn ang="0">
                  <a:pos x="84" y="0"/>
                </a:cxn>
                <a:cxn ang="0">
                  <a:pos x="106" y="0"/>
                </a:cxn>
                <a:cxn ang="0">
                  <a:pos x="106" y="29"/>
                </a:cxn>
                <a:cxn ang="0">
                  <a:pos x="179" y="1"/>
                </a:cxn>
                <a:cxn ang="0">
                  <a:pos x="261" y="104"/>
                </a:cxn>
                <a:cxn ang="0">
                  <a:pos x="142" y="220"/>
                </a:cxn>
                <a:cxn ang="0">
                  <a:pos x="106" y="218"/>
                </a:cxn>
                <a:cxn ang="0">
                  <a:pos x="106" y="287"/>
                </a:cxn>
              </a:cxnLst>
              <a:rect l="0" t="0" r="r" b="b"/>
              <a:pathLst>
                <a:path w="261" h="315">
                  <a:moveTo>
                    <a:pt x="106" y="193"/>
                  </a:moveTo>
                  <a:cubicBezTo>
                    <a:pt x="112" y="193"/>
                    <a:pt x="114" y="193"/>
                    <a:pt x="118" y="193"/>
                  </a:cubicBezTo>
                  <a:cubicBezTo>
                    <a:pt x="161" y="193"/>
                    <a:pt x="185" y="166"/>
                    <a:pt x="185" y="114"/>
                  </a:cubicBezTo>
                  <a:cubicBezTo>
                    <a:pt x="185" y="70"/>
                    <a:pt x="166" y="46"/>
                    <a:pt x="130" y="46"/>
                  </a:cubicBezTo>
                  <a:cubicBezTo>
                    <a:pt x="125" y="46"/>
                    <a:pt x="118" y="47"/>
                    <a:pt x="106" y="49"/>
                  </a:cubicBezTo>
                  <a:lnTo>
                    <a:pt x="106" y="193"/>
                  </a:lnTo>
                  <a:close/>
                  <a:moveTo>
                    <a:pt x="106" y="287"/>
                  </a:moveTo>
                  <a:cubicBezTo>
                    <a:pt x="141" y="295"/>
                    <a:pt x="141" y="295"/>
                    <a:pt x="141" y="295"/>
                  </a:cubicBezTo>
                  <a:cubicBezTo>
                    <a:pt x="141" y="315"/>
                    <a:pt x="141" y="315"/>
                    <a:pt x="141" y="315"/>
                  </a:cubicBezTo>
                  <a:cubicBezTo>
                    <a:pt x="3" y="315"/>
                    <a:pt x="3" y="315"/>
                    <a:pt x="3" y="315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35" y="287"/>
                    <a:pt x="35" y="287"/>
                    <a:pt x="35" y="28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45" y="5"/>
                    <a:pt x="159" y="1"/>
                    <a:pt x="179" y="1"/>
                  </a:cubicBezTo>
                  <a:cubicBezTo>
                    <a:pt x="226" y="1"/>
                    <a:pt x="261" y="44"/>
                    <a:pt x="261" y="104"/>
                  </a:cubicBezTo>
                  <a:cubicBezTo>
                    <a:pt x="261" y="173"/>
                    <a:pt x="214" y="220"/>
                    <a:pt x="142" y="220"/>
                  </a:cubicBezTo>
                  <a:cubicBezTo>
                    <a:pt x="134" y="220"/>
                    <a:pt x="120" y="219"/>
                    <a:pt x="106" y="218"/>
                  </a:cubicBezTo>
                  <a:lnTo>
                    <a:pt x="106" y="287"/>
                  </a:lnTo>
                  <a:close/>
                </a:path>
              </a:pathLst>
            </a:custGeom>
            <a:solidFill>
              <a:srgbClr val="DC69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cxnSp>
        <p:nvCxnSpPr>
          <p:cNvPr id="141" name="Shape 140"/>
          <p:cNvCxnSpPr/>
          <p:nvPr/>
        </p:nvCxnSpPr>
        <p:spPr>
          <a:xfrm rot="5400000" flipH="1" flipV="1">
            <a:off x="5100456" y="-2592965"/>
            <a:ext cx="144000" cy="6839712"/>
          </a:xfrm>
          <a:prstGeom prst="bentConnector2">
            <a:avLst/>
          </a:prstGeom>
          <a:ln w="12700">
            <a:solidFill>
              <a:srgbClr val="DC6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4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144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737779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Halftone Yellow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85"/>
          <p:cNvGrpSpPr/>
          <p:nvPr userDrawn="1"/>
        </p:nvGrpSpPr>
        <p:grpSpPr>
          <a:xfrm>
            <a:off x="970812" y="5769514"/>
            <a:ext cx="1230060" cy="934956"/>
            <a:chOff x="3429000" y="-3228975"/>
            <a:chExt cx="4248150" cy="3228975"/>
          </a:xfrm>
        </p:grpSpPr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6132512" y="-2239962"/>
              <a:ext cx="1544638" cy="398463"/>
            </a:xfrm>
            <a:prstGeom prst="rect">
              <a:avLst/>
            </a:prstGeom>
            <a:solidFill>
              <a:srgbClr val="FFE9B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6132512" y="-2832100"/>
              <a:ext cx="1346201" cy="990600"/>
            </a:xfrm>
            <a:prstGeom prst="rect">
              <a:avLst/>
            </a:prstGeom>
            <a:solidFill>
              <a:srgbClr val="FFF0C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6132512" y="-3228975"/>
              <a:ext cx="792163" cy="1387475"/>
            </a:xfrm>
            <a:prstGeom prst="rect">
              <a:avLst/>
            </a:prstGeom>
            <a:solidFill>
              <a:srgbClr val="FFEDB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6132512" y="-3071812"/>
              <a:ext cx="944563" cy="1230312"/>
            </a:xfrm>
            <a:prstGeom prst="rect">
              <a:avLst/>
            </a:prstGeom>
            <a:solidFill>
              <a:srgbClr val="FFF4D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6132512" y="-2239962"/>
              <a:ext cx="1346201" cy="398463"/>
            </a:xfrm>
            <a:prstGeom prst="rect">
              <a:avLst/>
            </a:prstGeom>
            <a:solidFill>
              <a:srgbClr val="FFDE8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6132512" y="-3071812"/>
              <a:ext cx="792163" cy="1230312"/>
            </a:xfrm>
            <a:prstGeom prst="rect">
              <a:avLst/>
            </a:prstGeom>
            <a:solidFill>
              <a:srgbClr val="FFE29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0" name="Rectangle 21"/>
            <p:cNvSpPr>
              <a:spLocks noChangeArrowheads="1"/>
            </p:cNvSpPr>
            <p:nvPr/>
          </p:nvSpPr>
          <p:spPr bwMode="auto">
            <a:xfrm>
              <a:off x="6132512" y="-2832101"/>
              <a:ext cx="944563" cy="990601"/>
            </a:xfrm>
            <a:prstGeom prst="rect">
              <a:avLst/>
            </a:prstGeom>
            <a:solidFill>
              <a:srgbClr val="FFE29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6132512" y="-2239962"/>
              <a:ext cx="944563" cy="398463"/>
            </a:xfrm>
            <a:prstGeom prst="rect">
              <a:avLst/>
            </a:prstGeom>
            <a:solidFill>
              <a:srgbClr val="FFD77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6132512" y="-2832101"/>
              <a:ext cx="792163" cy="990601"/>
            </a:xfrm>
            <a:prstGeom prst="rect">
              <a:avLst/>
            </a:prstGeom>
            <a:solidFill>
              <a:srgbClr val="FFD77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6132512" y="-2239962"/>
              <a:ext cx="792163" cy="398463"/>
            </a:xfrm>
            <a:prstGeom prst="rect">
              <a:avLst/>
            </a:prstGeom>
            <a:solidFill>
              <a:srgbClr val="FFD05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6132512" y="-2433637"/>
              <a:ext cx="495300" cy="592137"/>
            </a:xfrm>
            <a:prstGeom prst="rect">
              <a:avLst/>
            </a:prstGeom>
            <a:solidFill>
              <a:srgbClr val="FFCC4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5341937" y="-1841500"/>
              <a:ext cx="790575" cy="198438"/>
            </a:xfrm>
            <a:prstGeom prst="rect">
              <a:avLst/>
            </a:prstGeom>
            <a:solidFill>
              <a:srgbClr val="FFC53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6" name="Rectangle 12"/>
            <p:cNvSpPr>
              <a:spLocks noChangeArrowheads="1"/>
            </p:cNvSpPr>
            <p:nvPr/>
          </p:nvSpPr>
          <p:spPr bwMode="auto">
            <a:xfrm>
              <a:off x="6132512" y="-2239962"/>
              <a:ext cx="495300" cy="398463"/>
            </a:xfrm>
            <a:prstGeom prst="rect">
              <a:avLst/>
            </a:prstGeom>
            <a:solidFill>
              <a:srgbClr val="FFC53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5802312" y="-1185862"/>
              <a:ext cx="787400" cy="839788"/>
            </a:xfrm>
            <a:custGeom>
              <a:avLst/>
              <a:gdLst/>
              <a:ahLst/>
              <a:cxnLst>
                <a:cxn ang="0">
                  <a:pos x="134" y="24"/>
                </a:cxn>
                <a:cxn ang="0">
                  <a:pos x="79" y="104"/>
                </a:cxn>
                <a:cxn ang="0">
                  <a:pos x="142" y="184"/>
                </a:cxn>
                <a:cxn ang="0">
                  <a:pos x="210" y="161"/>
                </a:cxn>
                <a:cxn ang="0">
                  <a:pos x="210" y="200"/>
                </a:cxn>
                <a:cxn ang="0">
                  <a:pos x="113" y="224"/>
                </a:cxn>
                <a:cxn ang="0">
                  <a:pos x="32" y="194"/>
                </a:cxn>
                <a:cxn ang="0">
                  <a:pos x="0" y="115"/>
                </a:cxn>
                <a:cxn ang="0">
                  <a:pos x="125" y="0"/>
                </a:cxn>
                <a:cxn ang="0">
                  <a:pos x="208" y="56"/>
                </a:cxn>
                <a:cxn ang="0">
                  <a:pos x="169" y="92"/>
                </a:cxn>
                <a:cxn ang="0">
                  <a:pos x="134" y="81"/>
                </a:cxn>
                <a:cxn ang="0">
                  <a:pos x="134" y="24"/>
                </a:cxn>
              </a:cxnLst>
              <a:rect l="0" t="0" r="r" b="b"/>
              <a:pathLst>
                <a:path w="210" h="224">
                  <a:moveTo>
                    <a:pt x="134" y="24"/>
                  </a:moveTo>
                  <a:cubicBezTo>
                    <a:pt x="98" y="30"/>
                    <a:pt x="79" y="57"/>
                    <a:pt x="79" y="104"/>
                  </a:cubicBezTo>
                  <a:cubicBezTo>
                    <a:pt x="79" y="152"/>
                    <a:pt x="104" y="184"/>
                    <a:pt x="142" y="184"/>
                  </a:cubicBezTo>
                  <a:cubicBezTo>
                    <a:pt x="160" y="184"/>
                    <a:pt x="176" y="178"/>
                    <a:pt x="210" y="161"/>
                  </a:cubicBezTo>
                  <a:cubicBezTo>
                    <a:pt x="210" y="200"/>
                    <a:pt x="210" y="200"/>
                    <a:pt x="210" y="200"/>
                  </a:cubicBezTo>
                  <a:cubicBezTo>
                    <a:pt x="169" y="219"/>
                    <a:pt x="145" y="224"/>
                    <a:pt x="113" y="224"/>
                  </a:cubicBezTo>
                  <a:cubicBezTo>
                    <a:pt x="77" y="224"/>
                    <a:pt x="52" y="215"/>
                    <a:pt x="32" y="194"/>
                  </a:cubicBezTo>
                  <a:cubicBezTo>
                    <a:pt x="11" y="173"/>
                    <a:pt x="0" y="146"/>
                    <a:pt x="0" y="115"/>
                  </a:cubicBezTo>
                  <a:cubicBezTo>
                    <a:pt x="0" y="47"/>
                    <a:pt x="51" y="0"/>
                    <a:pt x="125" y="0"/>
                  </a:cubicBezTo>
                  <a:cubicBezTo>
                    <a:pt x="174" y="0"/>
                    <a:pt x="208" y="23"/>
                    <a:pt x="208" y="56"/>
                  </a:cubicBezTo>
                  <a:cubicBezTo>
                    <a:pt x="208" y="77"/>
                    <a:pt x="192" y="92"/>
                    <a:pt x="169" y="92"/>
                  </a:cubicBezTo>
                  <a:cubicBezTo>
                    <a:pt x="157" y="92"/>
                    <a:pt x="147" y="88"/>
                    <a:pt x="134" y="81"/>
                  </a:cubicBezTo>
                  <a:lnTo>
                    <a:pt x="134" y="24"/>
                  </a:lnTo>
                  <a:close/>
                </a:path>
              </a:pathLst>
            </a:custGeom>
            <a:solidFill>
              <a:srgbClr val="FFB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4433887" y="-1185862"/>
              <a:ext cx="1365250" cy="828675"/>
            </a:xfrm>
            <a:custGeom>
              <a:avLst/>
              <a:gdLst/>
              <a:ahLst/>
              <a:cxnLst>
                <a:cxn ang="0">
                  <a:pos x="319" y="115"/>
                </a:cxn>
                <a:cxn ang="0">
                  <a:pos x="364" y="37"/>
                </a:cxn>
                <a:cxn ang="0">
                  <a:pos x="326" y="0"/>
                </a:cxn>
                <a:cxn ang="0">
                  <a:pos x="295" y="13"/>
                </a:cxn>
                <a:cxn ang="0">
                  <a:pos x="295" y="97"/>
                </a:cxn>
                <a:cxn ang="0">
                  <a:pos x="242" y="169"/>
                </a:cxn>
                <a:cxn ang="0">
                  <a:pos x="242" y="6"/>
                </a:cxn>
                <a:cxn ang="0">
                  <a:pos x="191" y="6"/>
                </a:cxn>
                <a:cxn ang="0">
                  <a:pos x="106" y="146"/>
                </a:cxn>
                <a:cxn ang="0">
                  <a:pos x="106" y="6"/>
                </a:cxn>
                <a:cxn ang="0">
                  <a:pos x="77" y="6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42" y="48"/>
                </a:cxn>
                <a:cxn ang="0">
                  <a:pos x="42" y="221"/>
                </a:cxn>
                <a:cxn ang="0">
                  <a:pos x="96" y="221"/>
                </a:cxn>
                <a:cxn ang="0">
                  <a:pos x="177" y="87"/>
                </a:cxn>
                <a:cxn ang="0">
                  <a:pos x="177" y="221"/>
                </a:cxn>
                <a:cxn ang="0">
                  <a:pos x="237" y="221"/>
                </a:cxn>
                <a:cxn ang="0">
                  <a:pos x="319" y="115"/>
                </a:cxn>
              </a:cxnLst>
              <a:rect l="0" t="0" r="r" b="b"/>
              <a:pathLst>
                <a:path w="364" h="221">
                  <a:moveTo>
                    <a:pt x="319" y="115"/>
                  </a:moveTo>
                  <a:cubicBezTo>
                    <a:pt x="352" y="74"/>
                    <a:pt x="364" y="57"/>
                    <a:pt x="364" y="37"/>
                  </a:cubicBezTo>
                  <a:cubicBezTo>
                    <a:pt x="364" y="17"/>
                    <a:pt x="348" y="0"/>
                    <a:pt x="326" y="0"/>
                  </a:cubicBezTo>
                  <a:cubicBezTo>
                    <a:pt x="313" y="0"/>
                    <a:pt x="301" y="7"/>
                    <a:pt x="295" y="13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191" y="6"/>
                    <a:pt x="191" y="6"/>
                    <a:pt x="191" y="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221"/>
                    <a:pt x="42" y="221"/>
                    <a:pt x="42" y="221"/>
                  </a:cubicBezTo>
                  <a:cubicBezTo>
                    <a:pt x="96" y="221"/>
                    <a:pt x="96" y="221"/>
                    <a:pt x="96" y="221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237" y="221"/>
                    <a:pt x="237" y="221"/>
                    <a:pt x="237" y="221"/>
                  </a:cubicBezTo>
                  <a:lnTo>
                    <a:pt x="319" y="115"/>
                  </a:lnTo>
                  <a:close/>
                </a:path>
              </a:pathLst>
            </a:custGeom>
            <a:solidFill>
              <a:srgbClr val="FFB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3429000" y="-1181100"/>
              <a:ext cx="977900" cy="1181100"/>
            </a:xfrm>
            <a:custGeom>
              <a:avLst/>
              <a:gdLst/>
              <a:ahLst/>
              <a:cxnLst>
                <a:cxn ang="0">
                  <a:pos x="106" y="193"/>
                </a:cxn>
                <a:cxn ang="0">
                  <a:pos x="118" y="193"/>
                </a:cxn>
                <a:cxn ang="0">
                  <a:pos x="185" y="114"/>
                </a:cxn>
                <a:cxn ang="0">
                  <a:pos x="130" y="46"/>
                </a:cxn>
                <a:cxn ang="0">
                  <a:pos x="106" y="49"/>
                </a:cxn>
                <a:cxn ang="0">
                  <a:pos x="106" y="193"/>
                </a:cxn>
                <a:cxn ang="0">
                  <a:pos x="106" y="287"/>
                </a:cxn>
                <a:cxn ang="0">
                  <a:pos x="141" y="295"/>
                </a:cxn>
                <a:cxn ang="0">
                  <a:pos x="141" y="315"/>
                </a:cxn>
                <a:cxn ang="0">
                  <a:pos x="3" y="315"/>
                </a:cxn>
                <a:cxn ang="0">
                  <a:pos x="3" y="295"/>
                </a:cxn>
                <a:cxn ang="0">
                  <a:pos x="35" y="287"/>
                </a:cxn>
                <a:cxn ang="0">
                  <a:pos x="35" y="46"/>
                </a:cxn>
                <a:cxn ang="0">
                  <a:pos x="0" y="46"/>
                </a:cxn>
                <a:cxn ang="0">
                  <a:pos x="0" y="26"/>
                </a:cxn>
                <a:cxn ang="0">
                  <a:pos x="84" y="0"/>
                </a:cxn>
                <a:cxn ang="0">
                  <a:pos x="106" y="0"/>
                </a:cxn>
                <a:cxn ang="0">
                  <a:pos x="106" y="29"/>
                </a:cxn>
                <a:cxn ang="0">
                  <a:pos x="179" y="1"/>
                </a:cxn>
                <a:cxn ang="0">
                  <a:pos x="261" y="104"/>
                </a:cxn>
                <a:cxn ang="0">
                  <a:pos x="142" y="220"/>
                </a:cxn>
                <a:cxn ang="0">
                  <a:pos x="106" y="218"/>
                </a:cxn>
                <a:cxn ang="0">
                  <a:pos x="106" y="287"/>
                </a:cxn>
              </a:cxnLst>
              <a:rect l="0" t="0" r="r" b="b"/>
              <a:pathLst>
                <a:path w="261" h="315">
                  <a:moveTo>
                    <a:pt x="106" y="193"/>
                  </a:moveTo>
                  <a:cubicBezTo>
                    <a:pt x="112" y="193"/>
                    <a:pt x="114" y="193"/>
                    <a:pt x="118" y="193"/>
                  </a:cubicBezTo>
                  <a:cubicBezTo>
                    <a:pt x="161" y="193"/>
                    <a:pt x="185" y="166"/>
                    <a:pt x="185" y="114"/>
                  </a:cubicBezTo>
                  <a:cubicBezTo>
                    <a:pt x="185" y="70"/>
                    <a:pt x="166" y="46"/>
                    <a:pt x="130" y="46"/>
                  </a:cubicBezTo>
                  <a:cubicBezTo>
                    <a:pt x="125" y="46"/>
                    <a:pt x="118" y="47"/>
                    <a:pt x="106" y="49"/>
                  </a:cubicBezTo>
                  <a:lnTo>
                    <a:pt x="106" y="193"/>
                  </a:lnTo>
                  <a:close/>
                  <a:moveTo>
                    <a:pt x="106" y="287"/>
                  </a:moveTo>
                  <a:cubicBezTo>
                    <a:pt x="141" y="295"/>
                    <a:pt x="141" y="295"/>
                    <a:pt x="141" y="295"/>
                  </a:cubicBezTo>
                  <a:cubicBezTo>
                    <a:pt x="141" y="315"/>
                    <a:pt x="141" y="315"/>
                    <a:pt x="141" y="315"/>
                  </a:cubicBezTo>
                  <a:cubicBezTo>
                    <a:pt x="3" y="315"/>
                    <a:pt x="3" y="315"/>
                    <a:pt x="3" y="315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35" y="287"/>
                    <a:pt x="35" y="287"/>
                    <a:pt x="35" y="28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45" y="5"/>
                    <a:pt x="159" y="1"/>
                    <a:pt x="179" y="1"/>
                  </a:cubicBezTo>
                  <a:cubicBezTo>
                    <a:pt x="226" y="1"/>
                    <a:pt x="261" y="44"/>
                    <a:pt x="261" y="104"/>
                  </a:cubicBezTo>
                  <a:cubicBezTo>
                    <a:pt x="261" y="173"/>
                    <a:pt x="214" y="220"/>
                    <a:pt x="142" y="220"/>
                  </a:cubicBezTo>
                  <a:cubicBezTo>
                    <a:pt x="134" y="220"/>
                    <a:pt x="120" y="219"/>
                    <a:pt x="106" y="218"/>
                  </a:cubicBezTo>
                  <a:lnTo>
                    <a:pt x="106" y="287"/>
                  </a:lnTo>
                  <a:close/>
                </a:path>
              </a:pathLst>
            </a:custGeom>
            <a:solidFill>
              <a:srgbClr val="FFB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rgbClr val="000000"/>
                </a:solidFill>
              </a:endParaRPr>
            </a:p>
          </p:txBody>
        </p:sp>
      </p:grpSp>
      <p:cxnSp>
        <p:nvCxnSpPr>
          <p:cNvPr id="141" name="Shape 140"/>
          <p:cNvCxnSpPr/>
          <p:nvPr userDrawn="1"/>
        </p:nvCxnSpPr>
        <p:spPr>
          <a:xfrm rot="5400000" flipH="1" flipV="1">
            <a:off x="5100456" y="-2592965"/>
            <a:ext cx="144000" cy="6839712"/>
          </a:xfrm>
          <a:prstGeom prst="bentConnector2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the presentation’s main title</a:t>
            </a:r>
            <a:endParaRPr lang="en-GB" noProof="0" dirty="0"/>
          </a:p>
        </p:txBody>
      </p:sp>
      <p:sp>
        <p:nvSpPr>
          <p:cNvPr id="14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 smtClean="0"/>
              <a:t>Subtitle and date (move higher if title is only one line)</a:t>
            </a:r>
          </a:p>
        </p:txBody>
      </p:sp>
      <p:sp>
        <p:nvSpPr>
          <p:cNvPr id="144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+mj-lt"/>
              </a:defRPr>
            </a:lvl1pPr>
            <a:lvl2pPr>
              <a:defRPr sz="1000">
                <a:solidFill>
                  <a:schemeClr val="bg1"/>
                </a:solidFill>
                <a:latin typeface="+mj-lt"/>
              </a:defRPr>
            </a:lvl2pPr>
            <a:lvl3pPr>
              <a:defRPr sz="1000">
                <a:solidFill>
                  <a:schemeClr val="bg1"/>
                </a:solidFill>
                <a:latin typeface="+mj-lt"/>
              </a:defRPr>
            </a:lvl3pPr>
            <a:lvl4pPr>
              <a:defRPr sz="1000">
                <a:solidFill>
                  <a:schemeClr val="bg1"/>
                </a:solidFill>
                <a:latin typeface="+mj-lt"/>
              </a:defRPr>
            </a:lvl4pPr>
            <a:lvl5pPr>
              <a:defRPr sz="1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noProof="0" dirty="0" smtClean="0"/>
              <a:t>www.pwc.com.au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154133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V sample: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9"/>
          <p:cNvSpPr>
            <a:spLocks noGrp="1"/>
          </p:cNvSpPr>
          <p:nvPr>
            <p:ph type="pic" sz="quarter" idx="10"/>
          </p:nvPr>
        </p:nvSpPr>
        <p:spPr>
          <a:xfrm>
            <a:off x="533401" y="1752601"/>
            <a:ext cx="1219200" cy="16764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533401" y="4038601"/>
            <a:ext cx="1219200" cy="16764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>
          <a:xfrm>
            <a:off x="2667000" y="1752601"/>
            <a:ext cx="5943600" cy="2133600"/>
          </a:xfrm>
        </p:spPr>
        <p:txBody>
          <a:bodyPr/>
          <a:lstStyle>
            <a:lvl1pPr marL="0" indent="0">
              <a:spcAft>
                <a:spcPts val="526"/>
              </a:spcAft>
              <a:defRPr sz="2000"/>
            </a:lvl1pPr>
            <a:lvl2pPr marL="216000" indent="-216000">
              <a:spcAft>
                <a:spcPts val="526"/>
              </a:spcAft>
              <a:defRPr sz="2000"/>
            </a:lvl2pPr>
            <a:lvl3pPr marL="432000" indent="-216000">
              <a:spcAft>
                <a:spcPts val="526"/>
              </a:spcAft>
              <a:defRPr sz="2000"/>
            </a:lvl3pPr>
            <a:lvl4pPr marL="648000" indent="-216000">
              <a:spcAft>
                <a:spcPts val="526"/>
              </a:spcAft>
              <a:defRPr sz="2000"/>
            </a:lvl4pPr>
            <a:lvl5pPr marL="801472" indent="-170392">
              <a:spcAft>
                <a:spcPts val="526"/>
              </a:spcAft>
              <a:tabLst/>
              <a:defRPr sz="2000"/>
            </a:lvl5pPr>
            <a:lvl6pPr marL="216000" indent="-216000">
              <a:spcAft>
                <a:spcPts val="526"/>
              </a:spcAft>
              <a:buAutoNum type="arabicPeriod"/>
              <a:defRPr sz="2000"/>
            </a:lvl6pPr>
            <a:lvl7pPr marL="432000" indent="-216000">
              <a:spcAft>
                <a:spcPts val="526"/>
              </a:spcAft>
              <a:buAutoNum type="alphaLcPeriod"/>
              <a:defRPr sz="2000"/>
            </a:lvl7pPr>
            <a:lvl8pPr marL="648000" indent="-216000">
              <a:spcAft>
                <a:spcPts val="526"/>
              </a:spcAft>
              <a:buAutoNum type="romanLcPeriod"/>
              <a:defRPr sz="2000"/>
            </a:lvl8pPr>
            <a:lvl9pPr marL="0" indent="0">
              <a:spcBef>
                <a:spcPts val="263"/>
              </a:spcBef>
              <a:spcAft>
                <a:spcPts val="175"/>
              </a:spcAft>
              <a:defRPr sz="2000" b="1" i="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16" name="Title 20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1" cy="914400"/>
          </a:xfr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cxnSp>
        <p:nvCxnSpPr>
          <p:cNvPr id="17" name="Shape 16"/>
          <p:cNvCxnSpPr/>
          <p:nvPr/>
        </p:nvCxnSpPr>
        <p:spPr>
          <a:xfrm rot="5400000" flipH="1" flipV="1">
            <a:off x="4423802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6"/>
          <p:cNvSpPr>
            <a:spLocks noGrp="1"/>
          </p:cNvSpPr>
          <p:nvPr>
            <p:ph sz="quarter" idx="13"/>
          </p:nvPr>
        </p:nvSpPr>
        <p:spPr>
          <a:xfrm>
            <a:off x="2667000" y="4038601"/>
            <a:ext cx="5943600" cy="2133600"/>
          </a:xfrm>
        </p:spPr>
        <p:txBody>
          <a:bodyPr/>
          <a:lstStyle>
            <a:lvl1pPr marL="0" indent="0">
              <a:spcAft>
                <a:spcPts val="526"/>
              </a:spcAft>
              <a:defRPr sz="2000"/>
            </a:lvl1pPr>
            <a:lvl2pPr marL="216000" indent="-216000">
              <a:spcAft>
                <a:spcPts val="526"/>
              </a:spcAft>
              <a:defRPr sz="2000"/>
            </a:lvl2pPr>
            <a:lvl3pPr marL="432000" indent="-216000">
              <a:spcAft>
                <a:spcPts val="526"/>
              </a:spcAft>
              <a:defRPr sz="2000"/>
            </a:lvl3pPr>
            <a:lvl4pPr marL="648000" indent="-216000">
              <a:spcAft>
                <a:spcPts val="526"/>
              </a:spcAft>
              <a:defRPr sz="2000"/>
            </a:lvl4pPr>
            <a:lvl5pPr marL="801472" indent="-170392">
              <a:spcAft>
                <a:spcPts val="526"/>
              </a:spcAft>
              <a:tabLst/>
              <a:defRPr sz="2000"/>
            </a:lvl5pPr>
            <a:lvl6pPr marL="216000" indent="-216000">
              <a:spcAft>
                <a:spcPts val="526"/>
              </a:spcAft>
              <a:buAutoNum type="arabicPeriod"/>
              <a:defRPr sz="2000"/>
            </a:lvl6pPr>
            <a:lvl7pPr marL="432000" indent="-216000">
              <a:spcAft>
                <a:spcPts val="526"/>
              </a:spcAft>
              <a:buAutoNum type="alphaLcPeriod"/>
              <a:defRPr sz="2000"/>
            </a:lvl7pPr>
            <a:lvl8pPr marL="648000" indent="-216000">
              <a:spcAft>
                <a:spcPts val="526"/>
              </a:spcAft>
              <a:buAutoNum type="romanLcPeriod"/>
              <a:defRPr sz="2000"/>
            </a:lvl8pPr>
            <a:lvl9pPr marL="0" indent="0">
              <a:spcBef>
                <a:spcPts val="263"/>
              </a:spcBef>
              <a:spcAft>
                <a:spcPts val="175"/>
              </a:spcAft>
              <a:defRPr sz="2000" b="1" i="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614641-F6A1-443A-9CED-B3CEA1C106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29859"/>
      </p:ext>
    </p:extLst>
  </p:cSld>
  <p:clrMapOvr>
    <a:masterClrMapping/>
  </p:clrMapOvr>
  <p:hf hdr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V sample: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0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1" cy="914400"/>
          </a:xfr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cxnSp>
        <p:nvCxnSpPr>
          <p:cNvPr id="26" name="Shape 25"/>
          <p:cNvCxnSpPr/>
          <p:nvPr/>
        </p:nvCxnSpPr>
        <p:spPr>
          <a:xfrm rot="5400000" flipH="1" flipV="1">
            <a:off x="4423802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7"/>
          <p:cNvSpPr>
            <a:spLocks noGrp="1"/>
          </p:cNvSpPr>
          <p:nvPr>
            <p:ph type="pic" sz="quarter" idx="24"/>
          </p:nvPr>
        </p:nvSpPr>
        <p:spPr>
          <a:xfrm>
            <a:off x="533400" y="1894748"/>
            <a:ext cx="788988" cy="1097280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25"/>
          </p:nvPr>
        </p:nvSpPr>
        <p:spPr>
          <a:xfrm>
            <a:off x="533400" y="3234661"/>
            <a:ext cx="788988" cy="1097280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26"/>
          </p:nvPr>
        </p:nvSpPr>
        <p:spPr>
          <a:xfrm>
            <a:off x="533400" y="4547210"/>
            <a:ext cx="788988" cy="1097280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33" name="Picture Placeholder 27"/>
          <p:cNvSpPr>
            <a:spLocks noGrp="1"/>
          </p:cNvSpPr>
          <p:nvPr>
            <p:ph type="pic" sz="quarter" idx="27"/>
          </p:nvPr>
        </p:nvSpPr>
        <p:spPr>
          <a:xfrm>
            <a:off x="4648200" y="1894748"/>
            <a:ext cx="788988" cy="1097280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34" name="Picture Placeholder 27"/>
          <p:cNvSpPr>
            <a:spLocks noGrp="1"/>
          </p:cNvSpPr>
          <p:nvPr>
            <p:ph type="pic" sz="quarter" idx="28"/>
          </p:nvPr>
        </p:nvSpPr>
        <p:spPr>
          <a:xfrm>
            <a:off x="4648200" y="3234661"/>
            <a:ext cx="788988" cy="1097280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35" name="Picture Placeholder 27"/>
          <p:cNvSpPr>
            <a:spLocks noGrp="1"/>
          </p:cNvSpPr>
          <p:nvPr>
            <p:ph type="pic" sz="quarter" idx="29"/>
          </p:nvPr>
        </p:nvSpPr>
        <p:spPr>
          <a:xfrm>
            <a:off x="4648200" y="4547210"/>
            <a:ext cx="788988" cy="1097280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30"/>
          </p:nvPr>
        </p:nvSpPr>
        <p:spPr>
          <a:xfrm>
            <a:off x="1447800" y="1894748"/>
            <a:ext cx="3048000" cy="11160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 marL="177800" indent="-177800">
              <a:spcAft>
                <a:spcPts val="600"/>
              </a:spcAft>
              <a:defRPr/>
            </a:lvl2pPr>
            <a:lvl3pPr marL="354013" indent="-176213">
              <a:spcAft>
                <a:spcPts val="600"/>
              </a:spcAft>
              <a:defRPr/>
            </a:lvl3pPr>
            <a:lvl4pPr marL="541338" indent="-187325">
              <a:spcAft>
                <a:spcPts val="600"/>
              </a:spcAft>
              <a:defRPr/>
            </a:lvl4pPr>
            <a:lvl5pPr marL="719138" indent="-177800">
              <a:spcAft>
                <a:spcPts val="600"/>
              </a:spcAft>
              <a:defRPr/>
            </a:lvl5pPr>
            <a:lvl6pPr marL="177800" indent="-177800">
              <a:spcAft>
                <a:spcPts val="600"/>
              </a:spcAft>
              <a:buAutoNum type="arabicPeriod"/>
              <a:defRPr/>
            </a:lvl6pPr>
            <a:lvl7pPr marL="354013" indent="-176213">
              <a:spcAft>
                <a:spcPts val="600"/>
              </a:spcAft>
              <a:buAutoNum type="alphaLcPeriod"/>
              <a:defRPr/>
            </a:lvl7pPr>
            <a:lvl8pPr marL="541338" indent="-187325">
              <a:spcAft>
                <a:spcPts val="600"/>
              </a:spcAft>
              <a:buAutoNum type="romanLcPeriod"/>
              <a:defRPr/>
            </a:lvl8pPr>
            <a:lvl9pPr marL="0" indent="0">
              <a:spcAft>
                <a:spcPts val="300"/>
              </a:spcAft>
              <a:defRPr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21" name="Content Placeholder 19"/>
          <p:cNvSpPr>
            <a:spLocks noGrp="1"/>
          </p:cNvSpPr>
          <p:nvPr>
            <p:ph sz="quarter" idx="31"/>
          </p:nvPr>
        </p:nvSpPr>
        <p:spPr>
          <a:xfrm>
            <a:off x="1447800" y="3234661"/>
            <a:ext cx="3048000" cy="11160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 marL="177800" indent="-177800">
              <a:spcAft>
                <a:spcPts val="600"/>
              </a:spcAft>
              <a:defRPr/>
            </a:lvl2pPr>
            <a:lvl3pPr marL="354013" indent="-176213">
              <a:spcAft>
                <a:spcPts val="600"/>
              </a:spcAft>
              <a:defRPr/>
            </a:lvl3pPr>
            <a:lvl4pPr marL="541338" indent="-187325">
              <a:spcAft>
                <a:spcPts val="600"/>
              </a:spcAft>
              <a:defRPr/>
            </a:lvl4pPr>
            <a:lvl5pPr marL="719138" indent="-177800">
              <a:spcAft>
                <a:spcPts val="600"/>
              </a:spcAft>
              <a:defRPr/>
            </a:lvl5pPr>
            <a:lvl6pPr marL="177800" indent="-177800">
              <a:spcAft>
                <a:spcPts val="600"/>
              </a:spcAft>
              <a:buAutoNum type="arabicPeriod"/>
              <a:defRPr/>
            </a:lvl6pPr>
            <a:lvl7pPr marL="354013" indent="-176213">
              <a:spcAft>
                <a:spcPts val="600"/>
              </a:spcAft>
              <a:buAutoNum type="alphaLcPeriod"/>
              <a:defRPr/>
            </a:lvl7pPr>
            <a:lvl8pPr marL="541338" indent="-187325">
              <a:spcAft>
                <a:spcPts val="600"/>
              </a:spcAft>
              <a:buAutoNum type="romanLcPeriod"/>
              <a:defRPr/>
            </a:lvl8pPr>
            <a:lvl9pPr marL="0" indent="0">
              <a:spcAft>
                <a:spcPts val="300"/>
              </a:spcAft>
              <a:defRPr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27" name="Content Placeholder 19"/>
          <p:cNvSpPr>
            <a:spLocks noGrp="1"/>
          </p:cNvSpPr>
          <p:nvPr>
            <p:ph sz="quarter" idx="32"/>
          </p:nvPr>
        </p:nvSpPr>
        <p:spPr>
          <a:xfrm>
            <a:off x="1447800" y="4547210"/>
            <a:ext cx="3048000" cy="11160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 marL="177800" indent="-177800">
              <a:spcAft>
                <a:spcPts val="600"/>
              </a:spcAft>
              <a:defRPr/>
            </a:lvl2pPr>
            <a:lvl3pPr marL="354013" indent="-176213">
              <a:spcAft>
                <a:spcPts val="600"/>
              </a:spcAft>
              <a:defRPr/>
            </a:lvl3pPr>
            <a:lvl4pPr marL="541338" indent="-187325">
              <a:spcAft>
                <a:spcPts val="600"/>
              </a:spcAft>
              <a:defRPr/>
            </a:lvl4pPr>
            <a:lvl5pPr marL="719138" indent="-177800">
              <a:spcAft>
                <a:spcPts val="600"/>
              </a:spcAft>
              <a:defRPr/>
            </a:lvl5pPr>
            <a:lvl6pPr marL="177800" indent="-177800">
              <a:spcAft>
                <a:spcPts val="600"/>
              </a:spcAft>
              <a:buAutoNum type="arabicPeriod"/>
              <a:defRPr/>
            </a:lvl6pPr>
            <a:lvl7pPr marL="354013" indent="-176213">
              <a:spcAft>
                <a:spcPts val="600"/>
              </a:spcAft>
              <a:buAutoNum type="alphaLcPeriod"/>
              <a:defRPr/>
            </a:lvl7pPr>
            <a:lvl8pPr marL="541338" indent="-187325">
              <a:spcAft>
                <a:spcPts val="600"/>
              </a:spcAft>
              <a:buAutoNum type="romanLcPeriod"/>
              <a:defRPr/>
            </a:lvl8pPr>
            <a:lvl9pPr marL="0" indent="0">
              <a:spcAft>
                <a:spcPts val="300"/>
              </a:spcAft>
              <a:defRPr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28" name="Content Placeholder 19"/>
          <p:cNvSpPr>
            <a:spLocks noGrp="1"/>
          </p:cNvSpPr>
          <p:nvPr>
            <p:ph sz="quarter" idx="33"/>
          </p:nvPr>
        </p:nvSpPr>
        <p:spPr>
          <a:xfrm>
            <a:off x="5562600" y="1894748"/>
            <a:ext cx="3048000" cy="11160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 marL="177800" indent="-177800">
              <a:spcAft>
                <a:spcPts val="600"/>
              </a:spcAft>
              <a:defRPr/>
            </a:lvl2pPr>
            <a:lvl3pPr marL="354013" indent="-176213">
              <a:spcAft>
                <a:spcPts val="600"/>
              </a:spcAft>
              <a:defRPr/>
            </a:lvl3pPr>
            <a:lvl4pPr marL="541338" indent="-187325">
              <a:spcAft>
                <a:spcPts val="600"/>
              </a:spcAft>
              <a:defRPr/>
            </a:lvl4pPr>
            <a:lvl5pPr marL="719138" indent="-177800">
              <a:spcAft>
                <a:spcPts val="600"/>
              </a:spcAft>
              <a:defRPr/>
            </a:lvl5pPr>
            <a:lvl6pPr marL="177800" indent="-177800">
              <a:spcAft>
                <a:spcPts val="600"/>
              </a:spcAft>
              <a:buAutoNum type="arabicPeriod"/>
              <a:defRPr/>
            </a:lvl6pPr>
            <a:lvl7pPr marL="354013" indent="-176213">
              <a:spcAft>
                <a:spcPts val="600"/>
              </a:spcAft>
              <a:buAutoNum type="alphaLcPeriod"/>
              <a:defRPr/>
            </a:lvl7pPr>
            <a:lvl8pPr marL="541338" indent="-187325">
              <a:spcAft>
                <a:spcPts val="600"/>
              </a:spcAft>
              <a:buAutoNum type="romanLcPeriod"/>
              <a:defRPr/>
            </a:lvl8pPr>
            <a:lvl9pPr marL="0" indent="0">
              <a:spcAft>
                <a:spcPts val="300"/>
              </a:spcAft>
              <a:defRPr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36" name="Content Placeholder 19"/>
          <p:cNvSpPr>
            <a:spLocks noGrp="1"/>
          </p:cNvSpPr>
          <p:nvPr>
            <p:ph sz="quarter" idx="34"/>
          </p:nvPr>
        </p:nvSpPr>
        <p:spPr>
          <a:xfrm>
            <a:off x="5562600" y="3234661"/>
            <a:ext cx="3048000" cy="11160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 marL="177800" indent="-177800">
              <a:spcAft>
                <a:spcPts val="600"/>
              </a:spcAft>
              <a:defRPr/>
            </a:lvl2pPr>
            <a:lvl3pPr marL="354013" indent="-176213">
              <a:spcAft>
                <a:spcPts val="600"/>
              </a:spcAft>
              <a:defRPr/>
            </a:lvl3pPr>
            <a:lvl4pPr marL="541338" indent="-187325">
              <a:spcAft>
                <a:spcPts val="600"/>
              </a:spcAft>
              <a:defRPr/>
            </a:lvl4pPr>
            <a:lvl5pPr marL="719138" indent="-177800">
              <a:spcAft>
                <a:spcPts val="600"/>
              </a:spcAft>
              <a:defRPr/>
            </a:lvl5pPr>
            <a:lvl6pPr marL="177800" indent="-177800">
              <a:spcAft>
                <a:spcPts val="600"/>
              </a:spcAft>
              <a:buAutoNum type="arabicPeriod"/>
              <a:defRPr/>
            </a:lvl6pPr>
            <a:lvl7pPr marL="354013" indent="-176213">
              <a:spcAft>
                <a:spcPts val="600"/>
              </a:spcAft>
              <a:buAutoNum type="alphaLcPeriod"/>
              <a:defRPr/>
            </a:lvl7pPr>
            <a:lvl8pPr marL="541338" indent="-187325">
              <a:spcAft>
                <a:spcPts val="600"/>
              </a:spcAft>
              <a:buAutoNum type="romanLcPeriod"/>
              <a:defRPr/>
            </a:lvl8pPr>
            <a:lvl9pPr marL="0" indent="0">
              <a:spcAft>
                <a:spcPts val="300"/>
              </a:spcAft>
              <a:defRPr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37" name="Content Placeholder 19"/>
          <p:cNvSpPr>
            <a:spLocks noGrp="1"/>
          </p:cNvSpPr>
          <p:nvPr>
            <p:ph sz="quarter" idx="35"/>
          </p:nvPr>
        </p:nvSpPr>
        <p:spPr>
          <a:xfrm>
            <a:off x="5562600" y="4547210"/>
            <a:ext cx="3048000" cy="11160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 marL="177800" indent="-177800">
              <a:spcAft>
                <a:spcPts val="600"/>
              </a:spcAft>
              <a:defRPr/>
            </a:lvl2pPr>
            <a:lvl3pPr marL="354013" indent="-176213">
              <a:spcAft>
                <a:spcPts val="600"/>
              </a:spcAft>
              <a:defRPr/>
            </a:lvl3pPr>
            <a:lvl4pPr marL="541338" indent="-187325">
              <a:spcAft>
                <a:spcPts val="600"/>
              </a:spcAft>
              <a:defRPr/>
            </a:lvl4pPr>
            <a:lvl5pPr marL="719138" indent="-177800">
              <a:spcAft>
                <a:spcPts val="600"/>
              </a:spcAft>
              <a:defRPr/>
            </a:lvl5pPr>
            <a:lvl6pPr marL="177800" indent="-177800">
              <a:spcAft>
                <a:spcPts val="600"/>
              </a:spcAft>
              <a:buAutoNum type="arabicPeriod"/>
              <a:defRPr/>
            </a:lvl6pPr>
            <a:lvl7pPr marL="354013" indent="-176213">
              <a:spcAft>
                <a:spcPts val="600"/>
              </a:spcAft>
              <a:buAutoNum type="alphaLcPeriod"/>
              <a:defRPr/>
            </a:lvl7pPr>
            <a:lvl8pPr marL="541338" indent="-187325">
              <a:spcAft>
                <a:spcPts val="600"/>
              </a:spcAft>
              <a:buAutoNum type="romanLcPeriod"/>
              <a:defRPr/>
            </a:lvl8pPr>
            <a:lvl9pPr marL="0" indent="0">
              <a:spcAft>
                <a:spcPts val="300"/>
              </a:spcAft>
              <a:defRPr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36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DB8E4B0E-E6DA-476D-B2C4-CB6980CC1D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537136"/>
      </p:ext>
    </p:extLst>
  </p:cSld>
  <p:clrMapOvr>
    <a:masterClrMapping/>
  </p:clrMapOvr>
  <p:hf hdr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533399" y="685801"/>
            <a:ext cx="7162801" cy="761999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Main heading</a:t>
            </a:r>
            <a:br>
              <a:rPr lang="en-GB" noProof="0" dirty="0" smtClean="0"/>
            </a:br>
            <a:endParaRPr lang="en-GB" noProof="0" dirty="0" smtClean="0"/>
          </a:p>
        </p:txBody>
      </p:sp>
      <p:sp>
        <p:nvSpPr>
          <p:cNvPr id="5" name="Oval 4"/>
          <p:cNvSpPr/>
          <p:nvPr/>
        </p:nvSpPr>
        <p:spPr bwMode="ltGray">
          <a:xfrm>
            <a:off x="7715250" y="142875"/>
            <a:ext cx="914400" cy="914400"/>
          </a:xfrm>
          <a:prstGeom prst="ellipse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endParaRPr lang="en-GB" sz="3600" b="1" i="1" dirty="0" smtClean="0">
              <a:solidFill>
                <a:srgbClr val="FFFFFF"/>
              </a:solidFill>
              <a:latin typeface="Georgia" pitchFamily="18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7943850" y="332601"/>
            <a:ext cx="457200" cy="553998"/>
          </a:xfrm>
        </p:spPr>
        <p:txBody>
          <a:bodyPr wrap="none" anchor="ctr" anchorCtr="1"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2514600"/>
            <a:ext cx="5486400" cy="4343400"/>
          </a:xfrm>
          <a:solidFill>
            <a:schemeClr val="tx2"/>
          </a:solidFill>
        </p:spPr>
        <p:txBody>
          <a:bodyPr lIns="274320" tIns="274320" rIns="91440" bIns="91440"/>
          <a:lstStyle>
            <a:lvl1pPr marL="0" indent="0">
              <a:spcAft>
                <a:spcPts val="600"/>
              </a:spcAft>
              <a:defRPr sz="2400" b="1" i="1">
                <a:solidFill>
                  <a:schemeClr val="bg1"/>
                </a:solidFill>
              </a:defRPr>
            </a:lvl1pPr>
            <a:lvl2pPr marL="0" indent="0">
              <a:spcAft>
                <a:spcPts val="600"/>
              </a:spcAft>
              <a:buNone/>
              <a:defRPr sz="24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GB" dirty="0" smtClean="0"/>
              <a:t>Heading</a:t>
            </a:r>
          </a:p>
          <a:p>
            <a:pPr lvl="1"/>
            <a:r>
              <a:rPr lang="en-GB" dirty="0" smtClean="0"/>
              <a:t>Text</a:t>
            </a:r>
          </a:p>
        </p:txBody>
      </p:sp>
      <p:cxnSp>
        <p:nvCxnSpPr>
          <p:cNvPr id="10" name="Shape 9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1535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187624" y="0"/>
            <a:ext cx="7422976" cy="6858000"/>
          </a:xfrm>
          <a:solidFill>
            <a:schemeClr val="bg2">
              <a:lumMod val="85000"/>
            </a:schemeClr>
          </a:solidFill>
        </p:spPr>
        <p:txBody>
          <a:bodyPr anchor="ctr" anchorCtr="1"/>
          <a:lstStyle>
            <a:lvl1pPr algn="ctr">
              <a:defRPr sz="1800"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533399" y="685801"/>
            <a:ext cx="8077201" cy="1066799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Main heading</a:t>
            </a:r>
            <a:br>
              <a:rPr lang="en-GB" noProof="0" dirty="0" smtClean="0"/>
            </a:br>
            <a:r>
              <a:rPr lang="en-GB" b="0" i="0" noProof="0" dirty="0" smtClean="0"/>
              <a:t>Sub heading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227201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acts and Figures page: Option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 bwMode="black">
          <a:xfrm>
            <a:off x="533399" y="1118377"/>
            <a:ext cx="8077201" cy="761999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</a:p>
        </p:txBody>
      </p:sp>
      <p:cxnSp>
        <p:nvCxnSpPr>
          <p:cNvPr id="12" name="Shape 11"/>
          <p:cNvCxnSpPr/>
          <p:nvPr/>
        </p:nvCxnSpPr>
        <p:spPr>
          <a:xfrm rot="5400000" flipH="1" flipV="1">
            <a:off x="4423800" y="-3076823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92BB5A86-3165-4548-A2FC-7921CD6B3A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233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and 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533400" y="1752600"/>
            <a:ext cx="2590800" cy="21336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4038600"/>
            <a:ext cx="2590800" cy="21336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276600" y="1752600"/>
            <a:ext cx="5334000" cy="4419600"/>
          </a:xfrm>
        </p:spPr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</p:txBody>
      </p:sp>
      <p:cxnSp>
        <p:nvCxnSpPr>
          <p:cNvPr id="14" name="Shape 13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E167136-A19A-47F3-BC55-4CCF99919D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acts and Figures page: Option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 bwMode="black">
          <a:xfrm>
            <a:off x="533399" y="1118377"/>
            <a:ext cx="8077201" cy="761999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</a:p>
        </p:txBody>
      </p:sp>
      <p:cxnSp>
        <p:nvCxnSpPr>
          <p:cNvPr id="12" name="Shape 11"/>
          <p:cNvCxnSpPr/>
          <p:nvPr/>
        </p:nvCxnSpPr>
        <p:spPr>
          <a:xfrm rot="5400000" flipH="1" flipV="1">
            <a:off x="4423800" y="-3076823"/>
            <a:ext cx="144000" cy="8229600"/>
          </a:xfrm>
          <a:prstGeom prst="bentConnector2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DF17-F845-4A48-BADE-714C77FE0D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2219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rst page of new section: Option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199"/>
          <p:cNvSpPr>
            <a:spLocks noGrp="1"/>
          </p:cNvSpPr>
          <p:nvPr>
            <p:ph type="body" sz="quarter" idx="36"/>
          </p:nvPr>
        </p:nvSpPr>
        <p:spPr>
          <a:xfrm>
            <a:off x="529609" y="692150"/>
            <a:ext cx="2594591" cy="3194050"/>
          </a:xfrm>
        </p:spPr>
        <p:txBody>
          <a:bodyPr/>
          <a:lstStyle>
            <a:lvl1pPr marL="0" indent="0">
              <a:defRPr sz="2000" b="1" i="1"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 sz="2000" i="1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3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  <p:cxnSp>
        <p:nvCxnSpPr>
          <p:cNvPr id="37" name="Shape 12"/>
          <p:cNvCxnSpPr/>
          <p:nvPr/>
        </p:nvCxnSpPr>
        <p:spPr>
          <a:xfrm rot="5400000" flipH="1" flipV="1">
            <a:off x="1680600" y="-686577"/>
            <a:ext cx="144000" cy="2743200"/>
          </a:xfrm>
          <a:prstGeom prst="bentConnector2">
            <a:avLst/>
          </a:prstGeom>
          <a:ln w="127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10"/>
          <p:cNvSpPr>
            <a:spLocks noGrp="1"/>
          </p:cNvSpPr>
          <p:nvPr>
            <p:ph sz="quarter" idx="41"/>
          </p:nvPr>
        </p:nvSpPr>
        <p:spPr>
          <a:xfrm>
            <a:off x="3272266" y="692150"/>
            <a:ext cx="2595134" cy="54800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sp>
        <p:nvSpPr>
          <p:cNvPr id="15" name="Content Placeholder 10"/>
          <p:cNvSpPr>
            <a:spLocks noGrp="1"/>
          </p:cNvSpPr>
          <p:nvPr>
            <p:ph sz="quarter" idx="42"/>
          </p:nvPr>
        </p:nvSpPr>
        <p:spPr>
          <a:xfrm>
            <a:off x="6018514" y="692150"/>
            <a:ext cx="2595134" cy="54800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43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4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5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BBCA6B04-0870-4179-B8FF-FB93A48F09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38920"/>
      </p:ext>
    </p:extLst>
  </p:cSld>
  <p:clrMapOvr>
    <a:masterClrMapping/>
  </p:clrMapOvr>
  <p:hf hdr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rst page of new section: Option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199"/>
          <p:cNvSpPr>
            <a:spLocks noGrp="1"/>
          </p:cNvSpPr>
          <p:nvPr>
            <p:ph type="body" sz="quarter" idx="36" hasCustomPrompt="1"/>
          </p:nvPr>
        </p:nvSpPr>
        <p:spPr>
          <a:xfrm>
            <a:off x="529609" y="1752600"/>
            <a:ext cx="2594591" cy="1141620"/>
          </a:xfrm>
        </p:spPr>
        <p:txBody>
          <a:bodyPr/>
          <a:lstStyle>
            <a:lvl1pPr>
              <a:defRPr sz="2000" b="1" i="1">
                <a:solidFill>
                  <a:schemeClr val="tx2"/>
                </a:solidFill>
              </a:defRPr>
            </a:lvl1pPr>
            <a:lvl2pPr marL="0" indent="0">
              <a:spcAft>
                <a:spcPts val="0"/>
              </a:spcAft>
              <a:buNone/>
              <a:defRPr sz="1000" i="1">
                <a:solidFill>
                  <a:schemeClr val="tx2"/>
                </a:solidFill>
              </a:defRPr>
            </a:lvl2pPr>
            <a:lvl3pPr marL="0" indent="0">
              <a:spcAft>
                <a:spcPts val="0"/>
              </a:spcAft>
              <a:buNone/>
              <a:defRPr sz="1000">
                <a:solidFill>
                  <a:schemeClr val="tx2"/>
                </a:solidFill>
              </a:defRPr>
            </a:lvl3pPr>
          </a:lstStyle>
          <a:p>
            <a:pPr lvl="0"/>
            <a:r>
              <a:rPr lang="en-GB" dirty="0" smtClean="0"/>
              <a:t>Key text</a:t>
            </a:r>
            <a:endParaRPr lang="en-GB" noProof="0" dirty="0" smtClean="0"/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  <p:cxnSp>
        <p:nvCxnSpPr>
          <p:cNvPr id="7" name="Shape 12"/>
          <p:cNvCxnSpPr/>
          <p:nvPr/>
        </p:nvCxnSpPr>
        <p:spPr>
          <a:xfrm rot="5400000" flipH="1" flipV="1">
            <a:off x="5795400" y="-2058177"/>
            <a:ext cx="144000" cy="5486400"/>
          </a:xfrm>
          <a:prstGeom prst="bentConnector2">
            <a:avLst/>
          </a:prstGeom>
          <a:ln w="1270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286125" y="685800"/>
            <a:ext cx="5324476" cy="914400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38"/>
          </p:nvPr>
        </p:nvSpPr>
        <p:spPr>
          <a:xfrm>
            <a:off x="3286124" y="1752600"/>
            <a:ext cx="2581275" cy="44196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sp>
        <p:nvSpPr>
          <p:cNvPr id="17" name="Content Placeholder 14"/>
          <p:cNvSpPr>
            <a:spLocks noGrp="1"/>
          </p:cNvSpPr>
          <p:nvPr>
            <p:ph sz="quarter" idx="39"/>
          </p:nvPr>
        </p:nvSpPr>
        <p:spPr>
          <a:xfrm>
            <a:off x="6032373" y="1752600"/>
            <a:ext cx="2581275" cy="4419600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650A7291-62C6-4EA5-84D7-B1297ED1A9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00422"/>
      </p:ext>
    </p:extLst>
  </p:cSld>
  <p:clrMapOvr>
    <a:masterClrMapping/>
  </p:clrMapOvr>
  <p:hf hdr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 of new section: Option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810569" y="1589536"/>
            <a:ext cx="3177210" cy="2286000"/>
          </a:xfrm>
        </p:spPr>
        <p:txBody>
          <a:bodyPr anchor="ctr"/>
          <a:lstStyle>
            <a:lvl1pPr algn="ctr">
              <a:defRPr sz="2800" b="1" i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5289371" y="2847558"/>
            <a:ext cx="2212118" cy="1676817"/>
          </a:xfrm>
        </p:spPr>
        <p:txBody>
          <a:bodyPr anchor="ctr"/>
          <a:lstStyle>
            <a:lvl1pPr algn="ctr">
              <a:defRPr sz="2000" b="0" i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3788982" y="4660056"/>
            <a:ext cx="1295400" cy="959850"/>
          </a:xfrm>
        </p:spPr>
        <p:txBody>
          <a:bodyPr anchor="ctr"/>
          <a:lstStyle>
            <a:lvl1pPr algn="ctr">
              <a:defRPr sz="1200" b="0" i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94171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w Section 4: Two Colum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3" name="Content Placeholder 10"/>
          <p:cNvSpPr>
            <a:spLocks noGrp="1"/>
          </p:cNvSpPr>
          <p:nvPr>
            <p:ph sz="quarter" idx="41"/>
          </p:nvPr>
        </p:nvSpPr>
        <p:spPr>
          <a:xfrm>
            <a:off x="533400" y="1752600"/>
            <a:ext cx="2560320" cy="441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2"/>
          </p:nvPr>
        </p:nvSpPr>
        <p:spPr>
          <a:xfrm>
            <a:off x="3286125" y="1752600"/>
            <a:ext cx="2560320" cy="441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cxnSp>
        <p:nvCxnSpPr>
          <p:cNvPr id="10" name="Shape 9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43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4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5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41FAC758-8961-45BC-B52E-11102F4B2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911816"/>
      </p:ext>
    </p:extLst>
  </p:cSld>
  <p:clrMapOvr>
    <a:masterClrMapping/>
  </p:clrMapOvr>
  <p:hf hdr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w Section 4: Three Colum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8" name="Content Placeholder 10"/>
          <p:cNvSpPr>
            <a:spLocks noGrp="1"/>
          </p:cNvSpPr>
          <p:nvPr>
            <p:ph sz="quarter" idx="41"/>
          </p:nvPr>
        </p:nvSpPr>
        <p:spPr>
          <a:xfrm>
            <a:off x="533400" y="1752600"/>
            <a:ext cx="2560320" cy="441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sp>
        <p:nvSpPr>
          <p:cNvPr id="19" name="Content Placeholder 10"/>
          <p:cNvSpPr>
            <a:spLocks noGrp="1"/>
          </p:cNvSpPr>
          <p:nvPr>
            <p:ph sz="quarter" idx="42"/>
          </p:nvPr>
        </p:nvSpPr>
        <p:spPr>
          <a:xfrm>
            <a:off x="3286125" y="1752600"/>
            <a:ext cx="2560320" cy="441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sp>
        <p:nvSpPr>
          <p:cNvPr id="20" name="Content Placeholder 10"/>
          <p:cNvSpPr>
            <a:spLocks noGrp="1"/>
          </p:cNvSpPr>
          <p:nvPr>
            <p:ph sz="quarter" idx="43"/>
          </p:nvPr>
        </p:nvSpPr>
        <p:spPr>
          <a:xfrm>
            <a:off x="6019800" y="1752600"/>
            <a:ext cx="2560320" cy="441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cxnSp>
        <p:nvCxnSpPr>
          <p:cNvPr id="13" name="Shape 12"/>
          <p:cNvCxnSpPr/>
          <p:nvPr/>
        </p:nvCxnSpPr>
        <p:spPr>
          <a:xfrm rot="5400000" flipH="1" flipV="1">
            <a:off x="4423800" y="-3433199"/>
            <a:ext cx="144000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44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5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6"/>
          </p:nvPr>
        </p:nvSpPr>
        <p:spPr/>
        <p:txBody>
          <a:bodyPr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DCCD9D0B-0059-47CA-8715-AF223E723A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solidFill>
                  <a:schemeClr val="lt1"/>
                </a:solidFill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037507"/>
      </p:ext>
    </p:extLst>
  </p:cSld>
  <p:clrMapOvr>
    <a:masterClrMapping/>
  </p:clrMapOvr>
  <p:hf hdr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with corner highlight box: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1" cy="914400"/>
          </a:xfr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040316" y="1831271"/>
            <a:ext cx="2570285" cy="1447800"/>
          </a:xfrm>
          <a:ln>
            <a:noFill/>
            <a:prstDash val="dash"/>
          </a:ln>
        </p:spPr>
        <p:txBody>
          <a:bodyPr/>
          <a:lstStyle>
            <a:lvl1pPr>
              <a:defRPr sz="2000" b="1" i="1">
                <a:solidFill>
                  <a:schemeClr val="tx2"/>
                </a:solidFill>
              </a:defRPr>
            </a:lvl1pPr>
            <a:lvl2pPr marL="0" indent="0">
              <a:spcAft>
                <a:spcPts val="0"/>
              </a:spcAft>
              <a:buNone/>
              <a:defRPr sz="2000" i="1">
                <a:solidFill>
                  <a:schemeClr val="tx2"/>
                </a:solidFill>
              </a:defRPr>
            </a:lvl2pPr>
            <a:lvl3pPr marL="0" indent="0"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3pPr>
          </a:lstStyle>
          <a:p>
            <a:r>
              <a:rPr lang="en-GB" dirty="0" smtClean="0"/>
              <a:t>Level 1 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  <p:cxnSp>
        <p:nvCxnSpPr>
          <p:cNvPr id="24" name="Shape 23"/>
          <p:cNvCxnSpPr/>
          <p:nvPr/>
        </p:nvCxnSpPr>
        <p:spPr>
          <a:xfrm rot="5400000" flipH="1" flipV="1">
            <a:off x="4423802" y="-3433199"/>
            <a:ext cx="1440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14"/>
          <p:cNvSpPr>
            <a:spLocks noGrp="1"/>
          </p:cNvSpPr>
          <p:nvPr>
            <p:ph sz="quarter" idx="38"/>
          </p:nvPr>
        </p:nvSpPr>
        <p:spPr>
          <a:xfrm>
            <a:off x="533401" y="1750314"/>
            <a:ext cx="2359152" cy="4421886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sp>
        <p:nvSpPr>
          <p:cNvPr id="28" name="Content Placeholder 14"/>
          <p:cNvSpPr>
            <a:spLocks noGrp="1"/>
          </p:cNvSpPr>
          <p:nvPr>
            <p:ph sz="quarter" idx="39"/>
          </p:nvPr>
        </p:nvSpPr>
        <p:spPr>
          <a:xfrm>
            <a:off x="3179763" y="1750314"/>
            <a:ext cx="2359152" cy="4421886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cxnSp>
        <p:nvCxnSpPr>
          <p:cNvPr id="37" name="Shape 36"/>
          <p:cNvCxnSpPr/>
          <p:nvPr/>
        </p:nvCxnSpPr>
        <p:spPr>
          <a:xfrm rot="5400000" flipH="1" flipV="1">
            <a:off x="7183057" y="456121"/>
            <a:ext cx="143637" cy="2711450"/>
          </a:xfrm>
          <a:prstGeom prst="bentConnector2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1A7383E9-F8BA-47C6-96FB-8D0D844FAF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861587"/>
      </p:ext>
    </p:extLst>
  </p:cSld>
  <p:clrMapOvr>
    <a:masterClrMapping/>
  </p:clrMapOvr>
  <p:hf hdr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page: Option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14351" y="692150"/>
            <a:ext cx="8077199" cy="5480050"/>
          </a:xfrm>
        </p:spPr>
        <p:txBody>
          <a:bodyPr anchor="ctr"/>
          <a:lstStyle>
            <a:lvl1pPr indent="0">
              <a:spcAft>
                <a:spcPts val="0"/>
              </a:spcAft>
              <a:defRPr sz="2000"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600" baseline="-48000" dirty="0" smtClean="0">
                <a:solidFill>
                  <a:schemeClr val="bg1"/>
                </a:solidFill>
                <a:latin typeface="Georgia" pitchFamily="18" charset="0"/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546260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2540001" y="228600"/>
            <a:ext cx="4105656" cy="146304"/>
          </a:xfrm>
          <a:prstGeom prst="rect">
            <a:avLst/>
          </a:prstGeom>
        </p:spPr>
        <p:txBody>
          <a:bodyPr lIns="99569" tIns="49785" rIns="99569" bIns="49785"/>
          <a:lstStyle>
            <a:lvl1pPr>
              <a:defRPr sz="120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GB" noProof="0" dirty="0" smtClean="0"/>
              <a:t>www.pwc.pt</a:t>
            </a:r>
            <a:endParaRPr lang="en-GB" noProof="0" dirty="0"/>
          </a:p>
        </p:txBody>
      </p:sp>
      <p:sp>
        <p:nvSpPr>
          <p:cNvPr id="48" name="Text Placeholder 24"/>
          <p:cNvSpPr>
            <a:spLocks noGrp="1"/>
          </p:cNvSpPr>
          <p:nvPr>
            <p:ph type="body" sz="quarter" idx="14" hasCustomPrompt="1"/>
          </p:nvPr>
        </p:nvSpPr>
        <p:spPr>
          <a:xfrm>
            <a:off x="2539894" y="985533"/>
            <a:ext cx="5792031" cy="733040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1" i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Título</a:t>
            </a:r>
            <a:r>
              <a:rPr lang="en-US" dirty="0" smtClean="0"/>
              <a:t> (tam. 40 </a:t>
            </a:r>
            <a:r>
              <a:rPr lang="en-US" dirty="0" err="1" smtClean="0"/>
              <a:t>negrito</a:t>
            </a:r>
            <a:r>
              <a:rPr lang="en-US" dirty="0" smtClean="0"/>
              <a:t> e </a:t>
            </a:r>
            <a:r>
              <a:rPr lang="en-US" dirty="0" err="1" smtClean="0"/>
              <a:t>itálico</a:t>
            </a:r>
            <a:r>
              <a:rPr lang="en-US" dirty="0" smtClean="0"/>
              <a:t>)</a:t>
            </a:r>
          </a:p>
        </p:txBody>
      </p:sp>
      <p:sp>
        <p:nvSpPr>
          <p:cNvPr id="49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2540854" y="1816312"/>
            <a:ext cx="5792031" cy="390955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0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Subtítulo</a:t>
            </a:r>
            <a:r>
              <a:rPr lang="en-US" dirty="0" smtClean="0"/>
              <a:t> (tam. 40)</a:t>
            </a:r>
            <a:endParaRPr lang="pt-PT" dirty="0"/>
          </a:p>
        </p:txBody>
      </p:sp>
      <p:sp>
        <p:nvSpPr>
          <p:cNvPr id="50" name="Text Placeholder 43"/>
          <p:cNvSpPr>
            <a:spLocks noGrp="1"/>
          </p:cNvSpPr>
          <p:nvPr>
            <p:ph type="body" sz="quarter" idx="16" hasCustomPrompt="1"/>
          </p:nvPr>
        </p:nvSpPr>
        <p:spPr>
          <a:xfrm>
            <a:off x="609537" y="2793699"/>
            <a:ext cx="1473447" cy="1075126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1416"/>
              </a:lnSpc>
              <a:spcAft>
                <a:spcPts val="980"/>
              </a:spcAft>
              <a:defRPr sz="900" i="1"/>
            </a:lvl1pPr>
            <a:lvl2pPr>
              <a:defRPr sz="950" i="1"/>
            </a:lvl2pPr>
            <a:lvl3pPr>
              <a:defRPr sz="950" i="1"/>
            </a:lvl3pPr>
            <a:lvl4pPr>
              <a:defRPr sz="950" i="1"/>
            </a:lvl4pPr>
            <a:lvl5pPr>
              <a:defRPr sz="950" i="1"/>
            </a:lvl5pPr>
          </a:lstStyle>
          <a:p>
            <a:pPr algn="l">
              <a:lnSpc>
                <a:spcPts val="1416"/>
              </a:lnSpc>
              <a:spcAft>
                <a:spcPts val="980"/>
              </a:spcAft>
            </a:pPr>
            <a:r>
              <a:rPr lang="pt-PT" sz="1000" i="1" dirty="0" smtClean="0">
                <a:latin typeface="Georgia"/>
                <a:ea typeface="Arial"/>
                <a:cs typeface="Times New Roman"/>
              </a:rPr>
              <a:t>Texto secundário 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/>
              <a:ea typeface="Arial"/>
              <a:cs typeface="Times New Roman"/>
            </a:endParaRPr>
          </a:p>
          <a:p>
            <a:r>
              <a:rPr lang="pt-PT" sz="1000" i="1" dirty="0" smtClean="0">
                <a:latin typeface="Georgia"/>
                <a:ea typeface="Arial"/>
                <a:cs typeface="Times New Roman"/>
              </a:rPr>
              <a:t>00 Mês 0000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31687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2540001" y="228600"/>
            <a:ext cx="4105656" cy="146304"/>
          </a:xfrm>
          <a:prstGeom prst="rect">
            <a:avLst/>
          </a:prstGeom>
        </p:spPr>
        <p:txBody>
          <a:bodyPr lIns="99569" tIns="49785" rIns="99569" bIns="49785"/>
          <a:lstStyle>
            <a:lvl1pPr>
              <a:defRPr sz="120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GB" noProof="0" dirty="0" smtClean="0"/>
              <a:t>www.pwc.pt</a:t>
            </a:r>
            <a:endParaRPr lang="en-GB" noProof="0" dirty="0"/>
          </a:p>
        </p:txBody>
      </p:sp>
      <p:sp>
        <p:nvSpPr>
          <p:cNvPr id="48" name="Text Placeholder 24"/>
          <p:cNvSpPr>
            <a:spLocks noGrp="1"/>
          </p:cNvSpPr>
          <p:nvPr>
            <p:ph type="body" sz="quarter" idx="14" hasCustomPrompt="1"/>
          </p:nvPr>
        </p:nvSpPr>
        <p:spPr>
          <a:xfrm>
            <a:off x="2539894" y="985533"/>
            <a:ext cx="5792031" cy="733040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1" i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Título</a:t>
            </a:r>
            <a:r>
              <a:rPr lang="en-US" dirty="0" smtClean="0"/>
              <a:t> (tam. 40 </a:t>
            </a:r>
            <a:r>
              <a:rPr lang="en-US" dirty="0" err="1" smtClean="0"/>
              <a:t>negrito</a:t>
            </a:r>
            <a:r>
              <a:rPr lang="en-US" dirty="0" smtClean="0"/>
              <a:t> e </a:t>
            </a:r>
            <a:r>
              <a:rPr lang="en-US" dirty="0" err="1" smtClean="0"/>
              <a:t>itálico</a:t>
            </a:r>
            <a:r>
              <a:rPr lang="en-US" dirty="0" smtClean="0"/>
              <a:t>)</a:t>
            </a:r>
          </a:p>
        </p:txBody>
      </p:sp>
      <p:sp>
        <p:nvSpPr>
          <p:cNvPr id="49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2540854" y="1816312"/>
            <a:ext cx="5792031" cy="390955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0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 smtClean="0"/>
              <a:t>Subtítulo</a:t>
            </a:r>
            <a:r>
              <a:rPr lang="en-US" dirty="0" smtClean="0"/>
              <a:t> (tam. 40)</a:t>
            </a:r>
            <a:endParaRPr lang="pt-PT" dirty="0"/>
          </a:p>
        </p:txBody>
      </p:sp>
      <p:sp>
        <p:nvSpPr>
          <p:cNvPr id="50" name="Text Placeholder 43"/>
          <p:cNvSpPr>
            <a:spLocks noGrp="1"/>
          </p:cNvSpPr>
          <p:nvPr>
            <p:ph type="body" sz="quarter" idx="16" hasCustomPrompt="1"/>
          </p:nvPr>
        </p:nvSpPr>
        <p:spPr>
          <a:xfrm>
            <a:off x="609537" y="2793699"/>
            <a:ext cx="1473447" cy="1075126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1416"/>
              </a:lnSpc>
              <a:spcAft>
                <a:spcPts val="980"/>
              </a:spcAft>
              <a:defRPr sz="900" i="1"/>
            </a:lvl1pPr>
            <a:lvl2pPr>
              <a:defRPr sz="950" i="1"/>
            </a:lvl2pPr>
            <a:lvl3pPr>
              <a:defRPr sz="950" i="1"/>
            </a:lvl3pPr>
            <a:lvl4pPr>
              <a:defRPr sz="950" i="1"/>
            </a:lvl4pPr>
            <a:lvl5pPr>
              <a:defRPr sz="950" i="1"/>
            </a:lvl5pPr>
          </a:lstStyle>
          <a:p>
            <a:pPr algn="l">
              <a:lnSpc>
                <a:spcPts val="1416"/>
              </a:lnSpc>
              <a:spcAft>
                <a:spcPts val="980"/>
              </a:spcAft>
            </a:pPr>
            <a:r>
              <a:rPr lang="pt-PT" sz="1000" i="1" dirty="0" smtClean="0">
                <a:latin typeface="Georgia"/>
                <a:ea typeface="Arial"/>
                <a:cs typeface="Times New Roman"/>
              </a:rPr>
              <a:t>Texto secundário 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/>
              <a:ea typeface="Arial"/>
              <a:cs typeface="Times New Roman"/>
            </a:endParaRPr>
          </a:p>
          <a:p>
            <a:r>
              <a:rPr lang="pt-PT" sz="1000" i="1" dirty="0" smtClean="0">
                <a:latin typeface="Georgia"/>
                <a:ea typeface="Arial"/>
                <a:cs typeface="Times New Roman"/>
              </a:rPr>
              <a:t>00 Mês 0000</a:t>
            </a:r>
            <a:br>
              <a:rPr lang="pt-PT" sz="1000" i="1" dirty="0" smtClean="0">
                <a:latin typeface="Georgia"/>
                <a:ea typeface="Arial"/>
                <a:cs typeface="Times New Roman"/>
              </a:rPr>
            </a:br>
            <a:r>
              <a:rPr lang="pt-PT" sz="1000" i="1" dirty="0" smtClean="0">
                <a:latin typeface="Georgia"/>
                <a:ea typeface="Arial"/>
                <a:cs typeface="Times New Roman"/>
              </a:rPr>
              <a:t>(</a:t>
            </a:r>
            <a:r>
              <a:rPr lang="pt-PT" sz="1000" i="1" dirty="0" err="1" smtClean="0">
                <a:latin typeface="Georgia"/>
                <a:ea typeface="Arial"/>
                <a:cs typeface="Times New Roman"/>
              </a:rPr>
              <a:t>tam</a:t>
            </a:r>
            <a:r>
              <a:rPr lang="pt-PT" sz="1000" i="1" dirty="0" smtClean="0">
                <a:latin typeface="Georgia"/>
                <a:ea typeface="Arial"/>
                <a:cs typeface="Times New Roman"/>
              </a:rPr>
              <a:t>. 10 itálico)</a:t>
            </a:r>
            <a:endParaRPr lang="pt-PT" sz="1000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31836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One with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685800"/>
            <a:ext cx="53340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pt-PT" noProof="1" smtClean="0"/>
              <a:t>Click to edit Master title style</a:t>
            </a:r>
            <a:endParaRPr lang="pt-PT" noProof="1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3276600" y="1752600"/>
            <a:ext cx="5334000" cy="44196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pt-PT" noProof="1" smtClean="0"/>
              <a:t>Click to edit Master text styles</a:t>
            </a:r>
          </a:p>
          <a:p>
            <a:pPr lvl="1"/>
            <a:r>
              <a:rPr lang="pt-PT" noProof="1" smtClean="0"/>
              <a:t>Second level</a:t>
            </a:r>
          </a:p>
          <a:p>
            <a:pPr lvl="2"/>
            <a:r>
              <a:rPr lang="pt-PT" noProof="1" smtClean="0"/>
              <a:t>Third level</a:t>
            </a:r>
          </a:p>
          <a:p>
            <a:pPr lvl="3"/>
            <a:r>
              <a:rPr lang="pt-PT" noProof="1" smtClean="0"/>
              <a:t>Fourth level</a:t>
            </a:r>
          </a:p>
          <a:p>
            <a:pPr lvl="4"/>
            <a:r>
              <a:rPr lang="pt-PT" noProof="1" smtClean="0"/>
              <a:t>Fifth level</a:t>
            </a:r>
            <a:endParaRPr lang="pt-PT" noProof="1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533400" y="1752600"/>
            <a:ext cx="2590800" cy="2130552"/>
          </a:xfrm>
        </p:spPr>
        <p:txBody>
          <a:bodyPr/>
          <a:lstStyle>
            <a:lvl1pPr>
              <a:defRPr sz="2400" b="1" i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noProof="1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F961EAF-AAEA-4F2C-8048-35D8813E66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cxnSp>
        <p:nvCxnSpPr>
          <p:cNvPr id="10" name="Shape 9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Janeiro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LEME - Barómetro PwC da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1210-7148-47F8-8EF6-1ED0C15D3F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wCFirm"/>
          <p:cNvSpPr txBox="1"/>
          <p:nvPr userDrawn="1"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1000" b="0" i="0" u="none" baseline="0" smtClean="0">
                <a:latin typeface="Arial" panose="020B0604020202020204" pitchFamily="34" charset="0"/>
              </a:rPr>
              <a:t>PwC</a:t>
            </a:r>
            <a:endParaRPr kumimoji="0" lang="en-US" sz="1000" b="0" i="0" u="none" baseline="0" dirty="0" err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9" Type="http://schemas.openxmlformats.org/officeDocument/2006/relationships/slideLayout" Target="../slideLayouts/slideLayout66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34" Type="http://schemas.openxmlformats.org/officeDocument/2006/relationships/slideLayout" Target="../slideLayouts/slideLayout61.xml"/><Relationship Id="rId42" Type="http://schemas.openxmlformats.org/officeDocument/2006/relationships/slideLayout" Target="../slideLayouts/slideLayout69.xml"/><Relationship Id="rId47" Type="http://schemas.openxmlformats.org/officeDocument/2006/relationships/slideLayout" Target="../slideLayouts/slideLayout74.xml"/><Relationship Id="rId50" Type="http://schemas.openxmlformats.org/officeDocument/2006/relationships/slideLayout" Target="../slideLayouts/slideLayout77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33" Type="http://schemas.openxmlformats.org/officeDocument/2006/relationships/slideLayout" Target="../slideLayouts/slideLayout60.xml"/><Relationship Id="rId38" Type="http://schemas.openxmlformats.org/officeDocument/2006/relationships/slideLayout" Target="../slideLayouts/slideLayout65.xml"/><Relationship Id="rId46" Type="http://schemas.openxmlformats.org/officeDocument/2006/relationships/slideLayout" Target="../slideLayouts/slideLayout73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29" Type="http://schemas.openxmlformats.org/officeDocument/2006/relationships/slideLayout" Target="../slideLayouts/slideLayout56.xml"/><Relationship Id="rId41" Type="http://schemas.openxmlformats.org/officeDocument/2006/relationships/slideLayout" Target="../slideLayouts/slideLayout68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32" Type="http://schemas.openxmlformats.org/officeDocument/2006/relationships/slideLayout" Target="../slideLayouts/slideLayout59.xml"/><Relationship Id="rId37" Type="http://schemas.openxmlformats.org/officeDocument/2006/relationships/slideLayout" Target="../slideLayouts/slideLayout64.xml"/><Relationship Id="rId40" Type="http://schemas.openxmlformats.org/officeDocument/2006/relationships/slideLayout" Target="../slideLayouts/slideLayout67.xml"/><Relationship Id="rId45" Type="http://schemas.openxmlformats.org/officeDocument/2006/relationships/slideLayout" Target="../slideLayouts/slideLayout72.xml"/><Relationship Id="rId53" Type="http://schemas.openxmlformats.org/officeDocument/2006/relationships/theme" Target="../theme/theme2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28" Type="http://schemas.openxmlformats.org/officeDocument/2006/relationships/slideLayout" Target="../slideLayouts/slideLayout55.xml"/><Relationship Id="rId36" Type="http://schemas.openxmlformats.org/officeDocument/2006/relationships/slideLayout" Target="../slideLayouts/slideLayout63.xml"/><Relationship Id="rId49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31" Type="http://schemas.openxmlformats.org/officeDocument/2006/relationships/slideLayout" Target="../slideLayouts/slideLayout58.xml"/><Relationship Id="rId44" Type="http://schemas.openxmlformats.org/officeDocument/2006/relationships/slideLayout" Target="../slideLayouts/slideLayout71.xml"/><Relationship Id="rId52" Type="http://schemas.openxmlformats.org/officeDocument/2006/relationships/slideLayout" Target="../slideLayouts/slideLayout79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slideLayout" Target="../slideLayouts/slideLayout54.xml"/><Relationship Id="rId30" Type="http://schemas.openxmlformats.org/officeDocument/2006/relationships/slideLayout" Target="../slideLayouts/slideLayout57.xml"/><Relationship Id="rId35" Type="http://schemas.openxmlformats.org/officeDocument/2006/relationships/slideLayout" Target="../slideLayouts/slideLayout62.xml"/><Relationship Id="rId43" Type="http://schemas.openxmlformats.org/officeDocument/2006/relationships/slideLayout" Target="../slideLayouts/slideLayout70.xml"/><Relationship Id="rId48" Type="http://schemas.openxmlformats.org/officeDocument/2006/relationships/slideLayout" Target="../slideLayouts/slideLayout75.xml"/><Relationship Id="rId8" Type="http://schemas.openxmlformats.org/officeDocument/2006/relationships/slideLayout" Target="../slideLayouts/slideLayout35.xml"/><Relationship Id="rId51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1" cy="91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pt-PT" noProof="0" smtClean="0"/>
              <a:t>Click to edit</a:t>
            </a:r>
            <a:br>
              <a:rPr lang="pt-PT" noProof="0" smtClean="0"/>
            </a:br>
            <a:r>
              <a:rPr lang="pt-PT" noProof="0" smtClean="0"/>
              <a:t>Master title style</a:t>
            </a:r>
            <a:endParaRPr lang="pt-PT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1752600"/>
            <a:ext cx="8077199" cy="441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 dirty="0" smtClean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352" y="6324600"/>
            <a:ext cx="5260848" cy="150876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GB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smtClean="0"/>
              <a:t>Janeiro 2018</a:t>
            </a:r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C2BF62-C1FE-4122-90BC-B6D3038F2A9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771" r:id="rId22"/>
    <p:sldLayoutId id="2147483772" r:id="rId23"/>
    <p:sldLayoutId id="2147483773" r:id="rId24"/>
    <p:sldLayoutId id="2147483774" r:id="rId25"/>
    <p:sldLayoutId id="2147483775" r:id="rId26"/>
    <p:sldLayoutId id="2147483776" r:id="rId27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-27432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SzTx/>
        <a:buFontTx/>
        <a:buNone/>
        <a:tabLst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1pPr>
      <a:lvl2pPr marL="27432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•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2pPr>
      <a:lvl3pPr marL="54864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-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3pPr>
      <a:lvl4pPr marL="82296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◦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4pPr>
      <a:lvl5pPr marL="109728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›"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5pPr>
      <a:lvl6pPr marL="274320" marR="0" indent="-27432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SzPct val="100000"/>
        <a:buFont typeface="+mj-lt"/>
        <a:buAutoNum type="arabicPeriod"/>
        <a:tabLst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6pPr>
      <a:lvl7pPr marL="54864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SzPct val="100000"/>
        <a:buFont typeface="+mj-lt"/>
        <a:buAutoNum type="alphaLcPeriod"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7pPr>
      <a:lvl8pPr marL="82296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SzPct val="100000"/>
        <a:buFont typeface="+mj-lt"/>
        <a:buAutoNum type="romanLcPeriod"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8pPr>
      <a:lvl9pPr marL="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itchFamily="34" charset="0"/>
        <a:buNone/>
        <a:defRPr sz="2000" b="1" kern="1200" baseline="0">
          <a:solidFill>
            <a:schemeClr val="tx2"/>
          </a:solidFill>
          <a:latin typeface="Georgia" pitchFamily="18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1" cy="91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dirty="0" smtClean="0"/>
              <a:t>Click to edit</a:t>
            </a:r>
            <a:br>
              <a:rPr lang="en-GB" noProof="0" dirty="0" smtClean="0"/>
            </a:br>
            <a:r>
              <a:rPr lang="en-GB" noProof="0" dirty="0" smtClean="0"/>
              <a:t>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1752600"/>
            <a:ext cx="8077199" cy="441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dirty="0" smtClean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352" y="6324600"/>
            <a:ext cx="5260848" cy="150876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PT" smtClean="0"/>
              <a:t>LEME - Barómetro PwC da Economia do Mar</a:t>
            </a:r>
            <a:endParaRPr lang="en-GB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smtClean="0"/>
              <a:t>Janeiro 2018</a:t>
            </a:r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3637E39-C4A6-47E6-872F-A0A0CFCCE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216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  <p:sldLayoutId id="2147483721" r:id="rId26"/>
    <p:sldLayoutId id="2147483722" r:id="rId27"/>
    <p:sldLayoutId id="2147483723" r:id="rId28"/>
    <p:sldLayoutId id="2147483724" r:id="rId29"/>
    <p:sldLayoutId id="2147483725" r:id="rId30"/>
    <p:sldLayoutId id="2147483726" r:id="rId31"/>
    <p:sldLayoutId id="2147483727" r:id="rId32"/>
    <p:sldLayoutId id="2147483728" r:id="rId33"/>
    <p:sldLayoutId id="2147483729" r:id="rId34"/>
    <p:sldLayoutId id="2147483730" r:id="rId35"/>
    <p:sldLayoutId id="2147483731" r:id="rId36"/>
    <p:sldLayoutId id="2147483732" r:id="rId37"/>
    <p:sldLayoutId id="2147483733" r:id="rId38"/>
    <p:sldLayoutId id="2147483734" r:id="rId39"/>
    <p:sldLayoutId id="2147483735" r:id="rId40"/>
    <p:sldLayoutId id="2147483736" r:id="rId41"/>
    <p:sldLayoutId id="2147483737" r:id="rId42"/>
    <p:sldLayoutId id="2147483738" r:id="rId43"/>
    <p:sldLayoutId id="2147483739" r:id="rId44"/>
    <p:sldLayoutId id="2147483740" r:id="rId45"/>
    <p:sldLayoutId id="2147483741" r:id="rId46"/>
    <p:sldLayoutId id="2147483742" r:id="rId47"/>
    <p:sldLayoutId id="2147483743" r:id="rId48"/>
    <p:sldLayoutId id="2147483744" r:id="rId49"/>
    <p:sldLayoutId id="2147483745" r:id="rId50"/>
    <p:sldLayoutId id="2147483747" r:id="rId51"/>
    <p:sldLayoutId id="2147483748" r:id="rId52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i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SzTx/>
        <a:buFontTx/>
        <a:buNone/>
        <a:tabLst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1pPr>
      <a:lvl2pPr marL="27432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•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2pPr>
      <a:lvl3pPr marL="54864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-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3pPr>
      <a:lvl4pPr marL="82296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◦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4pPr>
      <a:lvl5pPr marL="109728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›"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5pPr>
      <a:lvl6pPr marL="274320" marR="0" indent="-27432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SzPct val="100000"/>
        <a:buFont typeface="+mj-lt"/>
        <a:buAutoNum type="arabicPeriod"/>
        <a:tabLst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6pPr>
      <a:lvl7pPr marL="54864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SzPct val="100000"/>
        <a:buFont typeface="+mj-lt"/>
        <a:buAutoNum type="alphaLcPeriod"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7pPr>
      <a:lvl8pPr marL="82296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SzPct val="100000"/>
        <a:buFont typeface="+mj-lt"/>
        <a:buAutoNum type="romanLcPeriod"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itchFamily="34" charset="0"/>
        <a:buNone/>
        <a:defRPr sz="2000" b="1" kern="1200" baseline="0">
          <a:solidFill>
            <a:schemeClr val="tx2"/>
          </a:solidFill>
          <a:latin typeface="Georgia" pitchFamily="18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9.xml"/><Relationship Id="rId1" Type="http://schemas.openxmlformats.org/officeDocument/2006/relationships/themeOverride" Target="../theme/themeOverride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8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1.x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9.xml"/><Relationship Id="rId1" Type="http://schemas.openxmlformats.org/officeDocument/2006/relationships/vmlDrawing" Target="../drawings/vmlDrawing2.vml"/><Relationship Id="rId6" Type="http://schemas.openxmlformats.org/officeDocument/2006/relationships/chart" Target="../charts/chart2.x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jpg"/><Relationship Id="rId10" Type="http://schemas.openxmlformats.org/officeDocument/2006/relationships/image" Target="../media/image12.png"/><Relationship Id="rId4" Type="http://schemas.openxmlformats.org/officeDocument/2006/relationships/image" Target="../media/image6.jp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542190" y="838200"/>
            <a:ext cx="700161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endParaRPr lang="pt-PT" sz="2800" kern="0" dirty="0">
              <a:solidFill>
                <a:srgbClr val="E0301E"/>
              </a:solidFill>
              <a:latin typeface="+mj-lt"/>
            </a:endParaRPr>
          </a:p>
          <a:p>
            <a:pPr>
              <a:defRPr/>
            </a:pPr>
            <a:r>
              <a:rPr lang="en-US" sz="2000" i="1" kern="0" dirty="0" smtClean="0">
                <a:solidFill>
                  <a:schemeClr val="accent6"/>
                </a:solidFill>
                <a:latin typeface="+mj-lt"/>
              </a:rPr>
              <a:t>“</a:t>
            </a:r>
            <a:r>
              <a:rPr lang="pt-BR" sz="2000" i="1" kern="0" dirty="0" smtClean="0">
                <a:solidFill>
                  <a:schemeClr val="accent6"/>
                </a:solidFill>
                <a:latin typeface="+mj-lt"/>
              </a:rPr>
              <a:t>Basta pegar num velho búzio para se perceber distintamente a grande voz do mar. Criou-se com ele e guardou-a para sempre. – Eu também nunca mais a esqueci...</a:t>
            </a:r>
            <a:r>
              <a:rPr lang="en-US" sz="2000" i="1" kern="0" dirty="0" smtClean="0">
                <a:solidFill>
                  <a:schemeClr val="accent6"/>
                </a:solidFill>
                <a:latin typeface="+mj-lt"/>
              </a:rPr>
              <a:t>”</a:t>
            </a:r>
            <a:r>
              <a:rPr lang="en-US" sz="2000" kern="0" dirty="0">
                <a:solidFill>
                  <a:schemeClr val="accent6"/>
                </a:solidFill>
                <a:latin typeface="+mj-lt"/>
              </a:rPr>
              <a:t/>
            </a:r>
            <a:br>
              <a:rPr lang="en-US" sz="2000" kern="0" dirty="0">
                <a:solidFill>
                  <a:schemeClr val="accent6"/>
                </a:solidFill>
                <a:latin typeface="+mj-lt"/>
              </a:rPr>
            </a:br>
            <a:r>
              <a:rPr lang="en-US" sz="2000" kern="0" dirty="0">
                <a:solidFill>
                  <a:schemeClr val="accent6"/>
                </a:solidFill>
                <a:latin typeface="+mj-lt"/>
              </a:rPr>
              <a:t/>
            </a:r>
            <a:br>
              <a:rPr lang="en-US" sz="2000" kern="0" dirty="0">
                <a:solidFill>
                  <a:schemeClr val="accent6"/>
                </a:solidFill>
                <a:latin typeface="+mj-lt"/>
              </a:rPr>
            </a:br>
            <a:endParaRPr lang="en-US" sz="2000" kern="0" dirty="0" smtClean="0">
              <a:solidFill>
                <a:schemeClr val="accent6"/>
              </a:solidFill>
              <a:latin typeface="+mj-lt"/>
            </a:endParaRPr>
          </a:p>
          <a:p>
            <a:pPr>
              <a:defRPr/>
            </a:pPr>
            <a:endParaRPr lang="en-US" sz="1400" kern="0" dirty="0">
              <a:solidFill>
                <a:schemeClr val="accent6"/>
              </a:solidFill>
              <a:latin typeface="+mj-lt"/>
            </a:endParaRPr>
          </a:p>
          <a:p>
            <a:pPr>
              <a:defRPr/>
            </a:pPr>
            <a:r>
              <a:rPr lang="en-US" sz="1400" kern="0" dirty="0" smtClean="0">
                <a:solidFill>
                  <a:schemeClr val="accent6"/>
                </a:solidFill>
                <a:latin typeface="+mj-lt"/>
              </a:rPr>
              <a:t>In “</a:t>
            </a:r>
            <a:r>
              <a:rPr lang="en-US" sz="1400" kern="0" dirty="0" err="1" smtClean="0">
                <a:solidFill>
                  <a:schemeClr val="accent6"/>
                </a:solidFill>
                <a:latin typeface="+mj-lt"/>
              </a:rPr>
              <a:t>Os</a:t>
            </a:r>
            <a:r>
              <a:rPr lang="en-US" sz="1400" kern="0" dirty="0" smtClean="0">
                <a:solidFill>
                  <a:schemeClr val="accent6"/>
                </a:solidFill>
                <a:latin typeface="+mj-lt"/>
              </a:rPr>
              <a:t> Pescadores”, Raul </a:t>
            </a:r>
            <a:r>
              <a:rPr lang="en-US" sz="1400" kern="0" dirty="0" err="1">
                <a:solidFill>
                  <a:schemeClr val="accent6"/>
                </a:solidFill>
                <a:latin typeface="+mj-lt"/>
              </a:rPr>
              <a:t>Brandão</a:t>
            </a:r>
            <a:endParaRPr lang="en-GB" sz="1400" kern="0" dirty="0">
              <a:solidFill>
                <a:schemeClr val="accent6"/>
              </a:solidFill>
              <a:latin typeface="+mj-lt"/>
            </a:endParaRPr>
          </a:p>
          <a:p>
            <a:pPr lvl="0">
              <a:defRPr/>
            </a:pPr>
            <a:endParaRPr lang="pt-PT" sz="2400" kern="0" dirty="0">
              <a:latin typeface="+mj-lt"/>
            </a:endParaRPr>
          </a:p>
          <a:p>
            <a:pPr lvl="0">
              <a:defRPr/>
            </a:pPr>
            <a:endParaRPr lang="pt-PT" sz="3200" b="1" i="1" kern="0" dirty="0">
              <a:latin typeface="+mj-lt"/>
            </a:endParaRPr>
          </a:p>
        </p:txBody>
      </p:sp>
      <p:cxnSp>
        <p:nvCxnSpPr>
          <p:cNvPr id="17" name="Shape 140"/>
          <p:cNvCxnSpPr/>
          <p:nvPr/>
        </p:nvCxnSpPr>
        <p:spPr>
          <a:xfrm rot="5400000" flipH="1" flipV="1">
            <a:off x="3877056" y="-2810256"/>
            <a:ext cx="152399" cy="6839712"/>
          </a:xfrm>
          <a:prstGeom prst="bentConnector2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50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388357" y="5897248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400" b="1" i="1" dirty="0" smtClean="0">
                <a:solidFill>
                  <a:srgbClr val="FFFFFF"/>
                </a:solidFill>
              </a:rPr>
              <a:t>5</a:t>
            </a:r>
            <a:endParaRPr lang="en-US" sz="1400" b="1" i="1" dirty="0">
              <a:solidFill>
                <a:srgbClr val="FFFFFF"/>
              </a:solidFill>
            </a:endParaRPr>
          </a:p>
        </p:txBody>
      </p:sp>
      <p:graphicFrame>
        <p:nvGraphicFramePr>
          <p:cNvPr id="19" name="Chart 18"/>
          <p:cNvGraphicFramePr>
            <a:graphicFrameLocks/>
          </p:cNvGraphicFramePr>
          <p:nvPr>
            <p:extLst/>
          </p:nvPr>
        </p:nvGraphicFramePr>
        <p:xfrm>
          <a:off x="1447800" y="2100134"/>
          <a:ext cx="6167251" cy="3449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488062" y="710459"/>
            <a:ext cx="8086725" cy="609600"/>
          </a:xfrm>
        </p:spPr>
        <p:txBody>
          <a:bodyPr/>
          <a:lstStyle/>
          <a:p>
            <a:r>
              <a:rPr lang="pt-PT" sz="1600" dirty="0" smtClean="0">
                <a:solidFill>
                  <a:srgbClr val="E0301E"/>
                </a:solidFill>
              </a:rPr>
              <a:t>Q: </a:t>
            </a:r>
            <a:r>
              <a:rPr lang="pt-PT" sz="1600" b="0" dirty="0" smtClean="0">
                <a:solidFill>
                  <a:srgbClr val="E0301E"/>
                </a:solidFill>
              </a:rPr>
              <a:t>No geral, como classifica o impacto futuro da Revolução Digital, na Economia do Mar?</a:t>
            </a:r>
            <a:endParaRPr lang="en-US" sz="1600" b="0" dirty="0">
              <a:solidFill>
                <a:srgbClr val="E0301E"/>
              </a:solidFill>
            </a:endParaRPr>
          </a:p>
        </p:txBody>
      </p:sp>
      <p:cxnSp>
        <p:nvCxnSpPr>
          <p:cNvPr id="14" name="Shape 29"/>
          <p:cNvCxnSpPr/>
          <p:nvPr/>
        </p:nvCxnSpPr>
        <p:spPr>
          <a:xfrm flipV="1">
            <a:off x="381000" y="609600"/>
            <a:ext cx="8229599" cy="152400"/>
          </a:xfrm>
          <a:prstGeom prst="bentConnector3">
            <a:avLst>
              <a:gd name="adj1" fmla="val 0"/>
            </a:avLst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58"/>
          <p:cNvSpPr>
            <a:spLocks noGrp="1"/>
          </p:cNvSpPr>
          <p:nvPr>
            <p:ph type="ftr" sz="quarter" idx="4294967295"/>
          </p:nvPr>
        </p:nvSpPr>
        <p:spPr>
          <a:xfrm>
            <a:off x="536023" y="6325393"/>
            <a:ext cx="5260975" cy="150813"/>
          </a:xfrm>
        </p:spPr>
        <p:txBody>
          <a:bodyPr/>
          <a:lstStyle/>
          <a:p>
            <a:r>
              <a:rPr lang="pt-PT" dirty="0" smtClean="0"/>
              <a:t>A Revolução Digital e a Economia do Mar</a:t>
            </a:r>
            <a:endParaRPr lang="en-US" dirty="0"/>
          </a:p>
        </p:txBody>
      </p:sp>
      <p:sp>
        <p:nvSpPr>
          <p:cNvPr id="17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7237412" y="6477000"/>
            <a:ext cx="1527175" cy="152400"/>
          </a:xfrm>
        </p:spPr>
        <p:txBody>
          <a:bodyPr/>
          <a:lstStyle/>
          <a:p>
            <a:r>
              <a:rPr lang="pt-PT" dirty="0" smtClean="0"/>
              <a:t>31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3176457" y="47343"/>
            <a:ext cx="2881849" cy="504000"/>
            <a:chOff x="3106785" y="47343"/>
            <a:chExt cx="2881849" cy="504000"/>
          </a:xfrm>
        </p:grpSpPr>
        <p:grpSp>
          <p:nvGrpSpPr>
            <p:cNvPr id="20" name="Group 19"/>
            <p:cNvGrpSpPr/>
            <p:nvPr/>
          </p:nvGrpSpPr>
          <p:grpSpPr>
            <a:xfrm>
              <a:off x="3106785" y="47343"/>
              <a:ext cx="504000" cy="504000"/>
              <a:chOff x="8447928" y="2258092"/>
              <a:chExt cx="612000" cy="612000"/>
            </a:xfrm>
          </p:grpSpPr>
          <p:sp>
            <p:nvSpPr>
              <p:cNvPr id="22" name="Oval 21"/>
              <p:cNvSpPr/>
              <p:nvPr/>
            </p:nvSpPr>
            <p:spPr bwMode="ltGray">
              <a:xfrm>
                <a:off x="8447928" y="2258092"/>
                <a:ext cx="612000" cy="612000"/>
              </a:xfrm>
              <a:prstGeom prst="ellipse">
                <a:avLst/>
              </a:prstGeom>
              <a:solidFill>
                <a:schemeClr val="accent5"/>
              </a:solidFill>
              <a:ln w="31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 err="1" smtClean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3" name="Freeform 4960"/>
              <p:cNvSpPr>
                <a:spLocks noEditPoints="1"/>
              </p:cNvSpPr>
              <p:nvPr/>
            </p:nvSpPr>
            <p:spPr bwMode="auto">
              <a:xfrm>
                <a:off x="8559459" y="2479874"/>
                <a:ext cx="421594" cy="221638"/>
              </a:xfrm>
              <a:custGeom>
                <a:avLst/>
                <a:gdLst>
                  <a:gd name="T0" fmla="*/ 242 w 350"/>
                  <a:gd name="T1" fmla="*/ 32 h 184"/>
                  <a:gd name="T2" fmla="*/ 236 w 350"/>
                  <a:gd name="T3" fmla="*/ 42 h 184"/>
                  <a:gd name="T4" fmla="*/ 78 w 350"/>
                  <a:gd name="T5" fmla="*/ 42 h 184"/>
                  <a:gd name="T6" fmla="*/ 68 w 350"/>
                  <a:gd name="T7" fmla="*/ 36 h 184"/>
                  <a:gd name="T8" fmla="*/ 68 w 350"/>
                  <a:gd name="T9" fmla="*/ 10 h 184"/>
                  <a:gd name="T10" fmla="*/ 74 w 350"/>
                  <a:gd name="T11" fmla="*/ 0 h 184"/>
                  <a:gd name="T12" fmla="*/ 232 w 350"/>
                  <a:gd name="T13" fmla="*/ 0 h 184"/>
                  <a:gd name="T14" fmla="*/ 242 w 350"/>
                  <a:gd name="T15" fmla="*/ 6 h 184"/>
                  <a:gd name="T16" fmla="*/ 34 w 350"/>
                  <a:gd name="T17" fmla="*/ 0 h 184"/>
                  <a:gd name="T18" fmla="*/ 6 w 350"/>
                  <a:gd name="T19" fmla="*/ 0 h 184"/>
                  <a:gd name="T20" fmla="*/ 0 w 350"/>
                  <a:gd name="T21" fmla="*/ 10 h 184"/>
                  <a:gd name="T22" fmla="*/ 0 w 350"/>
                  <a:gd name="T23" fmla="*/ 36 h 184"/>
                  <a:gd name="T24" fmla="*/ 10 w 350"/>
                  <a:gd name="T25" fmla="*/ 42 h 184"/>
                  <a:gd name="T26" fmla="*/ 38 w 350"/>
                  <a:gd name="T27" fmla="*/ 42 h 184"/>
                  <a:gd name="T28" fmla="*/ 44 w 350"/>
                  <a:gd name="T29" fmla="*/ 32 h 184"/>
                  <a:gd name="T30" fmla="*/ 42 w 350"/>
                  <a:gd name="T31" fmla="*/ 6 h 184"/>
                  <a:gd name="T32" fmla="*/ 34 w 350"/>
                  <a:gd name="T33" fmla="*/ 0 h 184"/>
                  <a:gd name="T34" fmla="*/ 174 w 350"/>
                  <a:gd name="T35" fmla="*/ 114 h 184"/>
                  <a:gd name="T36" fmla="*/ 78 w 350"/>
                  <a:gd name="T37" fmla="*/ 70 h 184"/>
                  <a:gd name="T38" fmla="*/ 70 w 350"/>
                  <a:gd name="T39" fmla="*/ 72 h 184"/>
                  <a:gd name="T40" fmla="*/ 68 w 350"/>
                  <a:gd name="T41" fmla="*/ 104 h 184"/>
                  <a:gd name="T42" fmla="*/ 70 w 350"/>
                  <a:gd name="T43" fmla="*/ 110 h 184"/>
                  <a:gd name="T44" fmla="*/ 78 w 350"/>
                  <a:gd name="T45" fmla="*/ 114 h 184"/>
                  <a:gd name="T46" fmla="*/ 10 w 350"/>
                  <a:gd name="T47" fmla="*/ 140 h 184"/>
                  <a:gd name="T48" fmla="*/ 0 w 350"/>
                  <a:gd name="T49" fmla="*/ 146 h 184"/>
                  <a:gd name="T50" fmla="*/ 0 w 350"/>
                  <a:gd name="T51" fmla="*/ 174 h 184"/>
                  <a:gd name="T52" fmla="*/ 6 w 350"/>
                  <a:gd name="T53" fmla="*/ 184 h 184"/>
                  <a:gd name="T54" fmla="*/ 34 w 350"/>
                  <a:gd name="T55" fmla="*/ 184 h 184"/>
                  <a:gd name="T56" fmla="*/ 42 w 350"/>
                  <a:gd name="T57" fmla="*/ 178 h 184"/>
                  <a:gd name="T58" fmla="*/ 44 w 350"/>
                  <a:gd name="T59" fmla="*/ 150 h 184"/>
                  <a:gd name="T60" fmla="*/ 38 w 350"/>
                  <a:gd name="T61" fmla="*/ 142 h 184"/>
                  <a:gd name="T62" fmla="*/ 188 w 350"/>
                  <a:gd name="T63" fmla="*/ 140 h 184"/>
                  <a:gd name="T64" fmla="*/ 74 w 350"/>
                  <a:gd name="T65" fmla="*/ 142 h 184"/>
                  <a:gd name="T66" fmla="*/ 68 w 350"/>
                  <a:gd name="T67" fmla="*/ 150 h 184"/>
                  <a:gd name="T68" fmla="*/ 68 w 350"/>
                  <a:gd name="T69" fmla="*/ 178 h 184"/>
                  <a:gd name="T70" fmla="*/ 78 w 350"/>
                  <a:gd name="T71" fmla="*/ 184 h 184"/>
                  <a:gd name="T72" fmla="*/ 34 w 350"/>
                  <a:gd name="T73" fmla="*/ 70 h 184"/>
                  <a:gd name="T74" fmla="*/ 6 w 350"/>
                  <a:gd name="T75" fmla="*/ 70 h 184"/>
                  <a:gd name="T76" fmla="*/ 0 w 350"/>
                  <a:gd name="T77" fmla="*/ 80 h 184"/>
                  <a:gd name="T78" fmla="*/ 0 w 350"/>
                  <a:gd name="T79" fmla="*/ 108 h 184"/>
                  <a:gd name="T80" fmla="*/ 10 w 350"/>
                  <a:gd name="T81" fmla="*/ 114 h 184"/>
                  <a:gd name="T82" fmla="*/ 38 w 350"/>
                  <a:gd name="T83" fmla="*/ 112 h 184"/>
                  <a:gd name="T84" fmla="*/ 44 w 350"/>
                  <a:gd name="T85" fmla="*/ 104 h 184"/>
                  <a:gd name="T86" fmla="*/ 42 w 350"/>
                  <a:gd name="T87" fmla="*/ 76 h 184"/>
                  <a:gd name="T88" fmla="*/ 34 w 350"/>
                  <a:gd name="T89" fmla="*/ 70 h 184"/>
                  <a:gd name="T90" fmla="*/ 312 w 350"/>
                  <a:gd name="T91" fmla="*/ 0 h 184"/>
                  <a:gd name="T92" fmla="*/ 184 w 350"/>
                  <a:gd name="T93" fmla="*/ 6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0" h="184">
                    <a:moveTo>
                      <a:pt x="242" y="10"/>
                    </a:moveTo>
                    <a:lnTo>
                      <a:pt x="242" y="32"/>
                    </a:lnTo>
                    <a:lnTo>
                      <a:pt x="242" y="32"/>
                    </a:lnTo>
                    <a:lnTo>
                      <a:pt x="242" y="36"/>
                    </a:lnTo>
                    <a:lnTo>
                      <a:pt x="240" y="40"/>
                    </a:lnTo>
                    <a:lnTo>
                      <a:pt x="236" y="42"/>
                    </a:lnTo>
                    <a:lnTo>
                      <a:pt x="232" y="42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4" y="42"/>
                    </a:lnTo>
                    <a:lnTo>
                      <a:pt x="70" y="40"/>
                    </a:lnTo>
                    <a:lnTo>
                      <a:pt x="68" y="36"/>
                    </a:lnTo>
                    <a:lnTo>
                      <a:pt x="68" y="32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68" y="6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40" y="2"/>
                    </a:lnTo>
                    <a:lnTo>
                      <a:pt x="242" y="6"/>
                    </a:lnTo>
                    <a:lnTo>
                      <a:pt x="242" y="10"/>
                    </a:lnTo>
                    <a:lnTo>
                      <a:pt x="242" y="10"/>
                    </a:lnTo>
                    <a:close/>
                    <a:moveTo>
                      <a:pt x="34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6" y="42"/>
                    </a:lnTo>
                    <a:lnTo>
                      <a:pt x="10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2" y="36"/>
                    </a:lnTo>
                    <a:lnTo>
                      <a:pt x="44" y="32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  <a:moveTo>
                      <a:pt x="78" y="114"/>
                    </a:moveTo>
                    <a:lnTo>
                      <a:pt x="174" y="114"/>
                    </a:lnTo>
                    <a:lnTo>
                      <a:pt x="156" y="80"/>
                    </a:lnTo>
                    <a:lnTo>
                      <a:pt x="150" y="70"/>
                    </a:lnTo>
                    <a:lnTo>
                      <a:pt x="78" y="70"/>
                    </a:lnTo>
                    <a:lnTo>
                      <a:pt x="78" y="70"/>
                    </a:lnTo>
                    <a:lnTo>
                      <a:pt x="74" y="70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80"/>
                    </a:lnTo>
                    <a:lnTo>
                      <a:pt x="68" y="104"/>
                    </a:lnTo>
                    <a:lnTo>
                      <a:pt x="68" y="104"/>
                    </a:lnTo>
                    <a:lnTo>
                      <a:pt x="68" y="108"/>
                    </a:lnTo>
                    <a:lnTo>
                      <a:pt x="70" y="110"/>
                    </a:lnTo>
                    <a:lnTo>
                      <a:pt x="74" y="112"/>
                    </a:lnTo>
                    <a:lnTo>
                      <a:pt x="78" y="114"/>
                    </a:lnTo>
                    <a:lnTo>
                      <a:pt x="78" y="114"/>
                    </a:lnTo>
                    <a:close/>
                    <a:moveTo>
                      <a:pt x="34" y="140"/>
                    </a:moveTo>
                    <a:lnTo>
                      <a:pt x="10" y="140"/>
                    </a:lnTo>
                    <a:lnTo>
                      <a:pt x="10" y="140"/>
                    </a:lnTo>
                    <a:lnTo>
                      <a:pt x="6" y="142"/>
                    </a:lnTo>
                    <a:lnTo>
                      <a:pt x="2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8"/>
                    </a:lnTo>
                    <a:lnTo>
                      <a:pt x="2" y="182"/>
                    </a:lnTo>
                    <a:lnTo>
                      <a:pt x="6" y="184"/>
                    </a:lnTo>
                    <a:lnTo>
                      <a:pt x="10" y="184"/>
                    </a:lnTo>
                    <a:lnTo>
                      <a:pt x="34" y="184"/>
                    </a:lnTo>
                    <a:lnTo>
                      <a:pt x="34" y="184"/>
                    </a:lnTo>
                    <a:lnTo>
                      <a:pt x="38" y="184"/>
                    </a:lnTo>
                    <a:lnTo>
                      <a:pt x="40" y="182"/>
                    </a:lnTo>
                    <a:lnTo>
                      <a:pt x="42" y="178"/>
                    </a:lnTo>
                    <a:lnTo>
                      <a:pt x="44" y="174"/>
                    </a:lnTo>
                    <a:lnTo>
                      <a:pt x="44" y="150"/>
                    </a:lnTo>
                    <a:lnTo>
                      <a:pt x="44" y="150"/>
                    </a:lnTo>
                    <a:lnTo>
                      <a:pt x="42" y="146"/>
                    </a:lnTo>
                    <a:lnTo>
                      <a:pt x="40" y="144"/>
                    </a:lnTo>
                    <a:lnTo>
                      <a:pt x="38" y="142"/>
                    </a:lnTo>
                    <a:lnTo>
                      <a:pt x="34" y="140"/>
                    </a:lnTo>
                    <a:lnTo>
                      <a:pt x="34" y="140"/>
                    </a:lnTo>
                    <a:close/>
                    <a:moveTo>
                      <a:pt x="188" y="140"/>
                    </a:moveTo>
                    <a:lnTo>
                      <a:pt x="78" y="140"/>
                    </a:lnTo>
                    <a:lnTo>
                      <a:pt x="78" y="140"/>
                    </a:lnTo>
                    <a:lnTo>
                      <a:pt x="74" y="142"/>
                    </a:lnTo>
                    <a:lnTo>
                      <a:pt x="70" y="144"/>
                    </a:lnTo>
                    <a:lnTo>
                      <a:pt x="68" y="146"/>
                    </a:lnTo>
                    <a:lnTo>
                      <a:pt x="68" y="150"/>
                    </a:lnTo>
                    <a:lnTo>
                      <a:pt x="68" y="174"/>
                    </a:lnTo>
                    <a:lnTo>
                      <a:pt x="68" y="174"/>
                    </a:lnTo>
                    <a:lnTo>
                      <a:pt x="68" y="178"/>
                    </a:lnTo>
                    <a:lnTo>
                      <a:pt x="70" y="182"/>
                    </a:lnTo>
                    <a:lnTo>
                      <a:pt x="74" y="184"/>
                    </a:lnTo>
                    <a:lnTo>
                      <a:pt x="78" y="184"/>
                    </a:lnTo>
                    <a:lnTo>
                      <a:pt x="212" y="184"/>
                    </a:lnTo>
                    <a:lnTo>
                      <a:pt x="188" y="140"/>
                    </a:lnTo>
                    <a:close/>
                    <a:moveTo>
                      <a:pt x="34" y="70"/>
                    </a:moveTo>
                    <a:lnTo>
                      <a:pt x="10" y="70"/>
                    </a:lnTo>
                    <a:lnTo>
                      <a:pt x="10" y="70"/>
                    </a:lnTo>
                    <a:lnTo>
                      <a:pt x="6" y="70"/>
                    </a:lnTo>
                    <a:lnTo>
                      <a:pt x="2" y="72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8"/>
                    </a:lnTo>
                    <a:lnTo>
                      <a:pt x="2" y="110"/>
                    </a:lnTo>
                    <a:lnTo>
                      <a:pt x="6" y="112"/>
                    </a:lnTo>
                    <a:lnTo>
                      <a:pt x="10" y="114"/>
                    </a:lnTo>
                    <a:lnTo>
                      <a:pt x="34" y="114"/>
                    </a:lnTo>
                    <a:lnTo>
                      <a:pt x="34" y="114"/>
                    </a:lnTo>
                    <a:lnTo>
                      <a:pt x="38" y="112"/>
                    </a:lnTo>
                    <a:lnTo>
                      <a:pt x="40" y="110"/>
                    </a:lnTo>
                    <a:lnTo>
                      <a:pt x="42" y="108"/>
                    </a:lnTo>
                    <a:lnTo>
                      <a:pt x="44" y="104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42" y="76"/>
                    </a:lnTo>
                    <a:lnTo>
                      <a:pt x="40" y="72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4" y="70"/>
                    </a:lnTo>
                    <a:close/>
                    <a:moveTo>
                      <a:pt x="350" y="0"/>
                    </a:moveTo>
                    <a:lnTo>
                      <a:pt x="312" y="0"/>
                    </a:lnTo>
                    <a:lnTo>
                      <a:pt x="248" y="116"/>
                    </a:lnTo>
                    <a:lnTo>
                      <a:pt x="220" y="66"/>
                    </a:lnTo>
                    <a:lnTo>
                      <a:pt x="184" y="66"/>
                    </a:lnTo>
                    <a:lnTo>
                      <a:pt x="248" y="184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3702634" y="227577"/>
              <a:ext cx="2286000" cy="26066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noAutofit/>
            </a:bodyPr>
            <a:lstStyle/>
            <a:p>
              <a:pPr indent="-274320">
                <a:spcAft>
                  <a:spcPts val="900"/>
                </a:spcAft>
              </a:pPr>
              <a:r>
                <a:rPr lang="pt-PT" sz="1100" i="1" dirty="0" smtClean="0">
                  <a:solidFill>
                    <a:schemeClr val="accent5"/>
                  </a:solidFill>
                  <a:latin typeface="Georgia" pitchFamily="18" charset="0"/>
                </a:rPr>
                <a:t>Apresentação de resultados</a:t>
              </a:r>
              <a:endParaRPr lang="en-US" sz="1100" i="1" dirty="0" err="1" smtClean="0">
                <a:solidFill>
                  <a:schemeClr val="accent5"/>
                </a:solidFill>
                <a:latin typeface="Georgia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523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Footer Placeholder 24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 Revolução Digital e a Economia do Mar</a:t>
            </a:r>
            <a:endParaRPr lang="en-US"/>
          </a:p>
        </p:txBody>
      </p:sp>
      <p:sp>
        <p:nvSpPr>
          <p:cNvPr id="241" name="Slide Number Placeholder 2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362C-1A04-4DE2-BF1C-712F876298B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20" name="Title 219"/>
          <p:cNvSpPr>
            <a:spLocks noGrp="1"/>
          </p:cNvSpPr>
          <p:nvPr>
            <p:ph type="title" idx="4294967295"/>
          </p:nvPr>
        </p:nvSpPr>
        <p:spPr>
          <a:xfrm>
            <a:off x="536448" y="685800"/>
            <a:ext cx="8077200" cy="565150"/>
          </a:xfrm>
          <a:prstGeom prst="rect">
            <a:avLst/>
          </a:prstGeom>
        </p:spPr>
        <p:txBody>
          <a:bodyPr/>
          <a:lstStyle/>
          <a:p>
            <a:r>
              <a:rPr lang="pt-PT" sz="1600" b="0" dirty="0">
                <a:solidFill>
                  <a:srgbClr val="E0301E"/>
                </a:solidFill>
                <a:latin typeface="Georgia" panose="02040502050405020303" pitchFamily="18" charset="0"/>
              </a:rPr>
              <a:t>Quadro síntese apresentando, por fileira da </a:t>
            </a:r>
            <a:r>
              <a:rPr lang="pt-PT" sz="1600" b="0" dirty="0" smtClean="0">
                <a:solidFill>
                  <a:srgbClr val="E0301E"/>
                </a:solidFill>
                <a:latin typeface="Georgia" panose="02040502050405020303" pitchFamily="18" charset="0"/>
              </a:rPr>
              <a:t>Economia </a:t>
            </a:r>
            <a:r>
              <a:rPr lang="pt-PT" sz="1600" b="0" dirty="0">
                <a:solidFill>
                  <a:srgbClr val="E0301E"/>
                </a:solidFill>
                <a:latin typeface="Georgia" panose="02040502050405020303" pitchFamily="18" charset="0"/>
              </a:rPr>
              <a:t>do </a:t>
            </a:r>
            <a:r>
              <a:rPr lang="pt-PT" sz="1600" b="0" dirty="0" smtClean="0">
                <a:solidFill>
                  <a:srgbClr val="E0301E"/>
                </a:solidFill>
                <a:latin typeface="Georgia" panose="02040502050405020303" pitchFamily="18" charset="0"/>
              </a:rPr>
              <a:t>Mar</a:t>
            </a:r>
            <a:r>
              <a:rPr lang="pt-PT" sz="1600" b="0" dirty="0">
                <a:solidFill>
                  <a:srgbClr val="E0301E"/>
                </a:solidFill>
                <a:latin typeface="Georgia" panose="02040502050405020303" pitchFamily="18" charset="0"/>
              </a:rPr>
              <a:t>, os tópicos da </a:t>
            </a:r>
            <a:r>
              <a:rPr lang="pt-PT" sz="1600" b="0" dirty="0" smtClean="0">
                <a:solidFill>
                  <a:srgbClr val="E0301E"/>
                </a:solidFill>
                <a:latin typeface="Georgia" panose="02040502050405020303" pitchFamily="18" charset="0"/>
              </a:rPr>
              <a:t>Revolução Digital </a:t>
            </a:r>
            <a:r>
              <a:rPr lang="pt-PT" sz="1600" b="0" dirty="0">
                <a:solidFill>
                  <a:srgbClr val="E0301E"/>
                </a:solidFill>
                <a:latin typeface="Georgia" panose="02040502050405020303" pitchFamily="18" charset="0"/>
              </a:rPr>
              <a:t>que tiveram </a:t>
            </a:r>
            <a:r>
              <a:rPr lang="pt-PT" sz="1600" u="sng" dirty="0">
                <a:solidFill>
                  <a:srgbClr val="E0301E"/>
                </a:solidFill>
                <a:latin typeface="Georgia" panose="02040502050405020303" pitchFamily="18" charset="0"/>
              </a:rPr>
              <a:t>mais de 50% das respostas classificadas como elevado impacto</a:t>
            </a:r>
            <a:r>
              <a:rPr lang="pt-BR" sz="1400" u="sng" dirty="0">
                <a:solidFill>
                  <a:srgbClr val="E0301E"/>
                </a:solidFill>
                <a:latin typeface="Georgia" panose="02040502050405020303" pitchFamily="18" charset="0"/>
              </a:rPr>
              <a:t/>
            </a:r>
            <a:br>
              <a:rPr lang="pt-BR" sz="1400" u="sng" dirty="0">
                <a:solidFill>
                  <a:srgbClr val="E0301E"/>
                </a:solidFill>
                <a:latin typeface="Georgia" panose="02040502050405020303" pitchFamily="18" charset="0"/>
              </a:rPr>
            </a:br>
            <a:endParaRPr lang="en-US" sz="1400" u="sng" dirty="0">
              <a:solidFill>
                <a:srgbClr val="E0301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88357" y="5897248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400" b="1" i="1" dirty="0" smtClean="0">
                <a:solidFill>
                  <a:srgbClr val="FFFFFF"/>
                </a:solidFill>
              </a:rPr>
              <a:t>5</a:t>
            </a:r>
            <a:endParaRPr lang="en-US" sz="1400" b="1" i="1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826" y="5220480"/>
            <a:ext cx="3330185" cy="10966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500"/>
              </a:spcAft>
            </a:pPr>
            <a:r>
              <a:rPr lang="pt-BR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BDA </a:t>
            </a: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Big Data Analytic </a:t>
            </a:r>
          </a:p>
          <a:p>
            <a:pPr>
              <a:spcAft>
                <a:spcPts val="500"/>
              </a:spcAft>
            </a:pP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ML&amp;AI - Machine Learning &amp; Artificial Intelligence</a:t>
            </a:r>
            <a:endParaRPr lang="pt-BR" sz="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500"/>
              </a:spcAft>
            </a:pP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 - Cloud </a:t>
            </a:r>
            <a:r>
              <a:rPr lang="pt-BR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architectures</a:t>
            </a:r>
            <a:endParaRPr lang="pt-BR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pt-BR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 -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Data integration (System based, real-time end-to-end 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planning</a:t>
            </a:r>
          </a:p>
          <a:p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horizontal supply chain integration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pt-BR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pt-BR" sz="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500"/>
              </a:spcAft>
            </a:pPr>
            <a:r>
              <a:rPr lang="pt-BR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DPS </a:t>
            </a: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Data Privacy and </a:t>
            </a:r>
            <a:r>
              <a:rPr lang="pt-BR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Security</a:t>
            </a:r>
            <a:endParaRPr lang="pt-BR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09622" y="4940758"/>
            <a:ext cx="4778638" cy="14260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500"/>
              </a:spcAft>
            </a:pPr>
            <a:r>
              <a:rPr lang="pt-BR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IoT </a:t>
            </a: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Internet of </a:t>
            </a:r>
            <a:r>
              <a:rPr lang="pt-BR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Things</a:t>
            </a:r>
          </a:p>
          <a:p>
            <a:pPr>
              <a:spcAft>
                <a:spcPts val="500"/>
              </a:spcAft>
            </a:pPr>
            <a:r>
              <a:rPr lang="pt-BR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MD&amp;T </a:t>
            </a: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Mobile devices and technology</a:t>
            </a:r>
          </a:p>
          <a:p>
            <a:pPr>
              <a:spcAft>
                <a:spcPts val="500"/>
              </a:spcAft>
            </a:pP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SS - Smart sensors</a:t>
            </a:r>
          </a:p>
          <a:p>
            <a:pPr>
              <a:spcAft>
                <a:spcPts val="500"/>
              </a:spcAft>
            </a:pP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AHMI -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Advanced Human-Machine Interfaces 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Augmented Reality / Wearables)</a:t>
            </a:r>
            <a:endParaRPr lang="pt-BR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500"/>
              </a:spcAft>
            </a:pP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NDBM - New digital business models</a:t>
            </a:r>
          </a:p>
          <a:p>
            <a:pPr>
              <a:spcAft>
                <a:spcPts val="500"/>
              </a:spcAft>
            </a:pP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PP&amp;MC -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Personalised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products and mass </a:t>
            </a:r>
            <a:r>
              <a:rPr lang="en-US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customisation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(Modular, flexible and customer-tailored production concepts)</a:t>
            </a:r>
            <a:endParaRPr lang="pt-BR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500"/>
              </a:spcAft>
            </a:pP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SM&amp;S - Smart maintenance &amp; service (Predictive maintenance on key assets using smart algorithms)</a:t>
            </a:r>
          </a:p>
          <a:p>
            <a:pPr>
              <a:spcAft>
                <a:spcPts val="500"/>
              </a:spcAft>
            </a:pPr>
            <a:endParaRPr lang="pt-BR" sz="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21" name="Group 220"/>
          <p:cNvGrpSpPr/>
          <p:nvPr/>
        </p:nvGrpSpPr>
        <p:grpSpPr>
          <a:xfrm>
            <a:off x="529826" y="1496196"/>
            <a:ext cx="8080375" cy="3219699"/>
            <a:chOff x="520827" y="1608473"/>
            <a:chExt cx="8080375" cy="3219699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3016377" y="1608473"/>
              <a:ext cx="5575300" cy="152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3016377" y="1761122"/>
              <a:ext cx="471488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3479927" y="1761122"/>
              <a:ext cx="93662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4407027" y="1761122"/>
              <a:ext cx="47307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4872165" y="1761122"/>
              <a:ext cx="4730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335715" y="1761122"/>
              <a:ext cx="47307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799265" y="1761122"/>
              <a:ext cx="4730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6264402" y="1761122"/>
              <a:ext cx="93662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>
              <a:off x="7191502" y="1761122"/>
              <a:ext cx="93662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>
              <a:off x="8120190" y="1761122"/>
              <a:ext cx="471488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3016377" y="2142122"/>
              <a:ext cx="3719513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6727952" y="2142122"/>
              <a:ext cx="4730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7191502" y="2142122"/>
              <a:ext cx="47307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7655052" y="2142122"/>
              <a:ext cx="4730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8120190" y="2142122"/>
              <a:ext cx="471488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3016377" y="2523122"/>
              <a:ext cx="93662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3943477" y="2523122"/>
              <a:ext cx="4730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2"/>
            <p:cNvSpPr>
              <a:spLocks noChangeArrowheads="1"/>
            </p:cNvSpPr>
            <p:nvPr/>
          </p:nvSpPr>
          <p:spPr bwMode="auto">
            <a:xfrm>
              <a:off x="4407027" y="2523122"/>
              <a:ext cx="47307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3"/>
            <p:cNvSpPr>
              <a:spLocks noChangeArrowheads="1"/>
            </p:cNvSpPr>
            <p:nvPr/>
          </p:nvSpPr>
          <p:spPr bwMode="auto">
            <a:xfrm>
              <a:off x="4872165" y="2523122"/>
              <a:ext cx="4730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5335715" y="2523122"/>
              <a:ext cx="140017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25"/>
            <p:cNvSpPr>
              <a:spLocks noChangeArrowheads="1"/>
            </p:cNvSpPr>
            <p:nvPr/>
          </p:nvSpPr>
          <p:spPr bwMode="auto">
            <a:xfrm>
              <a:off x="6727952" y="2523122"/>
              <a:ext cx="14001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26"/>
            <p:cNvSpPr>
              <a:spLocks noChangeArrowheads="1"/>
            </p:cNvSpPr>
            <p:nvPr/>
          </p:nvSpPr>
          <p:spPr bwMode="auto">
            <a:xfrm>
              <a:off x="8120190" y="2523122"/>
              <a:ext cx="471488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3016377" y="2904122"/>
              <a:ext cx="4184650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7191502" y="2904122"/>
              <a:ext cx="93662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8120190" y="2904122"/>
              <a:ext cx="471488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3016377" y="3285122"/>
              <a:ext cx="2328863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5335715" y="3285122"/>
              <a:ext cx="93662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6264402" y="3285122"/>
              <a:ext cx="471488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6727952" y="3285122"/>
              <a:ext cx="186372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34"/>
            <p:cNvSpPr>
              <a:spLocks noChangeArrowheads="1"/>
            </p:cNvSpPr>
            <p:nvPr/>
          </p:nvSpPr>
          <p:spPr bwMode="auto">
            <a:xfrm>
              <a:off x="3016377" y="3666122"/>
              <a:ext cx="93662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35"/>
            <p:cNvSpPr>
              <a:spLocks noChangeArrowheads="1"/>
            </p:cNvSpPr>
            <p:nvPr/>
          </p:nvSpPr>
          <p:spPr bwMode="auto">
            <a:xfrm>
              <a:off x="3943477" y="3666122"/>
              <a:ext cx="2328863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36"/>
            <p:cNvSpPr>
              <a:spLocks noChangeArrowheads="1"/>
            </p:cNvSpPr>
            <p:nvPr/>
          </p:nvSpPr>
          <p:spPr bwMode="auto">
            <a:xfrm>
              <a:off x="6264402" y="3666122"/>
              <a:ext cx="93662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37"/>
            <p:cNvSpPr>
              <a:spLocks noChangeArrowheads="1"/>
            </p:cNvSpPr>
            <p:nvPr/>
          </p:nvSpPr>
          <p:spPr bwMode="auto">
            <a:xfrm>
              <a:off x="7191502" y="3666122"/>
              <a:ext cx="14001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3016377" y="4047122"/>
              <a:ext cx="186372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4872165" y="4047122"/>
              <a:ext cx="4730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40"/>
            <p:cNvSpPr>
              <a:spLocks noChangeArrowheads="1"/>
            </p:cNvSpPr>
            <p:nvPr/>
          </p:nvSpPr>
          <p:spPr bwMode="auto">
            <a:xfrm>
              <a:off x="5335715" y="4047122"/>
              <a:ext cx="47307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41"/>
            <p:cNvSpPr>
              <a:spLocks noChangeArrowheads="1"/>
            </p:cNvSpPr>
            <p:nvPr/>
          </p:nvSpPr>
          <p:spPr bwMode="auto">
            <a:xfrm>
              <a:off x="5799265" y="4047122"/>
              <a:ext cx="4730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42"/>
            <p:cNvSpPr>
              <a:spLocks noChangeArrowheads="1"/>
            </p:cNvSpPr>
            <p:nvPr/>
          </p:nvSpPr>
          <p:spPr bwMode="auto">
            <a:xfrm>
              <a:off x="6264402" y="4047122"/>
              <a:ext cx="471488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43"/>
            <p:cNvSpPr>
              <a:spLocks noChangeArrowheads="1"/>
            </p:cNvSpPr>
            <p:nvPr/>
          </p:nvSpPr>
          <p:spPr bwMode="auto">
            <a:xfrm>
              <a:off x="6727952" y="4047122"/>
              <a:ext cx="14001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44"/>
            <p:cNvSpPr>
              <a:spLocks noChangeArrowheads="1"/>
            </p:cNvSpPr>
            <p:nvPr/>
          </p:nvSpPr>
          <p:spPr bwMode="auto">
            <a:xfrm>
              <a:off x="8120190" y="4047122"/>
              <a:ext cx="471488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45"/>
            <p:cNvSpPr>
              <a:spLocks noChangeArrowheads="1"/>
            </p:cNvSpPr>
            <p:nvPr/>
          </p:nvSpPr>
          <p:spPr bwMode="auto">
            <a:xfrm>
              <a:off x="3016377" y="4428122"/>
              <a:ext cx="93662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46"/>
            <p:cNvSpPr>
              <a:spLocks noChangeArrowheads="1"/>
            </p:cNvSpPr>
            <p:nvPr/>
          </p:nvSpPr>
          <p:spPr bwMode="auto">
            <a:xfrm>
              <a:off x="3943477" y="4428122"/>
              <a:ext cx="1401763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47"/>
            <p:cNvSpPr>
              <a:spLocks noChangeArrowheads="1"/>
            </p:cNvSpPr>
            <p:nvPr/>
          </p:nvSpPr>
          <p:spPr bwMode="auto">
            <a:xfrm>
              <a:off x="5335715" y="4428122"/>
              <a:ext cx="473075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5799265" y="4428122"/>
              <a:ext cx="47307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6264402" y="4428122"/>
              <a:ext cx="471488" cy="3905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50"/>
            <p:cNvSpPr>
              <a:spLocks noChangeArrowheads="1"/>
            </p:cNvSpPr>
            <p:nvPr/>
          </p:nvSpPr>
          <p:spPr bwMode="auto">
            <a:xfrm>
              <a:off x="6727952" y="4428122"/>
              <a:ext cx="1863725" cy="3905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51"/>
            <p:cNvSpPr>
              <a:spLocks noChangeArrowheads="1"/>
            </p:cNvSpPr>
            <p:nvPr/>
          </p:nvSpPr>
          <p:spPr bwMode="auto">
            <a:xfrm>
              <a:off x="3152869" y="1621748"/>
              <a:ext cx="22121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BDA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5" name="Rectangle 53"/>
            <p:cNvSpPr>
              <a:spLocks noChangeArrowheads="1"/>
            </p:cNvSpPr>
            <p:nvPr/>
          </p:nvSpPr>
          <p:spPr bwMode="auto">
            <a:xfrm>
              <a:off x="3552335" y="1617621"/>
              <a:ext cx="32380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ML&amp;AI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7" name="Rectangle 55"/>
            <p:cNvSpPr>
              <a:spLocks noChangeArrowheads="1"/>
            </p:cNvSpPr>
            <p:nvPr/>
          </p:nvSpPr>
          <p:spPr bwMode="auto">
            <a:xfrm>
              <a:off x="4090812" y="1617622"/>
              <a:ext cx="147476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CA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69" name="Rectangle 57"/>
            <p:cNvSpPr>
              <a:spLocks noChangeArrowheads="1"/>
            </p:cNvSpPr>
            <p:nvPr/>
          </p:nvSpPr>
          <p:spPr bwMode="auto">
            <a:xfrm>
              <a:off x="4588566" y="1618919"/>
              <a:ext cx="10259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DI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1" name="Rectangle 59"/>
            <p:cNvSpPr>
              <a:spLocks noChangeArrowheads="1"/>
            </p:cNvSpPr>
            <p:nvPr/>
          </p:nvSpPr>
          <p:spPr bwMode="auto">
            <a:xfrm>
              <a:off x="5001249" y="1617158"/>
              <a:ext cx="211596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DPS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5487972" y="1619992"/>
              <a:ext cx="15388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strike="noStrike" cap="none" normalizeH="0" baseline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IoT</a:t>
              </a:r>
              <a:endParaRPr kumimoji="0" lang="en-US" altLang="en-US" sz="18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5" name="Rectangle 63"/>
            <p:cNvSpPr>
              <a:spLocks noChangeArrowheads="1"/>
            </p:cNvSpPr>
            <p:nvPr/>
          </p:nvSpPr>
          <p:spPr bwMode="auto">
            <a:xfrm>
              <a:off x="5886882" y="1616244"/>
              <a:ext cx="294953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MD&amp;T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7" name="Rectangle 65"/>
            <p:cNvSpPr>
              <a:spLocks noChangeArrowheads="1"/>
            </p:cNvSpPr>
            <p:nvPr/>
          </p:nvSpPr>
          <p:spPr bwMode="auto">
            <a:xfrm>
              <a:off x="6430423" y="1621448"/>
              <a:ext cx="13785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SS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9" name="Rectangle 67"/>
            <p:cNvSpPr>
              <a:spLocks noChangeArrowheads="1"/>
            </p:cNvSpPr>
            <p:nvPr/>
          </p:nvSpPr>
          <p:spPr bwMode="auto">
            <a:xfrm>
              <a:off x="6828712" y="1619392"/>
              <a:ext cx="266053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AHMI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1" name="Rectangle 69"/>
            <p:cNvSpPr>
              <a:spLocks noChangeArrowheads="1"/>
            </p:cNvSpPr>
            <p:nvPr/>
          </p:nvSpPr>
          <p:spPr bwMode="auto">
            <a:xfrm>
              <a:off x="7269774" y="1624037"/>
              <a:ext cx="30617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NDBM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3" name="Rectangle 71"/>
            <p:cNvSpPr>
              <a:spLocks noChangeArrowheads="1"/>
            </p:cNvSpPr>
            <p:nvPr/>
          </p:nvSpPr>
          <p:spPr bwMode="auto">
            <a:xfrm>
              <a:off x="7700430" y="1624036"/>
              <a:ext cx="37029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PP&amp;MC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5" name="Rectangle 73"/>
            <p:cNvSpPr>
              <a:spLocks noChangeArrowheads="1"/>
            </p:cNvSpPr>
            <p:nvPr/>
          </p:nvSpPr>
          <p:spPr bwMode="auto">
            <a:xfrm>
              <a:off x="8207656" y="1624035"/>
              <a:ext cx="296556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</a:rPr>
                <a:t>SM&amp;S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7" name="Rectangle 75"/>
            <p:cNvSpPr>
              <a:spLocks noChangeArrowheads="1"/>
            </p:cNvSpPr>
            <p:nvPr/>
          </p:nvSpPr>
          <p:spPr bwMode="auto">
            <a:xfrm>
              <a:off x="555753" y="1826794"/>
              <a:ext cx="236378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Construção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e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Reparação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| </a:t>
              </a:r>
              <a:b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</a:b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Manutenção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Naval </a:t>
              </a:r>
              <a:endParaRPr kumimoji="0" lang="en-US" altLang="en-US" sz="8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</a:endParaRPr>
            </a:p>
          </p:txBody>
        </p:sp>
        <p:sp>
          <p:nvSpPr>
            <p:cNvPr id="89" name="Rectangle 77"/>
            <p:cNvSpPr>
              <a:spLocks noChangeArrowheads="1"/>
            </p:cNvSpPr>
            <p:nvPr/>
          </p:nvSpPr>
          <p:spPr bwMode="auto">
            <a:xfrm>
              <a:off x="556321" y="2210127"/>
              <a:ext cx="2037329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Transportes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Marítimos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,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Portos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, </a:t>
              </a:r>
              <a:b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</a:b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Logística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e 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Expedi</a:t>
              </a:r>
              <a:r>
                <a:rPr lang="en-US" altLang="en-US" sz="85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ção</a:t>
              </a:r>
              <a:endParaRPr kumimoji="0" lang="en-US" altLang="en-US" sz="8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</a:endParaRPr>
            </a:p>
          </p:txBody>
        </p:sp>
        <p:sp>
          <p:nvSpPr>
            <p:cNvPr id="91" name="Rectangle 79"/>
            <p:cNvSpPr>
              <a:spLocks noChangeArrowheads="1"/>
            </p:cNvSpPr>
            <p:nvPr/>
          </p:nvSpPr>
          <p:spPr bwMode="auto">
            <a:xfrm>
              <a:off x="557563" y="2656829"/>
              <a:ext cx="2247410" cy="13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Pesca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,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Aquacultura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e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Indústria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do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Pescado</a:t>
              </a:r>
              <a:endParaRPr kumimoji="0" lang="en-US" altLang="en-US" sz="8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</a:endParaRPr>
            </a:p>
          </p:txBody>
        </p:sp>
        <p:sp>
          <p:nvSpPr>
            <p:cNvPr id="92" name="Rectangle 80"/>
            <p:cNvSpPr>
              <a:spLocks noChangeArrowheads="1"/>
            </p:cNvSpPr>
            <p:nvPr/>
          </p:nvSpPr>
          <p:spPr bwMode="auto">
            <a:xfrm>
              <a:off x="555753" y="2969670"/>
              <a:ext cx="2005357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Ação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do Estado no Mar </a:t>
              </a:r>
              <a:b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</a:br>
              <a:r>
                <a:rPr kumimoji="0" lang="en-US" altLang="en-US" sz="7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(</a:t>
              </a:r>
              <a:r>
                <a:rPr kumimoji="0" lang="en-US" altLang="en-US" sz="800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Defesa</a:t>
              </a:r>
              <a:r>
                <a:rPr kumimoji="0" lang="en-US" altLang="en-US" sz="80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, </a:t>
              </a:r>
              <a:r>
                <a:rPr kumimoji="0" lang="en-US" altLang="en-US" sz="800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Segurança</a:t>
              </a:r>
              <a:r>
                <a:rPr kumimoji="0" lang="en-US" altLang="en-US" sz="80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, </a:t>
              </a:r>
              <a:r>
                <a:rPr lang="en-US" altLang="en-US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Metereologia</a:t>
              </a:r>
              <a:r>
                <a:rPr lang="en-US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 </a:t>
              </a:r>
              <a:r>
                <a:rPr lang="en-US" altLang="en-US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outras</a:t>
              </a:r>
              <a:r>
                <a:rPr lang="en-US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)</a:t>
              </a:r>
              <a:endPara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4" name="Rectangle 82"/>
            <p:cNvSpPr>
              <a:spLocks noChangeArrowheads="1"/>
            </p:cNvSpPr>
            <p:nvPr/>
          </p:nvSpPr>
          <p:spPr bwMode="auto">
            <a:xfrm>
              <a:off x="555753" y="3352579"/>
              <a:ext cx="171462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Entretenimento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,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Desporto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, </a:t>
              </a:r>
              <a:b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</a:b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Turismo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e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Cultura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</a:t>
              </a:r>
              <a:endParaRPr kumimoji="0" lang="en-US" altLang="en-US" sz="8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</a:endParaRPr>
            </a:p>
          </p:txBody>
        </p:sp>
        <p:sp>
          <p:nvSpPr>
            <p:cNvPr id="96" name="Rectangle 84"/>
            <p:cNvSpPr>
              <a:spLocks noChangeArrowheads="1"/>
            </p:cNvSpPr>
            <p:nvPr/>
          </p:nvSpPr>
          <p:spPr bwMode="auto">
            <a:xfrm>
              <a:off x="555753" y="3802017"/>
              <a:ext cx="726161" cy="13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Biotecnologia</a:t>
              </a:r>
              <a:endParaRPr kumimoji="0" lang="en-US" altLang="en-US" sz="8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</a:endParaRPr>
            </a:p>
          </p:txBody>
        </p:sp>
        <p:sp>
          <p:nvSpPr>
            <p:cNvPr id="97" name="Rectangle 85"/>
            <p:cNvSpPr>
              <a:spLocks noChangeArrowheads="1"/>
            </p:cNvSpPr>
            <p:nvPr/>
          </p:nvSpPr>
          <p:spPr bwMode="auto">
            <a:xfrm>
              <a:off x="556865" y="4169172"/>
              <a:ext cx="2125979" cy="13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Energia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</a:t>
              </a:r>
              <a:r>
                <a:rPr kumimoji="0" lang="en-US" altLang="en-US" sz="80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(</a:t>
              </a:r>
              <a:r>
                <a:rPr kumimoji="0" lang="en-US" altLang="en-US" sz="800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Produção</a:t>
              </a:r>
              <a:r>
                <a:rPr kumimoji="0" lang="en-US" altLang="en-US" sz="80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e </a:t>
              </a:r>
              <a:r>
                <a:rPr kumimoji="0" lang="en-US" altLang="en-US" sz="800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Distribuição</a:t>
              </a:r>
              <a:r>
                <a:rPr kumimoji="0" lang="en-US" altLang="en-US" sz="80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)</a:t>
              </a:r>
            </a:p>
          </p:txBody>
        </p:sp>
        <p:sp>
          <p:nvSpPr>
            <p:cNvPr id="98" name="Rectangle 86"/>
            <p:cNvSpPr>
              <a:spLocks noChangeArrowheads="1"/>
            </p:cNvSpPr>
            <p:nvPr/>
          </p:nvSpPr>
          <p:spPr bwMode="auto">
            <a:xfrm>
              <a:off x="555753" y="4558851"/>
              <a:ext cx="1551707" cy="13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Recursos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</a:t>
              </a:r>
              <a:r>
                <a:rPr kumimoji="0" lang="en-US" altLang="en-US" sz="850" b="1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Minerais</a:t>
              </a:r>
              <a:r>
                <a:rPr kumimoji="0" lang="en-US" altLang="en-US" sz="85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 </a:t>
              </a:r>
              <a:r>
                <a:rPr kumimoji="0" lang="en-US" altLang="en-US" sz="80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(</a:t>
              </a:r>
              <a:r>
                <a:rPr kumimoji="0" lang="en-US" altLang="en-US" sz="800" i="0" u="none" strike="noStrike" cap="none" normalizeH="0" baseline="0" dirty="0" err="1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Mineração</a:t>
              </a:r>
              <a:r>
                <a:rPr kumimoji="0" lang="en-US" altLang="en-US" sz="80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</a:rPr>
                <a:t>)</a:t>
              </a:r>
            </a:p>
          </p:txBody>
        </p:sp>
        <p:sp>
          <p:nvSpPr>
            <p:cNvPr id="101" name="Rectangle 89"/>
            <p:cNvSpPr>
              <a:spLocks noChangeArrowheads="1"/>
            </p:cNvSpPr>
            <p:nvPr/>
          </p:nvSpPr>
          <p:spPr bwMode="auto">
            <a:xfrm>
              <a:off x="3016377" y="1618247"/>
              <a:ext cx="7938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90"/>
            <p:cNvSpPr>
              <a:spLocks noChangeArrowheads="1"/>
            </p:cNvSpPr>
            <p:nvPr/>
          </p:nvSpPr>
          <p:spPr bwMode="auto">
            <a:xfrm>
              <a:off x="3479927" y="1618247"/>
              <a:ext cx="7938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91"/>
            <p:cNvSpPr>
              <a:spLocks noChangeArrowheads="1"/>
            </p:cNvSpPr>
            <p:nvPr/>
          </p:nvSpPr>
          <p:spPr bwMode="auto">
            <a:xfrm>
              <a:off x="3943477" y="1618247"/>
              <a:ext cx="9525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92"/>
            <p:cNvSpPr>
              <a:spLocks noChangeArrowheads="1"/>
            </p:cNvSpPr>
            <p:nvPr/>
          </p:nvSpPr>
          <p:spPr bwMode="auto">
            <a:xfrm>
              <a:off x="4407027" y="1618247"/>
              <a:ext cx="9525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93"/>
            <p:cNvSpPr>
              <a:spLocks noChangeArrowheads="1"/>
            </p:cNvSpPr>
            <p:nvPr/>
          </p:nvSpPr>
          <p:spPr bwMode="auto">
            <a:xfrm>
              <a:off x="4872165" y="1618247"/>
              <a:ext cx="7938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94"/>
            <p:cNvSpPr>
              <a:spLocks noChangeArrowheads="1"/>
            </p:cNvSpPr>
            <p:nvPr/>
          </p:nvSpPr>
          <p:spPr bwMode="auto">
            <a:xfrm>
              <a:off x="5335715" y="1618247"/>
              <a:ext cx="9525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95"/>
            <p:cNvSpPr>
              <a:spLocks noChangeArrowheads="1"/>
            </p:cNvSpPr>
            <p:nvPr/>
          </p:nvSpPr>
          <p:spPr bwMode="auto">
            <a:xfrm>
              <a:off x="5799265" y="1618247"/>
              <a:ext cx="9525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96"/>
            <p:cNvSpPr>
              <a:spLocks noChangeArrowheads="1"/>
            </p:cNvSpPr>
            <p:nvPr/>
          </p:nvSpPr>
          <p:spPr bwMode="auto">
            <a:xfrm>
              <a:off x="6264402" y="1618247"/>
              <a:ext cx="7938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97"/>
            <p:cNvSpPr>
              <a:spLocks noChangeArrowheads="1"/>
            </p:cNvSpPr>
            <p:nvPr/>
          </p:nvSpPr>
          <p:spPr bwMode="auto">
            <a:xfrm>
              <a:off x="6727952" y="1618247"/>
              <a:ext cx="7938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98"/>
            <p:cNvSpPr>
              <a:spLocks noChangeArrowheads="1"/>
            </p:cNvSpPr>
            <p:nvPr/>
          </p:nvSpPr>
          <p:spPr bwMode="auto">
            <a:xfrm>
              <a:off x="7191502" y="1618247"/>
              <a:ext cx="9525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99"/>
            <p:cNvSpPr>
              <a:spLocks noChangeArrowheads="1"/>
            </p:cNvSpPr>
            <p:nvPr/>
          </p:nvSpPr>
          <p:spPr bwMode="auto">
            <a:xfrm>
              <a:off x="7655052" y="1618247"/>
              <a:ext cx="9525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100"/>
            <p:cNvSpPr>
              <a:spLocks noChangeArrowheads="1"/>
            </p:cNvSpPr>
            <p:nvPr/>
          </p:nvSpPr>
          <p:spPr bwMode="auto">
            <a:xfrm>
              <a:off x="8120190" y="1618247"/>
              <a:ext cx="7938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03"/>
            <p:cNvSpPr>
              <a:spLocks noChangeArrowheads="1"/>
            </p:cNvSpPr>
            <p:nvPr/>
          </p:nvSpPr>
          <p:spPr bwMode="auto">
            <a:xfrm>
              <a:off x="8583740" y="1618247"/>
              <a:ext cx="7938" cy="158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Line 106"/>
            <p:cNvSpPr>
              <a:spLocks noChangeShapeType="1"/>
            </p:cNvSpPr>
            <p:nvPr/>
          </p:nvSpPr>
          <p:spPr bwMode="auto">
            <a:xfrm>
              <a:off x="529758" y="1756498"/>
              <a:ext cx="806132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Line 108"/>
            <p:cNvSpPr>
              <a:spLocks noChangeShapeType="1"/>
            </p:cNvSpPr>
            <p:nvPr/>
          </p:nvSpPr>
          <p:spPr bwMode="auto">
            <a:xfrm>
              <a:off x="530352" y="2142122"/>
              <a:ext cx="8061325" cy="0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Line 110"/>
            <p:cNvSpPr>
              <a:spLocks noChangeShapeType="1"/>
            </p:cNvSpPr>
            <p:nvPr/>
          </p:nvSpPr>
          <p:spPr bwMode="auto">
            <a:xfrm>
              <a:off x="530352" y="2523122"/>
              <a:ext cx="8061325" cy="0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Line 112"/>
            <p:cNvSpPr>
              <a:spLocks noChangeShapeType="1"/>
            </p:cNvSpPr>
            <p:nvPr/>
          </p:nvSpPr>
          <p:spPr bwMode="auto">
            <a:xfrm>
              <a:off x="530352" y="2904122"/>
              <a:ext cx="8061325" cy="0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Line 114"/>
            <p:cNvSpPr>
              <a:spLocks noChangeShapeType="1"/>
            </p:cNvSpPr>
            <p:nvPr/>
          </p:nvSpPr>
          <p:spPr bwMode="auto">
            <a:xfrm>
              <a:off x="530352" y="3285122"/>
              <a:ext cx="8061325" cy="0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Line 116"/>
            <p:cNvSpPr>
              <a:spLocks noChangeShapeType="1"/>
            </p:cNvSpPr>
            <p:nvPr/>
          </p:nvSpPr>
          <p:spPr bwMode="auto">
            <a:xfrm>
              <a:off x="530352" y="3666122"/>
              <a:ext cx="8061325" cy="0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Line 118"/>
            <p:cNvSpPr>
              <a:spLocks noChangeShapeType="1"/>
            </p:cNvSpPr>
            <p:nvPr/>
          </p:nvSpPr>
          <p:spPr bwMode="auto">
            <a:xfrm>
              <a:off x="530352" y="4047122"/>
              <a:ext cx="8061325" cy="0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Line 120"/>
            <p:cNvSpPr>
              <a:spLocks noChangeShapeType="1"/>
            </p:cNvSpPr>
            <p:nvPr/>
          </p:nvSpPr>
          <p:spPr bwMode="auto">
            <a:xfrm>
              <a:off x="530352" y="4428122"/>
              <a:ext cx="8061325" cy="0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Line 122"/>
            <p:cNvSpPr>
              <a:spLocks noChangeShapeType="1"/>
            </p:cNvSpPr>
            <p:nvPr/>
          </p:nvSpPr>
          <p:spPr bwMode="auto">
            <a:xfrm>
              <a:off x="529758" y="1756359"/>
              <a:ext cx="0" cy="3057525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Line 124"/>
            <p:cNvSpPr>
              <a:spLocks noChangeShapeType="1"/>
            </p:cNvSpPr>
            <p:nvPr/>
          </p:nvSpPr>
          <p:spPr bwMode="auto">
            <a:xfrm>
              <a:off x="3016377" y="1618247"/>
              <a:ext cx="0" cy="3200400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Line 126"/>
            <p:cNvSpPr>
              <a:spLocks noChangeShapeType="1"/>
            </p:cNvSpPr>
            <p:nvPr/>
          </p:nvSpPr>
          <p:spPr bwMode="auto">
            <a:xfrm>
              <a:off x="3479927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Line 128"/>
            <p:cNvSpPr>
              <a:spLocks noChangeShapeType="1"/>
            </p:cNvSpPr>
            <p:nvPr/>
          </p:nvSpPr>
          <p:spPr bwMode="auto">
            <a:xfrm>
              <a:off x="3943477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Line 130"/>
            <p:cNvSpPr>
              <a:spLocks noChangeShapeType="1"/>
            </p:cNvSpPr>
            <p:nvPr/>
          </p:nvSpPr>
          <p:spPr bwMode="auto">
            <a:xfrm>
              <a:off x="4407027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Line 132"/>
            <p:cNvSpPr>
              <a:spLocks noChangeShapeType="1"/>
            </p:cNvSpPr>
            <p:nvPr/>
          </p:nvSpPr>
          <p:spPr bwMode="auto">
            <a:xfrm>
              <a:off x="4872165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Line 134"/>
            <p:cNvSpPr>
              <a:spLocks noChangeShapeType="1"/>
            </p:cNvSpPr>
            <p:nvPr/>
          </p:nvSpPr>
          <p:spPr bwMode="auto">
            <a:xfrm>
              <a:off x="5335715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Line 136"/>
            <p:cNvSpPr>
              <a:spLocks noChangeShapeType="1"/>
            </p:cNvSpPr>
            <p:nvPr/>
          </p:nvSpPr>
          <p:spPr bwMode="auto">
            <a:xfrm>
              <a:off x="5799265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Line 138"/>
            <p:cNvSpPr>
              <a:spLocks noChangeShapeType="1"/>
            </p:cNvSpPr>
            <p:nvPr/>
          </p:nvSpPr>
          <p:spPr bwMode="auto">
            <a:xfrm>
              <a:off x="6264402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Line 140"/>
            <p:cNvSpPr>
              <a:spLocks noChangeShapeType="1"/>
            </p:cNvSpPr>
            <p:nvPr/>
          </p:nvSpPr>
          <p:spPr bwMode="auto">
            <a:xfrm>
              <a:off x="6727952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Line 142"/>
            <p:cNvSpPr>
              <a:spLocks noChangeShapeType="1"/>
            </p:cNvSpPr>
            <p:nvPr/>
          </p:nvSpPr>
          <p:spPr bwMode="auto">
            <a:xfrm>
              <a:off x="7191502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Line 144"/>
            <p:cNvSpPr>
              <a:spLocks noChangeShapeType="1"/>
            </p:cNvSpPr>
            <p:nvPr/>
          </p:nvSpPr>
          <p:spPr bwMode="auto">
            <a:xfrm>
              <a:off x="7655052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146"/>
            <p:cNvSpPr>
              <a:spLocks noChangeShapeType="1"/>
            </p:cNvSpPr>
            <p:nvPr/>
          </p:nvSpPr>
          <p:spPr bwMode="auto">
            <a:xfrm>
              <a:off x="8120190" y="1627772"/>
              <a:ext cx="0" cy="3190875"/>
            </a:xfrm>
            <a:prstGeom prst="line">
              <a:avLst/>
            </a:prstGeom>
            <a:no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Line 152"/>
            <p:cNvSpPr>
              <a:spLocks noChangeShapeType="1"/>
            </p:cNvSpPr>
            <p:nvPr/>
          </p:nvSpPr>
          <p:spPr bwMode="auto">
            <a:xfrm>
              <a:off x="520827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Line 154"/>
            <p:cNvSpPr>
              <a:spLocks noChangeShapeType="1"/>
            </p:cNvSpPr>
            <p:nvPr/>
          </p:nvSpPr>
          <p:spPr bwMode="auto">
            <a:xfrm>
              <a:off x="3016377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155"/>
            <p:cNvSpPr>
              <a:spLocks noChangeArrowheads="1"/>
            </p:cNvSpPr>
            <p:nvPr/>
          </p:nvSpPr>
          <p:spPr bwMode="auto">
            <a:xfrm>
              <a:off x="3016377" y="4818647"/>
              <a:ext cx="7938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Line 156"/>
            <p:cNvSpPr>
              <a:spLocks noChangeShapeType="1"/>
            </p:cNvSpPr>
            <p:nvPr/>
          </p:nvSpPr>
          <p:spPr bwMode="auto">
            <a:xfrm>
              <a:off x="3479927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Rectangle 157"/>
            <p:cNvSpPr>
              <a:spLocks noChangeArrowheads="1"/>
            </p:cNvSpPr>
            <p:nvPr/>
          </p:nvSpPr>
          <p:spPr bwMode="auto">
            <a:xfrm>
              <a:off x="3479927" y="4818647"/>
              <a:ext cx="7938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Line 158"/>
            <p:cNvSpPr>
              <a:spLocks noChangeShapeType="1"/>
            </p:cNvSpPr>
            <p:nvPr/>
          </p:nvSpPr>
          <p:spPr bwMode="auto">
            <a:xfrm>
              <a:off x="3943477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Rectangle 159"/>
            <p:cNvSpPr>
              <a:spLocks noChangeArrowheads="1"/>
            </p:cNvSpPr>
            <p:nvPr/>
          </p:nvSpPr>
          <p:spPr bwMode="auto">
            <a:xfrm>
              <a:off x="3943477" y="4818647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Line 160"/>
            <p:cNvSpPr>
              <a:spLocks noChangeShapeType="1"/>
            </p:cNvSpPr>
            <p:nvPr/>
          </p:nvSpPr>
          <p:spPr bwMode="auto">
            <a:xfrm>
              <a:off x="4407027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Rectangle 161"/>
            <p:cNvSpPr>
              <a:spLocks noChangeArrowheads="1"/>
            </p:cNvSpPr>
            <p:nvPr/>
          </p:nvSpPr>
          <p:spPr bwMode="auto">
            <a:xfrm>
              <a:off x="4407027" y="4818647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Line 162"/>
            <p:cNvSpPr>
              <a:spLocks noChangeShapeType="1"/>
            </p:cNvSpPr>
            <p:nvPr/>
          </p:nvSpPr>
          <p:spPr bwMode="auto">
            <a:xfrm>
              <a:off x="4872165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163"/>
            <p:cNvSpPr>
              <a:spLocks noChangeArrowheads="1"/>
            </p:cNvSpPr>
            <p:nvPr/>
          </p:nvSpPr>
          <p:spPr bwMode="auto">
            <a:xfrm>
              <a:off x="4872165" y="4818647"/>
              <a:ext cx="7938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Line 164"/>
            <p:cNvSpPr>
              <a:spLocks noChangeShapeType="1"/>
            </p:cNvSpPr>
            <p:nvPr/>
          </p:nvSpPr>
          <p:spPr bwMode="auto">
            <a:xfrm>
              <a:off x="5335715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Rectangle 165"/>
            <p:cNvSpPr>
              <a:spLocks noChangeArrowheads="1"/>
            </p:cNvSpPr>
            <p:nvPr/>
          </p:nvSpPr>
          <p:spPr bwMode="auto">
            <a:xfrm>
              <a:off x="5335715" y="4818647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Line 166"/>
            <p:cNvSpPr>
              <a:spLocks noChangeShapeType="1"/>
            </p:cNvSpPr>
            <p:nvPr/>
          </p:nvSpPr>
          <p:spPr bwMode="auto">
            <a:xfrm>
              <a:off x="5799265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167"/>
            <p:cNvSpPr>
              <a:spLocks noChangeArrowheads="1"/>
            </p:cNvSpPr>
            <p:nvPr/>
          </p:nvSpPr>
          <p:spPr bwMode="auto">
            <a:xfrm>
              <a:off x="5799265" y="4818647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Line 168"/>
            <p:cNvSpPr>
              <a:spLocks noChangeShapeType="1"/>
            </p:cNvSpPr>
            <p:nvPr/>
          </p:nvSpPr>
          <p:spPr bwMode="auto">
            <a:xfrm>
              <a:off x="6264402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169"/>
            <p:cNvSpPr>
              <a:spLocks noChangeArrowheads="1"/>
            </p:cNvSpPr>
            <p:nvPr/>
          </p:nvSpPr>
          <p:spPr bwMode="auto">
            <a:xfrm>
              <a:off x="6264402" y="4818647"/>
              <a:ext cx="7938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Line 170"/>
            <p:cNvSpPr>
              <a:spLocks noChangeShapeType="1"/>
            </p:cNvSpPr>
            <p:nvPr/>
          </p:nvSpPr>
          <p:spPr bwMode="auto">
            <a:xfrm>
              <a:off x="6727952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Rectangle 171"/>
            <p:cNvSpPr>
              <a:spLocks noChangeArrowheads="1"/>
            </p:cNvSpPr>
            <p:nvPr/>
          </p:nvSpPr>
          <p:spPr bwMode="auto">
            <a:xfrm>
              <a:off x="6727952" y="4818647"/>
              <a:ext cx="7938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Line 172"/>
            <p:cNvSpPr>
              <a:spLocks noChangeShapeType="1"/>
            </p:cNvSpPr>
            <p:nvPr/>
          </p:nvSpPr>
          <p:spPr bwMode="auto">
            <a:xfrm>
              <a:off x="7191502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Rectangle 173"/>
            <p:cNvSpPr>
              <a:spLocks noChangeArrowheads="1"/>
            </p:cNvSpPr>
            <p:nvPr/>
          </p:nvSpPr>
          <p:spPr bwMode="auto">
            <a:xfrm>
              <a:off x="7191502" y="4818647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Line 174"/>
            <p:cNvSpPr>
              <a:spLocks noChangeShapeType="1"/>
            </p:cNvSpPr>
            <p:nvPr/>
          </p:nvSpPr>
          <p:spPr bwMode="auto">
            <a:xfrm>
              <a:off x="7655052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Rectangle 175"/>
            <p:cNvSpPr>
              <a:spLocks noChangeArrowheads="1"/>
            </p:cNvSpPr>
            <p:nvPr/>
          </p:nvSpPr>
          <p:spPr bwMode="auto">
            <a:xfrm>
              <a:off x="7655052" y="4818647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Line 176"/>
            <p:cNvSpPr>
              <a:spLocks noChangeShapeType="1"/>
            </p:cNvSpPr>
            <p:nvPr/>
          </p:nvSpPr>
          <p:spPr bwMode="auto">
            <a:xfrm>
              <a:off x="8120190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177"/>
            <p:cNvSpPr>
              <a:spLocks noChangeArrowheads="1"/>
            </p:cNvSpPr>
            <p:nvPr/>
          </p:nvSpPr>
          <p:spPr bwMode="auto">
            <a:xfrm>
              <a:off x="8120190" y="4818647"/>
              <a:ext cx="7938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Line 178"/>
            <p:cNvSpPr>
              <a:spLocks noChangeShapeType="1"/>
            </p:cNvSpPr>
            <p:nvPr/>
          </p:nvSpPr>
          <p:spPr bwMode="auto">
            <a:xfrm>
              <a:off x="8583740" y="4818647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Rectangle 179"/>
            <p:cNvSpPr>
              <a:spLocks noChangeArrowheads="1"/>
            </p:cNvSpPr>
            <p:nvPr/>
          </p:nvSpPr>
          <p:spPr bwMode="auto">
            <a:xfrm>
              <a:off x="8583740" y="4818647"/>
              <a:ext cx="7938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Line 182"/>
            <p:cNvSpPr>
              <a:spLocks noChangeShapeType="1"/>
            </p:cNvSpPr>
            <p:nvPr/>
          </p:nvSpPr>
          <p:spPr bwMode="auto">
            <a:xfrm>
              <a:off x="8591677" y="1761122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Rectangle 183"/>
            <p:cNvSpPr>
              <a:spLocks noChangeArrowheads="1"/>
            </p:cNvSpPr>
            <p:nvPr/>
          </p:nvSpPr>
          <p:spPr bwMode="auto">
            <a:xfrm>
              <a:off x="8591677" y="1761122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Line 184"/>
            <p:cNvSpPr>
              <a:spLocks noChangeShapeType="1"/>
            </p:cNvSpPr>
            <p:nvPr/>
          </p:nvSpPr>
          <p:spPr bwMode="auto">
            <a:xfrm>
              <a:off x="8591677" y="2142122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Rectangle 185"/>
            <p:cNvSpPr>
              <a:spLocks noChangeArrowheads="1"/>
            </p:cNvSpPr>
            <p:nvPr/>
          </p:nvSpPr>
          <p:spPr bwMode="auto">
            <a:xfrm>
              <a:off x="8591677" y="2142122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Line 186"/>
            <p:cNvSpPr>
              <a:spLocks noChangeShapeType="1"/>
            </p:cNvSpPr>
            <p:nvPr/>
          </p:nvSpPr>
          <p:spPr bwMode="auto">
            <a:xfrm>
              <a:off x="8591677" y="2523122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Rectangle 187"/>
            <p:cNvSpPr>
              <a:spLocks noChangeArrowheads="1"/>
            </p:cNvSpPr>
            <p:nvPr/>
          </p:nvSpPr>
          <p:spPr bwMode="auto">
            <a:xfrm>
              <a:off x="8591677" y="2523122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Line 188"/>
            <p:cNvSpPr>
              <a:spLocks noChangeShapeType="1"/>
            </p:cNvSpPr>
            <p:nvPr/>
          </p:nvSpPr>
          <p:spPr bwMode="auto">
            <a:xfrm>
              <a:off x="8591677" y="2904122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189"/>
            <p:cNvSpPr>
              <a:spLocks noChangeArrowheads="1"/>
            </p:cNvSpPr>
            <p:nvPr/>
          </p:nvSpPr>
          <p:spPr bwMode="auto">
            <a:xfrm>
              <a:off x="8591677" y="2904122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Line 190"/>
            <p:cNvSpPr>
              <a:spLocks noChangeShapeType="1"/>
            </p:cNvSpPr>
            <p:nvPr/>
          </p:nvSpPr>
          <p:spPr bwMode="auto">
            <a:xfrm>
              <a:off x="8591677" y="3285122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Rectangle 191"/>
            <p:cNvSpPr>
              <a:spLocks noChangeArrowheads="1"/>
            </p:cNvSpPr>
            <p:nvPr/>
          </p:nvSpPr>
          <p:spPr bwMode="auto">
            <a:xfrm>
              <a:off x="8591677" y="3285122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Line 192"/>
            <p:cNvSpPr>
              <a:spLocks noChangeShapeType="1"/>
            </p:cNvSpPr>
            <p:nvPr/>
          </p:nvSpPr>
          <p:spPr bwMode="auto">
            <a:xfrm>
              <a:off x="8591677" y="3666122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Rectangle 193"/>
            <p:cNvSpPr>
              <a:spLocks noChangeArrowheads="1"/>
            </p:cNvSpPr>
            <p:nvPr/>
          </p:nvSpPr>
          <p:spPr bwMode="auto">
            <a:xfrm>
              <a:off x="8591677" y="3666122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Line 194"/>
            <p:cNvSpPr>
              <a:spLocks noChangeShapeType="1"/>
            </p:cNvSpPr>
            <p:nvPr/>
          </p:nvSpPr>
          <p:spPr bwMode="auto">
            <a:xfrm>
              <a:off x="8591677" y="4047122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195"/>
            <p:cNvSpPr>
              <a:spLocks noChangeArrowheads="1"/>
            </p:cNvSpPr>
            <p:nvPr/>
          </p:nvSpPr>
          <p:spPr bwMode="auto">
            <a:xfrm>
              <a:off x="8591677" y="4047122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Line 196"/>
            <p:cNvSpPr>
              <a:spLocks noChangeShapeType="1"/>
            </p:cNvSpPr>
            <p:nvPr/>
          </p:nvSpPr>
          <p:spPr bwMode="auto">
            <a:xfrm>
              <a:off x="8591677" y="4428122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197"/>
            <p:cNvSpPr>
              <a:spLocks noChangeArrowheads="1"/>
            </p:cNvSpPr>
            <p:nvPr/>
          </p:nvSpPr>
          <p:spPr bwMode="auto">
            <a:xfrm>
              <a:off x="8591677" y="4428122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Line 198"/>
            <p:cNvSpPr>
              <a:spLocks noChangeShapeType="1"/>
            </p:cNvSpPr>
            <p:nvPr/>
          </p:nvSpPr>
          <p:spPr bwMode="auto">
            <a:xfrm>
              <a:off x="8591677" y="4809122"/>
              <a:ext cx="1588" cy="158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Rectangle 199"/>
            <p:cNvSpPr>
              <a:spLocks noChangeArrowheads="1"/>
            </p:cNvSpPr>
            <p:nvPr/>
          </p:nvSpPr>
          <p:spPr bwMode="auto">
            <a:xfrm>
              <a:off x="8591677" y="4809122"/>
              <a:ext cx="9525" cy="952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Line 106"/>
            <p:cNvSpPr>
              <a:spLocks noChangeShapeType="1"/>
            </p:cNvSpPr>
            <p:nvPr/>
          </p:nvSpPr>
          <p:spPr bwMode="auto">
            <a:xfrm>
              <a:off x="522415" y="4815711"/>
              <a:ext cx="806132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Line 122"/>
            <p:cNvSpPr>
              <a:spLocks noChangeShapeType="1"/>
            </p:cNvSpPr>
            <p:nvPr/>
          </p:nvSpPr>
          <p:spPr bwMode="auto">
            <a:xfrm>
              <a:off x="8591677" y="1756359"/>
              <a:ext cx="0" cy="3057525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1892290" y="4942243"/>
            <a:ext cx="1227113" cy="215444"/>
            <a:chOff x="1789264" y="4890309"/>
            <a:chExt cx="1227113" cy="215444"/>
          </a:xfrm>
        </p:grpSpPr>
        <p:sp>
          <p:nvSpPr>
            <p:cNvPr id="214" name="Rectangle 213"/>
            <p:cNvSpPr/>
            <p:nvPr/>
          </p:nvSpPr>
          <p:spPr bwMode="ltGray">
            <a:xfrm>
              <a:off x="1789264" y="4944170"/>
              <a:ext cx="114806" cy="11480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1854215" y="4890309"/>
              <a:ext cx="478530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900"/>
                </a:spcAft>
              </a:pPr>
              <a:r>
                <a:rPr lang="pt-PT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&gt; 50%</a:t>
              </a:r>
            </a:p>
          </p:txBody>
        </p:sp>
        <p:sp>
          <p:nvSpPr>
            <p:cNvPr id="216" name="Rectangle 215"/>
            <p:cNvSpPr/>
            <p:nvPr/>
          </p:nvSpPr>
          <p:spPr bwMode="ltGray">
            <a:xfrm>
              <a:off x="2321888" y="4944170"/>
              <a:ext cx="114806" cy="1148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2386839" y="4890309"/>
              <a:ext cx="629538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900"/>
                </a:spcAft>
              </a:pPr>
              <a:r>
                <a:rPr lang="pt-PT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≤</a:t>
              </a:r>
              <a:r>
                <a:rPr lang="pt-PT" sz="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pt-PT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50%</a:t>
              </a:r>
            </a:p>
          </p:txBody>
        </p:sp>
      </p:grpSp>
      <p:sp>
        <p:nvSpPr>
          <p:cNvPr id="219" name="TextBox 218"/>
          <p:cNvSpPr txBox="1"/>
          <p:nvPr/>
        </p:nvSpPr>
        <p:spPr>
          <a:xfrm>
            <a:off x="538710" y="4820431"/>
            <a:ext cx="672314" cy="18200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pt-PT" sz="1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Legenda</a:t>
            </a:r>
            <a:r>
              <a:rPr lang="pt-PT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en-US" sz="1000" b="1" dirty="0" err="1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5" name="Rectangle 224"/>
          <p:cNvSpPr/>
          <p:nvPr/>
        </p:nvSpPr>
        <p:spPr bwMode="ltGray">
          <a:xfrm>
            <a:off x="525063" y="2019271"/>
            <a:ext cx="8080375" cy="403232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26" name="Rectangle 225"/>
          <p:cNvSpPr/>
          <p:nvPr/>
        </p:nvSpPr>
        <p:spPr bwMode="ltGray">
          <a:xfrm>
            <a:off x="525063" y="2787368"/>
            <a:ext cx="8080375" cy="403232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27" name="Rectangle 226"/>
          <p:cNvSpPr/>
          <p:nvPr/>
        </p:nvSpPr>
        <p:spPr bwMode="ltGray">
          <a:xfrm rot="5400000">
            <a:off x="1646727" y="2874847"/>
            <a:ext cx="3220848" cy="463550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28" name="Rectangle 227"/>
          <p:cNvSpPr/>
          <p:nvPr/>
        </p:nvSpPr>
        <p:spPr bwMode="ltGray">
          <a:xfrm rot="5400000">
            <a:off x="3970827" y="2862262"/>
            <a:ext cx="3220848" cy="454024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29" name="Rectangle 228"/>
          <p:cNvSpPr/>
          <p:nvPr/>
        </p:nvSpPr>
        <p:spPr bwMode="ltGray">
          <a:xfrm rot="5400000">
            <a:off x="4900524" y="2877640"/>
            <a:ext cx="3220848" cy="430740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bg1"/>
              </a:solidFill>
              <a:latin typeface="Georgia" pitchFamily="18" charset="0"/>
            </a:endParaRPr>
          </a:p>
        </p:txBody>
      </p:sp>
      <p:cxnSp>
        <p:nvCxnSpPr>
          <p:cNvPr id="231" name="Straight Connector 230"/>
          <p:cNvCxnSpPr/>
          <p:nvPr/>
        </p:nvCxnSpPr>
        <p:spPr>
          <a:xfrm>
            <a:off x="513310" y="5364932"/>
            <a:ext cx="1116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/>
          <p:cNvCxnSpPr/>
          <p:nvPr/>
        </p:nvCxnSpPr>
        <p:spPr>
          <a:xfrm>
            <a:off x="3786749" y="5091042"/>
            <a:ext cx="1116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/>
          <p:cNvCxnSpPr/>
          <p:nvPr/>
        </p:nvCxnSpPr>
        <p:spPr>
          <a:xfrm>
            <a:off x="3812149" y="5461000"/>
            <a:ext cx="90165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 bwMode="ltGray">
          <a:xfrm>
            <a:off x="3015851" y="1659958"/>
            <a:ext cx="5572409" cy="3043476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bg1"/>
              </a:solidFill>
              <a:latin typeface="Georgia" pitchFamily="18" charset="0"/>
            </a:endParaRPr>
          </a:p>
        </p:txBody>
      </p:sp>
      <p:grpSp>
        <p:nvGrpSpPr>
          <p:cNvPr id="192" name="Group 191"/>
          <p:cNvGrpSpPr/>
          <p:nvPr/>
        </p:nvGrpSpPr>
        <p:grpSpPr>
          <a:xfrm>
            <a:off x="3176457" y="47343"/>
            <a:ext cx="2881849" cy="504000"/>
            <a:chOff x="3106785" y="47343"/>
            <a:chExt cx="2881849" cy="504000"/>
          </a:xfrm>
        </p:grpSpPr>
        <p:grpSp>
          <p:nvGrpSpPr>
            <p:cNvPr id="193" name="Group 192"/>
            <p:cNvGrpSpPr/>
            <p:nvPr/>
          </p:nvGrpSpPr>
          <p:grpSpPr>
            <a:xfrm>
              <a:off x="3106785" y="47343"/>
              <a:ext cx="504000" cy="504000"/>
              <a:chOff x="8447928" y="2258092"/>
              <a:chExt cx="612000" cy="612000"/>
            </a:xfrm>
          </p:grpSpPr>
          <p:sp>
            <p:nvSpPr>
              <p:cNvPr id="223" name="Oval 222"/>
              <p:cNvSpPr/>
              <p:nvPr/>
            </p:nvSpPr>
            <p:spPr bwMode="ltGray">
              <a:xfrm>
                <a:off x="8447928" y="2258092"/>
                <a:ext cx="612000" cy="612000"/>
              </a:xfrm>
              <a:prstGeom prst="ellipse">
                <a:avLst/>
              </a:prstGeom>
              <a:solidFill>
                <a:schemeClr val="accent5"/>
              </a:solidFill>
              <a:ln w="31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 err="1" smtClean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24" name="Freeform 4960"/>
              <p:cNvSpPr>
                <a:spLocks noEditPoints="1"/>
              </p:cNvSpPr>
              <p:nvPr/>
            </p:nvSpPr>
            <p:spPr bwMode="auto">
              <a:xfrm>
                <a:off x="8559459" y="2479874"/>
                <a:ext cx="421594" cy="221638"/>
              </a:xfrm>
              <a:custGeom>
                <a:avLst/>
                <a:gdLst>
                  <a:gd name="T0" fmla="*/ 242 w 350"/>
                  <a:gd name="T1" fmla="*/ 32 h 184"/>
                  <a:gd name="T2" fmla="*/ 236 w 350"/>
                  <a:gd name="T3" fmla="*/ 42 h 184"/>
                  <a:gd name="T4" fmla="*/ 78 w 350"/>
                  <a:gd name="T5" fmla="*/ 42 h 184"/>
                  <a:gd name="T6" fmla="*/ 68 w 350"/>
                  <a:gd name="T7" fmla="*/ 36 h 184"/>
                  <a:gd name="T8" fmla="*/ 68 w 350"/>
                  <a:gd name="T9" fmla="*/ 10 h 184"/>
                  <a:gd name="T10" fmla="*/ 74 w 350"/>
                  <a:gd name="T11" fmla="*/ 0 h 184"/>
                  <a:gd name="T12" fmla="*/ 232 w 350"/>
                  <a:gd name="T13" fmla="*/ 0 h 184"/>
                  <a:gd name="T14" fmla="*/ 242 w 350"/>
                  <a:gd name="T15" fmla="*/ 6 h 184"/>
                  <a:gd name="T16" fmla="*/ 34 w 350"/>
                  <a:gd name="T17" fmla="*/ 0 h 184"/>
                  <a:gd name="T18" fmla="*/ 6 w 350"/>
                  <a:gd name="T19" fmla="*/ 0 h 184"/>
                  <a:gd name="T20" fmla="*/ 0 w 350"/>
                  <a:gd name="T21" fmla="*/ 10 h 184"/>
                  <a:gd name="T22" fmla="*/ 0 w 350"/>
                  <a:gd name="T23" fmla="*/ 36 h 184"/>
                  <a:gd name="T24" fmla="*/ 10 w 350"/>
                  <a:gd name="T25" fmla="*/ 42 h 184"/>
                  <a:gd name="T26" fmla="*/ 38 w 350"/>
                  <a:gd name="T27" fmla="*/ 42 h 184"/>
                  <a:gd name="T28" fmla="*/ 44 w 350"/>
                  <a:gd name="T29" fmla="*/ 32 h 184"/>
                  <a:gd name="T30" fmla="*/ 42 w 350"/>
                  <a:gd name="T31" fmla="*/ 6 h 184"/>
                  <a:gd name="T32" fmla="*/ 34 w 350"/>
                  <a:gd name="T33" fmla="*/ 0 h 184"/>
                  <a:gd name="T34" fmla="*/ 174 w 350"/>
                  <a:gd name="T35" fmla="*/ 114 h 184"/>
                  <a:gd name="T36" fmla="*/ 78 w 350"/>
                  <a:gd name="T37" fmla="*/ 70 h 184"/>
                  <a:gd name="T38" fmla="*/ 70 w 350"/>
                  <a:gd name="T39" fmla="*/ 72 h 184"/>
                  <a:gd name="T40" fmla="*/ 68 w 350"/>
                  <a:gd name="T41" fmla="*/ 104 h 184"/>
                  <a:gd name="T42" fmla="*/ 70 w 350"/>
                  <a:gd name="T43" fmla="*/ 110 h 184"/>
                  <a:gd name="T44" fmla="*/ 78 w 350"/>
                  <a:gd name="T45" fmla="*/ 114 h 184"/>
                  <a:gd name="T46" fmla="*/ 10 w 350"/>
                  <a:gd name="T47" fmla="*/ 140 h 184"/>
                  <a:gd name="T48" fmla="*/ 0 w 350"/>
                  <a:gd name="T49" fmla="*/ 146 h 184"/>
                  <a:gd name="T50" fmla="*/ 0 w 350"/>
                  <a:gd name="T51" fmla="*/ 174 h 184"/>
                  <a:gd name="T52" fmla="*/ 6 w 350"/>
                  <a:gd name="T53" fmla="*/ 184 h 184"/>
                  <a:gd name="T54" fmla="*/ 34 w 350"/>
                  <a:gd name="T55" fmla="*/ 184 h 184"/>
                  <a:gd name="T56" fmla="*/ 42 w 350"/>
                  <a:gd name="T57" fmla="*/ 178 h 184"/>
                  <a:gd name="T58" fmla="*/ 44 w 350"/>
                  <a:gd name="T59" fmla="*/ 150 h 184"/>
                  <a:gd name="T60" fmla="*/ 38 w 350"/>
                  <a:gd name="T61" fmla="*/ 142 h 184"/>
                  <a:gd name="T62" fmla="*/ 188 w 350"/>
                  <a:gd name="T63" fmla="*/ 140 h 184"/>
                  <a:gd name="T64" fmla="*/ 74 w 350"/>
                  <a:gd name="T65" fmla="*/ 142 h 184"/>
                  <a:gd name="T66" fmla="*/ 68 w 350"/>
                  <a:gd name="T67" fmla="*/ 150 h 184"/>
                  <a:gd name="T68" fmla="*/ 68 w 350"/>
                  <a:gd name="T69" fmla="*/ 178 h 184"/>
                  <a:gd name="T70" fmla="*/ 78 w 350"/>
                  <a:gd name="T71" fmla="*/ 184 h 184"/>
                  <a:gd name="T72" fmla="*/ 34 w 350"/>
                  <a:gd name="T73" fmla="*/ 70 h 184"/>
                  <a:gd name="T74" fmla="*/ 6 w 350"/>
                  <a:gd name="T75" fmla="*/ 70 h 184"/>
                  <a:gd name="T76" fmla="*/ 0 w 350"/>
                  <a:gd name="T77" fmla="*/ 80 h 184"/>
                  <a:gd name="T78" fmla="*/ 0 w 350"/>
                  <a:gd name="T79" fmla="*/ 108 h 184"/>
                  <a:gd name="T80" fmla="*/ 10 w 350"/>
                  <a:gd name="T81" fmla="*/ 114 h 184"/>
                  <a:gd name="T82" fmla="*/ 38 w 350"/>
                  <a:gd name="T83" fmla="*/ 112 h 184"/>
                  <a:gd name="T84" fmla="*/ 44 w 350"/>
                  <a:gd name="T85" fmla="*/ 104 h 184"/>
                  <a:gd name="T86" fmla="*/ 42 w 350"/>
                  <a:gd name="T87" fmla="*/ 76 h 184"/>
                  <a:gd name="T88" fmla="*/ 34 w 350"/>
                  <a:gd name="T89" fmla="*/ 70 h 184"/>
                  <a:gd name="T90" fmla="*/ 312 w 350"/>
                  <a:gd name="T91" fmla="*/ 0 h 184"/>
                  <a:gd name="T92" fmla="*/ 184 w 350"/>
                  <a:gd name="T93" fmla="*/ 6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0" h="184">
                    <a:moveTo>
                      <a:pt x="242" y="10"/>
                    </a:moveTo>
                    <a:lnTo>
                      <a:pt x="242" y="32"/>
                    </a:lnTo>
                    <a:lnTo>
                      <a:pt x="242" y="32"/>
                    </a:lnTo>
                    <a:lnTo>
                      <a:pt x="242" y="36"/>
                    </a:lnTo>
                    <a:lnTo>
                      <a:pt x="240" y="40"/>
                    </a:lnTo>
                    <a:lnTo>
                      <a:pt x="236" y="42"/>
                    </a:lnTo>
                    <a:lnTo>
                      <a:pt x="232" y="42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4" y="42"/>
                    </a:lnTo>
                    <a:lnTo>
                      <a:pt x="70" y="40"/>
                    </a:lnTo>
                    <a:lnTo>
                      <a:pt x="68" y="36"/>
                    </a:lnTo>
                    <a:lnTo>
                      <a:pt x="68" y="32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68" y="6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40" y="2"/>
                    </a:lnTo>
                    <a:lnTo>
                      <a:pt x="242" y="6"/>
                    </a:lnTo>
                    <a:lnTo>
                      <a:pt x="242" y="10"/>
                    </a:lnTo>
                    <a:lnTo>
                      <a:pt x="242" y="10"/>
                    </a:lnTo>
                    <a:close/>
                    <a:moveTo>
                      <a:pt x="34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6" y="42"/>
                    </a:lnTo>
                    <a:lnTo>
                      <a:pt x="10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2" y="36"/>
                    </a:lnTo>
                    <a:lnTo>
                      <a:pt x="44" y="32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  <a:moveTo>
                      <a:pt x="78" y="114"/>
                    </a:moveTo>
                    <a:lnTo>
                      <a:pt x="174" y="114"/>
                    </a:lnTo>
                    <a:lnTo>
                      <a:pt x="156" y="80"/>
                    </a:lnTo>
                    <a:lnTo>
                      <a:pt x="150" y="70"/>
                    </a:lnTo>
                    <a:lnTo>
                      <a:pt x="78" y="70"/>
                    </a:lnTo>
                    <a:lnTo>
                      <a:pt x="78" y="70"/>
                    </a:lnTo>
                    <a:lnTo>
                      <a:pt x="74" y="70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80"/>
                    </a:lnTo>
                    <a:lnTo>
                      <a:pt x="68" y="104"/>
                    </a:lnTo>
                    <a:lnTo>
                      <a:pt x="68" y="104"/>
                    </a:lnTo>
                    <a:lnTo>
                      <a:pt x="68" y="108"/>
                    </a:lnTo>
                    <a:lnTo>
                      <a:pt x="70" y="110"/>
                    </a:lnTo>
                    <a:lnTo>
                      <a:pt x="74" y="112"/>
                    </a:lnTo>
                    <a:lnTo>
                      <a:pt x="78" y="114"/>
                    </a:lnTo>
                    <a:lnTo>
                      <a:pt x="78" y="114"/>
                    </a:lnTo>
                    <a:close/>
                    <a:moveTo>
                      <a:pt x="34" y="140"/>
                    </a:moveTo>
                    <a:lnTo>
                      <a:pt x="10" y="140"/>
                    </a:lnTo>
                    <a:lnTo>
                      <a:pt x="10" y="140"/>
                    </a:lnTo>
                    <a:lnTo>
                      <a:pt x="6" y="142"/>
                    </a:lnTo>
                    <a:lnTo>
                      <a:pt x="2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8"/>
                    </a:lnTo>
                    <a:lnTo>
                      <a:pt x="2" y="182"/>
                    </a:lnTo>
                    <a:lnTo>
                      <a:pt x="6" y="184"/>
                    </a:lnTo>
                    <a:lnTo>
                      <a:pt x="10" y="184"/>
                    </a:lnTo>
                    <a:lnTo>
                      <a:pt x="34" y="184"/>
                    </a:lnTo>
                    <a:lnTo>
                      <a:pt x="34" y="184"/>
                    </a:lnTo>
                    <a:lnTo>
                      <a:pt x="38" y="184"/>
                    </a:lnTo>
                    <a:lnTo>
                      <a:pt x="40" y="182"/>
                    </a:lnTo>
                    <a:lnTo>
                      <a:pt x="42" y="178"/>
                    </a:lnTo>
                    <a:lnTo>
                      <a:pt x="44" y="174"/>
                    </a:lnTo>
                    <a:lnTo>
                      <a:pt x="44" y="150"/>
                    </a:lnTo>
                    <a:lnTo>
                      <a:pt x="44" y="150"/>
                    </a:lnTo>
                    <a:lnTo>
                      <a:pt x="42" y="146"/>
                    </a:lnTo>
                    <a:lnTo>
                      <a:pt x="40" y="144"/>
                    </a:lnTo>
                    <a:lnTo>
                      <a:pt x="38" y="142"/>
                    </a:lnTo>
                    <a:lnTo>
                      <a:pt x="34" y="140"/>
                    </a:lnTo>
                    <a:lnTo>
                      <a:pt x="34" y="140"/>
                    </a:lnTo>
                    <a:close/>
                    <a:moveTo>
                      <a:pt x="188" y="140"/>
                    </a:moveTo>
                    <a:lnTo>
                      <a:pt x="78" y="140"/>
                    </a:lnTo>
                    <a:lnTo>
                      <a:pt x="78" y="140"/>
                    </a:lnTo>
                    <a:lnTo>
                      <a:pt x="74" y="142"/>
                    </a:lnTo>
                    <a:lnTo>
                      <a:pt x="70" y="144"/>
                    </a:lnTo>
                    <a:lnTo>
                      <a:pt x="68" y="146"/>
                    </a:lnTo>
                    <a:lnTo>
                      <a:pt x="68" y="150"/>
                    </a:lnTo>
                    <a:lnTo>
                      <a:pt x="68" y="174"/>
                    </a:lnTo>
                    <a:lnTo>
                      <a:pt x="68" y="174"/>
                    </a:lnTo>
                    <a:lnTo>
                      <a:pt x="68" y="178"/>
                    </a:lnTo>
                    <a:lnTo>
                      <a:pt x="70" y="182"/>
                    </a:lnTo>
                    <a:lnTo>
                      <a:pt x="74" y="184"/>
                    </a:lnTo>
                    <a:lnTo>
                      <a:pt x="78" y="184"/>
                    </a:lnTo>
                    <a:lnTo>
                      <a:pt x="212" y="184"/>
                    </a:lnTo>
                    <a:lnTo>
                      <a:pt x="188" y="140"/>
                    </a:lnTo>
                    <a:close/>
                    <a:moveTo>
                      <a:pt x="34" y="70"/>
                    </a:moveTo>
                    <a:lnTo>
                      <a:pt x="10" y="70"/>
                    </a:lnTo>
                    <a:lnTo>
                      <a:pt x="10" y="70"/>
                    </a:lnTo>
                    <a:lnTo>
                      <a:pt x="6" y="70"/>
                    </a:lnTo>
                    <a:lnTo>
                      <a:pt x="2" y="72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8"/>
                    </a:lnTo>
                    <a:lnTo>
                      <a:pt x="2" y="110"/>
                    </a:lnTo>
                    <a:lnTo>
                      <a:pt x="6" y="112"/>
                    </a:lnTo>
                    <a:lnTo>
                      <a:pt x="10" y="114"/>
                    </a:lnTo>
                    <a:lnTo>
                      <a:pt x="34" y="114"/>
                    </a:lnTo>
                    <a:lnTo>
                      <a:pt x="34" y="114"/>
                    </a:lnTo>
                    <a:lnTo>
                      <a:pt x="38" y="112"/>
                    </a:lnTo>
                    <a:lnTo>
                      <a:pt x="40" y="110"/>
                    </a:lnTo>
                    <a:lnTo>
                      <a:pt x="42" y="108"/>
                    </a:lnTo>
                    <a:lnTo>
                      <a:pt x="44" y="104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42" y="76"/>
                    </a:lnTo>
                    <a:lnTo>
                      <a:pt x="40" y="72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4" y="70"/>
                    </a:lnTo>
                    <a:close/>
                    <a:moveTo>
                      <a:pt x="350" y="0"/>
                    </a:moveTo>
                    <a:lnTo>
                      <a:pt x="312" y="0"/>
                    </a:lnTo>
                    <a:lnTo>
                      <a:pt x="248" y="116"/>
                    </a:lnTo>
                    <a:lnTo>
                      <a:pt x="220" y="66"/>
                    </a:lnTo>
                    <a:lnTo>
                      <a:pt x="184" y="66"/>
                    </a:lnTo>
                    <a:lnTo>
                      <a:pt x="248" y="184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222" name="TextBox 221"/>
            <p:cNvSpPr txBox="1"/>
            <p:nvPr/>
          </p:nvSpPr>
          <p:spPr>
            <a:xfrm>
              <a:off x="3702634" y="227577"/>
              <a:ext cx="2286000" cy="26066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noAutofit/>
            </a:bodyPr>
            <a:lstStyle/>
            <a:p>
              <a:pPr indent="-274320">
                <a:spcAft>
                  <a:spcPts val="900"/>
                </a:spcAft>
              </a:pPr>
              <a:r>
                <a:rPr lang="pt-PT" sz="1100" i="1" dirty="0" smtClean="0">
                  <a:solidFill>
                    <a:schemeClr val="accent5"/>
                  </a:solidFill>
                  <a:latin typeface="Georgia" pitchFamily="18" charset="0"/>
                </a:rPr>
                <a:t>Apresentação de resultados</a:t>
              </a:r>
              <a:endParaRPr lang="en-US" sz="1100" i="1" dirty="0" err="1" smtClean="0">
                <a:solidFill>
                  <a:schemeClr val="accent5"/>
                </a:solidFill>
                <a:latin typeface="Georgia" pitchFamily="18" charset="0"/>
              </a:endParaRPr>
            </a:p>
          </p:txBody>
        </p:sp>
      </p:grpSp>
      <p:cxnSp>
        <p:nvCxnSpPr>
          <p:cNvPr id="230" name="Shape 29"/>
          <p:cNvCxnSpPr/>
          <p:nvPr/>
        </p:nvCxnSpPr>
        <p:spPr>
          <a:xfrm flipV="1">
            <a:off x="381000" y="609600"/>
            <a:ext cx="8229599" cy="152400"/>
          </a:xfrm>
          <a:prstGeom prst="bentConnector3">
            <a:avLst>
              <a:gd name="adj1" fmla="val 0"/>
            </a:avLst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7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26" grpId="0" animBg="1"/>
      <p:bldP spid="227" grpId="0" animBg="1"/>
      <p:bldP spid="228" grpId="0" animBg="1"/>
      <p:bldP spid="229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388357" y="5897248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400" b="1" i="1" dirty="0" smtClean="0">
                <a:solidFill>
                  <a:srgbClr val="FFFFFF"/>
                </a:solidFill>
              </a:rPr>
              <a:t>5</a:t>
            </a:r>
            <a:endParaRPr lang="en-US" sz="1400" b="1" i="1" dirty="0">
              <a:solidFill>
                <a:srgbClr val="FFFFFF"/>
              </a:solidFill>
            </a:endParaRPr>
          </a:p>
        </p:txBody>
      </p:sp>
      <p:sp>
        <p:nvSpPr>
          <p:cNvPr id="10" name="object 4"/>
          <p:cNvSpPr txBox="1"/>
          <p:nvPr/>
        </p:nvSpPr>
        <p:spPr>
          <a:xfrm>
            <a:off x="530352" y="1905000"/>
            <a:ext cx="8080248" cy="361037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>
              <a:latin typeface="+mj-lt"/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Democratizar </a:t>
            </a: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acesso à tecnologia digital e investir na formação digital transversal a todos os cursos é fundamental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Melhorar </a:t>
            </a: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cooperação e a coordenação de forma a maximizar os benefícios de cada iniciativa de promoção da transformação digital que tem sido realizada. Melhorar a cooperação entre investigação científica relacionada com as novas tecnologias e o tecido empresarial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Encontrar </a:t>
            </a: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mais formas de compatibilização da informação digital arquivada em diferentes formatos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Implementar </a:t>
            </a: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mecanismos de monitorização constante dos efeitos da transformação digital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Mitigar </a:t>
            </a: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 riscos dos </a:t>
            </a:r>
            <a:r>
              <a:rPr lang="pt-PT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ciberataques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Tudo </a:t>
            </a:r>
            <a:r>
              <a:rPr lang="pt-P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que for desenvolvido deve ter em linha de conta dois princípios: </a:t>
            </a:r>
            <a:r>
              <a:rPr lang="pt-PT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privacy</a:t>
            </a:r>
            <a:r>
              <a:rPr lang="pt-PT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pt-PT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design e </a:t>
            </a:r>
            <a:r>
              <a:rPr lang="pt-PT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security</a:t>
            </a:r>
            <a:r>
              <a:rPr lang="pt-PT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pt-PT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design.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1800" dirty="0" smtClean="0">
                <a:solidFill>
                  <a:srgbClr val="E0301E"/>
                </a:solidFill>
              </a:rPr>
              <a:t>Q:</a:t>
            </a:r>
            <a:r>
              <a:rPr lang="pt-PT" sz="1800" b="0" dirty="0" smtClean="0">
                <a:solidFill>
                  <a:srgbClr val="E0301E"/>
                </a:solidFill>
              </a:rPr>
              <a:t> Que </a:t>
            </a:r>
            <a:r>
              <a:rPr lang="pt-PT" sz="1800" b="0" dirty="0">
                <a:solidFill>
                  <a:srgbClr val="E0301E"/>
                </a:solidFill>
              </a:rPr>
              <a:t>sugestões tem para que a Economia do Mar maximize os benefícios da Revolução Digital?</a:t>
            </a:r>
            <a:br>
              <a:rPr lang="pt-PT" sz="1800" b="0" dirty="0">
                <a:solidFill>
                  <a:srgbClr val="E0301E"/>
                </a:solidFill>
              </a:rPr>
            </a:br>
            <a:endParaRPr lang="en-US" sz="1800" b="0" dirty="0">
              <a:solidFill>
                <a:srgbClr val="E0301E"/>
              </a:solidFill>
            </a:endParaRPr>
          </a:p>
        </p:txBody>
      </p:sp>
      <p:sp>
        <p:nvSpPr>
          <p:cNvPr id="63" name="Footer Placeholder 6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pt-PT" smtClean="0"/>
              <a:t>A Revolução Digital e a Economia do Mar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4C0F1EC-CF48-4134-81DD-9C14311C1789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3176457" y="47343"/>
            <a:ext cx="2881849" cy="504000"/>
            <a:chOff x="3106785" y="47343"/>
            <a:chExt cx="2881849" cy="504000"/>
          </a:xfrm>
        </p:grpSpPr>
        <p:grpSp>
          <p:nvGrpSpPr>
            <p:cNvPr id="15" name="Group 14"/>
            <p:cNvGrpSpPr/>
            <p:nvPr/>
          </p:nvGrpSpPr>
          <p:grpSpPr>
            <a:xfrm>
              <a:off x="3106785" y="47343"/>
              <a:ext cx="504000" cy="504000"/>
              <a:chOff x="8447928" y="2258092"/>
              <a:chExt cx="612000" cy="612000"/>
            </a:xfrm>
          </p:grpSpPr>
          <p:sp>
            <p:nvSpPr>
              <p:cNvPr id="17" name="Oval 16"/>
              <p:cNvSpPr/>
              <p:nvPr/>
            </p:nvSpPr>
            <p:spPr bwMode="ltGray">
              <a:xfrm>
                <a:off x="8447928" y="2258092"/>
                <a:ext cx="612000" cy="612000"/>
              </a:xfrm>
              <a:prstGeom prst="ellipse">
                <a:avLst/>
              </a:prstGeom>
              <a:solidFill>
                <a:schemeClr val="accent5"/>
              </a:solidFill>
              <a:ln w="31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 err="1" smtClean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18" name="Freeform 4960"/>
              <p:cNvSpPr>
                <a:spLocks noEditPoints="1"/>
              </p:cNvSpPr>
              <p:nvPr/>
            </p:nvSpPr>
            <p:spPr bwMode="auto">
              <a:xfrm>
                <a:off x="8559459" y="2479874"/>
                <a:ext cx="421594" cy="221638"/>
              </a:xfrm>
              <a:custGeom>
                <a:avLst/>
                <a:gdLst>
                  <a:gd name="T0" fmla="*/ 242 w 350"/>
                  <a:gd name="T1" fmla="*/ 32 h 184"/>
                  <a:gd name="T2" fmla="*/ 236 w 350"/>
                  <a:gd name="T3" fmla="*/ 42 h 184"/>
                  <a:gd name="T4" fmla="*/ 78 w 350"/>
                  <a:gd name="T5" fmla="*/ 42 h 184"/>
                  <a:gd name="T6" fmla="*/ 68 w 350"/>
                  <a:gd name="T7" fmla="*/ 36 h 184"/>
                  <a:gd name="T8" fmla="*/ 68 w 350"/>
                  <a:gd name="T9" fmla="*/ 10 h 184"/>
                  <a:gd name="T10" fmla="*/ 74 w 350"/>
                  <a:gd name="T11" fmla="*/ 0 h 184"/>
                  <a:gd name="T12" fmla="*/ 232 w 350"/>
                  <a:gd name="T13" fmla="*/ 0 h 184"/>
                  <a:gd name="T14" fmla="*/ 242 w 350"/>
                  <a:gd name="T15" fmla="*/ 6 h 184"/>
                  <a:gd name="T16" fmla="*/ 34 w 350"/>
                  <a:gd name="T17" fmla="*/ 0 h 184"/>
                  <a:gd name="T18" fmla="*/ 6 w 350"/>
                  <a:gd name="T19" fmla="*/ 0 h 184"/>
                  <a:gd name="T20" fmla="*/ 0 w 350"/>
                  <a:gd name="T21" fmla="*/ 10 h 184"/>
                  <a:gd name="T22" fmla="*/ 0 w 350"/>
                  <a:gd name="T23" fmla="*/ 36 h 184"/>
                  <a:gd name="T24" fmla="*/ 10 w 350"/>
                  <a:gd name="T25" fmla="*/ 42 h 184"/>
                  <a:gd name="T26" fmla="*/ 38 w 350"/>
                  <a:gd name="T27" fmla="*/ 42 h 184"/>
                  <a:gd name="T28" fmla="*/ 44 w 350"/>
                  <a:gd name="T29" fmla="*/ 32 h 184"/>
                  <a:gd name="T30" fmla="*/ 42 w 350"/>
                  <a:gd name="T31" fmla="*/ 6 h 184"/>
                  <a:gd name="T32" fmla="*/ 34 w 350"/>
                  <a:gd name="T33" fmla="*/ 0 h 184"/>
                  <a:gd name="T34" fmla="*/ 174 w 350"/>
                  <a:gd name="T35" fmla="*/ 114 h 184"/>
                  <a:gd name="T36" fmla="*/ 78 w 350"/>
                  <a:gd name="T37" fmla="*/ 70 h 184"/>
                  <a:gd name="T38" fmla="*/ 70 w 350"/>
                  <a:gd name="T39" fmla="*/ 72 h 184"/>
                  <a:gd name="T40" fmla="*/ 68 w 350"/>
                  <a:gd name="T41" fmla="*/ 104 h 184"/>
                  <a:gd name="T42" fmla="*/ 70 w 350"/>
                  <a:gd name="T43" fmla="*/ 110 h 184"/>
                  <a:gd name="T44" fmla="*/ 78 w 350"/>
                  <a:gd name="T45" fmla="*/ 114 h 184"/>
                  <a:gd name="T46" fmla="*/ 10 w 350"/>
                  <a:gd name="T47" fmla="*/ 140 h 184"/>
                  <a:gd name="T48" fmla="*/ 0 w 350"/>
                  <a:gd name="T49" fmla="*/ 146 h 184"/>
                  <a:gd name="T50" fmla="*/ 0 w 350"/>
                  <a:gd name="T51" fmla="*/ 174 h 184"/>
                  <a:gd name="T52" fmla="*/ 6 w 350"/>
                  <a:gd name="T53" fmla="*/ 184 h 184"/>
                  <a:gd name="T54" fmla="*/ 34 w 350"/>
                  <a:gd name="T55" fmla="*/ 184 h 184"/>
                  <a:gd name="T56" fmla="*/ 42 w 350"/>
                  <a:gd name="T57" fmla="*/ 178 h 184"/>
                  <a:gd name="T58" fmla="*/ 44 w 350"/>
                  <a:gd name="T59" fmla="*/ 150 h 184"/>
                  <a:gd name="T60" fmla="*/ 38 w 350"/>
                  <a:gd name="T61" fmla="*/ 142 h 184"/>
                  <a:gd name="T62" fmla="*/ 188 w 350"/>
                  <a:gd name="T63" fmla="*/ 140 h 184"/>
                  <a:gd name="T64" fmla="*/ 74 w 350"/>
                  <a:gd name="T65" fmla="*/ 142 h 184"/>
                  <a:gd name="T66" fmla="*/ 68 w 350"/>
                  <a:gd name="T67" fmla="*/ 150 h 184"/>
                  <a:gd name="T68" fmla="*/ 68 w 350"/>
                  <a:gd name="T69" fmla="*/ 178 h 184"/>
                  <a:gd name="T70" fmla="*/ 78 w 350"/>
                  <a:gd name="T71" fmla="*/ 184 h 184"/>
                  <a:gd name="T72" fmla="*/ 34 w 350"/>
                  <a:gd name="T73" fmla="*/ 70 h 184"/>
                  <a:gd name="T74" fmla="*/ 6 w 350"/>
                  <a:gd name="T75" fmla="*/ 70 h 184"/>
                  <a:gd name="T76" fmla="*/ 0 w 350"/>
                  <a:gd name="T77" fmla="*/ 80 h 184"/>
                  <a:gd name="T78" fmla="*/ 0 w 350"/>
                  <a:gd name="T79" fmla="*/ 108 h 184"/>
                  <a:gd name="T80" fmla="*/ 10 w 350"/>
                  <a:gd name="T81" fmla="*/ 114 h 184"/>
                  <a:gd name="T82" fmla="*/ 38 w 350"/>
                  <a:gd name="T83" fmla="*/ 112 h 184"/>
                  <a:gd name="T84" fmla="*/ 44 w 350"/>
                  <a:gd name="T85" fmla="*/ 104 h 184"/>
                  <a:gd name="T86" fmla="*/ 42 w 350"/>
                  <a:gd name="T87" fmla="*/ 76 h 184"/>
                  <a:gd name="T88" fmla="*/ 34 w 350"/>
                  <a:gd name="T89" fmla="*/ 70 h 184"/>
                  <a:gd name="T90" fmla="*/ 312 w 350"/>
                  <a:gd name="T91" fmla="*/ 0 h 184"/>
                  <a:gd name="T92" fmla="*/ 184 w 350"/>
                  <a:gd name="T93" fmla="*/ 6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0" h="184">
                    <a:moveTo>
                      <a:pt x="242" y="10"/>
                    </a:moveTo>
                    <a:lnTo>
                      <a:pt x="242" y="32"/>
                    </a:lnTo>
                    <a:lnTo>
                      <a:pt x="242" y="32"/>
                    </a:lnTo>
                    <a:lnTo>
                      <a:pt x="242" y="36"/>
                    </a:lnTo>
                    <a:lnTo>
                      <a:pt x="240" y="40"/>
                    </a:lnTo>
                    <a:lnTo>
                      <a:pt x="236" y="42"/>
                    </a:lnTo>
                    <a:lnTo>
                      <a:pt x="232" y="42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4" y="42"/>
                    </a:lnTo>
                    <a:lnTo>
                      <a:pt x="70" y="40"/>
                    </a:lnTo>
                    <a:lnTo>
                      <a:pt x="68" y="36"/>
                    </a:lnTo>
                    <a:lnTo>
                      <a:pt x="68" y="32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68" y="6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40" y="2"/>
                    </a:lnTo>
                    <a:lnTo>
                      <a:pt x="242" y="6"/>
                    </a:lnTo>
                    <a:lnTo>
                      <a:pt x="242" y="10"/>
                    </a:lnTo>
                    <a:lnTo>
                      <a:pt x="242" y="10"/>
                    </a:lnTo>
                    <a:close/>
                    <a:moveTo>
                      <a:pt x="34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6" y="42"/>
                    </a:lnTo>
                    <a:lnTo>
                      <a:pt x="10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2" y="36"/>
                    </a:lnTo>
                    <a:lnTo>
                      <a:pt x="44" y="32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  <a:moveTo>
                      <a:pt x="78" y="114"/>
                    </a:moveTo>
                    <a:lnTo>
                      <a:pt x="174" y="114"/>
                    </a:lnTo>
                    <a:lnTo>
                      <a:pt x="156" y="80"/>
                    </a:lnTo>
                    <a:lnTo>
                      <a:pt x="150" y="70"/>
                    </a:lnTo>
                    <a:lnTo>
                      <a:pt x="78" y="70"/>
                    </a:lnTo>
                    <a:lnTo>
                      <a:pt x="78" y="70"/>
                    </a:lnTo>
                    <a:lnTo>
                      <a:pt x="74" y="70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80"/>
                    </a:lnTo>
                    <a:lnTo>
                      <a:pt x="68" y="104"/>
                    </a:lnTo>
                    <a:lnTo>
                      <a:pt x="68" y="104"/>
                    </a:lnTo>
                    <a:lnTo>
                      <a:pt x="68" y="108"/>
                    </a:lnTo>
                    <a:lnTo>
                      <a:pt x="70" y="110"/>
                    </a:lnTo>
                    <a:lnTo>
                      <a:pt x="74" y="112"/>
                    </a:lnTo>
                    <a:lnTo>
                      <a:pt x="78" y="114"/>
                    </a:lnTo>
                    <a:lnTo>
                      <a:pt x="78" y="114"/>
                    </a:lnTo>
                    <a:close/>
                    <a:moveTo>
                      <a:pt x="34" y="140"/>
                    </a:moveTo>
                    <a:lnTo>
                      <a:pt x="10" y="140"/>
                    </a:lnTo>
                    <a:lnTo>
                      <a:pt x="10" y="140"/>
                    </a:lnTo>
                    <a:lnTo>
                      <a:pt x="6" y="142"/>
                    </a:lnTo>
                    <a:lnTo>
                      <a:pt x="2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8"/>
                    </a:lnTo>
                    <a:lnTo>
                      <a:pt x="2" y="182"/>
                    </a:lnTo>
                    <a:lnTo>
                      <a:pt x="6" y="184"/>
                    </a:lnTo>
                    <a:lnTo>
                      <a:pt x="10" y="184"/>
                    </a:lnTo>
                    <a:lnTo>
                      <a:pt x="34" y="184"/>
                    </a:lnTo>
                    <a:lnTo>
                      <a:pt x="34" y="184"/>
                    </a:lnTo>
                    <a:lnTo>
                      <a:pt x="38" y="184"/>
                    </a:lnTo>
                    <a:lnTo>
                      <a:pt x="40" y="182"/>
                    </a:lnTo>
                    <a:lnTo>
                      <a:pt x="42" y="178"/>
                    </a:lnTo>
                    <a:lnTo>
                      <a:pt x="44" y="174"/>
                    </a:lnTo>
                    <a:lnTo>
                      <a:pt x="44" y="150"/>
                    </a:lnTo>
                    <a:lnTo>
                      <a:pt x="44" y="150"/>
                    </a:lnTo>
                    <a:lnTo>
                      <a:pt x="42" y="146"/>
                    </a:lnTo>
                    <a:lnTo>
                      <a:pt x="40" y="144"/>
                    </a:lnTo>
                    <a:lnTo>
                      <a:pt x="38" y="142"/>
                    </a:lnTo>
                    <a:lnTo>
                      <a:pt x="34" y="140"/>
                    </a:lnTo>
                    <a:lnTo>
                      <a:pt x="34" y="140"/>
                    </a:lnTo>
                    <a:close/>
                    <a:moveTo>
                      <a:pt x="188" y="140"/>
                    </a:moveTo>
                    <a:lnTo>
                      <a:pt x="78" y="140"/>
                    </a:lnTo>
                    <a:lnTo>
                      <a:pt x="78" y="140"/>
                    </a:lnTo>
                    <a:lnTo>
                      <a:pt x="74" y="142"/>
                    </a:lnTo>
                    <a:lnTo>
                      <a:pt x="70" y="144"/>
                    </a:lnTo>
                    <a:lnTo>
                      <a:pt x="68" y="146"/>
                    </a:lnTo>
                    <a:lnTo>
                      <a:pt x="68" y="150"/>
                    </a:lnTo>
                    <a:lnTo>
                      <a:pt x="68" y="174"/>
                    </a:lnTo>
                    <a:lnTo>
                      <a:pt x="68" y="174"/>
                    </a:lnTo>
                    <a:lnTo>
                      <a:pt x="68" y="178"/>
                    </a:lnTo>
                    <a:lnTo>
                      <a:pt x="70" y="182"/>
                    </a:lnTo>
                    <a:lnTo>
                      <a:pt x="74" y="184"/>
                    </a:lnTo>
                    <a:lnTo>
                      <a:pt x="78" y="184"/>
                    </a:lnTo>
                    <a:lnTo>
                      <a:pt x="212" y="184"/>
                    </a:lnTo>
                    <a:lnTo>
                      <a:pt x="188" y="140"/>
                    </a:lnTo>
                    <a:close/>
                    <a:moveTo>
                      <a:pt x="34" y="70"/>
                    </a:moveTo>
                    <a:lnTo>
                      <a:pt x="10" y="70"/>
                    </a:lnTo>
                    <a:lnTo>
                      <a:pt x="10" y="70"/>
                    </a:lnTo>
                    <a:lnTo>
                      <a:pt x="6" y="70"/>
                    </a:lnTo>
                    <a:lnTo>
                      <a:pt x="2" y="72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8"/>
                    </a:lnTo>
                    <a:lnTo>
                      <a:pt x="2" y="110"/>
                    </a:lnTo>
                    <a:lnTo>
                      <a:pt x="6" y="112"/>
                    </a:lnTo>
                    <a:lnTo>
                      <a:pt x="10" y="114"/>
                    </a:lnTo>
                    <a:lnTo>
                      <a:pt x="34" y="114"/>
                    </a:lnTo>
                    <a:lnTo>
                      <a:pt x="34" y="114"/>
                    </a:lnTo>
                    <a:lnTo>
                      <a:pt x="38" y="112"/>
                    </a:lnTo>
                    <a:lnTo>
                      <a:pt x="40" y="110"/>
                    </a:lnTo>
                    <a:lnTo>
                      <a:pt x="42" y="108"/>
                    </a:lnTo>
                    <a:lnTo>
                      <a:pt x="44" y="104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42" y="76"/>
                    </a:lnTo>
                    <a:lnTo>
                      <a:pt x="40" y="72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4" y="70"/>
                    </a:lnTo>
                    <a:close/>
                    <a:moveTo>
                      <a:pt x="350" y="0"/>
                    </a:moveTo>
                    <a:lnTo>
                      <a:pt x="312" y="0"/>
                    </a:lnTo>
                    <a:lnTo>
                      <a:pt x="248" y="116"/>
                    </a:lnTo>
                    <a:lnTo>
                      <a:pt x="220" y="66"/>
                    </a:lnTo>
                    <a:lnTo>
                      <a:pt x="184" y="66"/>
                    </a:lnTo>
                    <a:lnTo>
                      <a:pt x="248" y="184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702634" y="227577"/>
              <a:ext cx="2286000" cy="26066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noAutofit/>
            </a:bodyPr>
            <a:lstStyle/>
            <a:p>
              <a:pPr indent="-274320">
                <a:spcAft>
                  <a:spcPts val="900"/>
                </a:spcAft>
              </a:pPr>
              <a:r>
                <a:rPr lang="pt-PT" sz="1100" i="1" dirty="0" smtClean="0">
                  <a:solidFill>
                    <a:schemeClr val="accent5"/>
                  </a:solidFill>
                  <a:latin typeface="Georgia" pitchFamily="18" charset="0"/>
                </a:rPr>
                <a:t>Apresentação de resultados</a:t>
              </a:r>
              <a:endParaRPr lang="en-US" sz="1100" i="1" dirty="0" err="1" smtClean="0">
                <a:solidFill>
                  <a:schemeClr val="accent5"/>
                </a:solidFill>
                <a:latin typeface="Georgia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280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4400" dirty="0" smtClean="0"/>
              <a:t>Obrigado!</a:t>
            </a:r>
            <a:endParaRPr lang="en-US" sz="4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3" name="Shape 11"/>
          <p:cNvCxnSpPr/>
          <p:nvPr/>
        </p:nvCxnSpPr>
        <p:spPr>
          <a:xfrm rot="5400000" flipH="1" flipV="1">
            <a:off x="4406646" y="-3438525"/>
            <a:ext cx="152399" cy="8229600"/>
          </a:xfrm>
          <a:prstGeom prst="bentConnector2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 txBox="1">
            <a:spLocks/>
          </p:cNvSpPr>
          <p:nvPr/>
        </p:nvSpPr>
        <p:spPr>
          <a:xfrm>
            <a:off x="533400" y="4648200"/>
            <a:ext cx="8077200" cy="198596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Esta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comunicação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é de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natureza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geral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e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meramente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informativa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não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se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destinando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a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qualquer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entidade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ou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situação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particular, e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não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substitui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aconselhamento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profissional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adequado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ao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caso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concreto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. A PwC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não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se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responsabilizará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por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qualquer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dano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ou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prejuízo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emergente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de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decisão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tomada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com base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na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informação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aqui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descrita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.</a:t>
            </a:r>
            <a:b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lang="pt-PT" sz="900" dirty="0" smtClean="0"/>
              <a:t>© </a:t>
            </a:r>
            <a:r>
              <a:rPr lang="pt-PT" sz="900" dirty="0" err="1" smtClean="0"/>
              <a:t>PwC</a:t>
            </a:r>
            <a:r>
              <a:rPr lang="pt-PT" sz="900" dirty="0" smtClean="0"/>
              <a:t> 2018. Todos os direitos reservados.</a:t>
            </a:r>
            <a:endParaRPr lang="en-US" sz="900" dirty="0" smtClean="0"/>
          </a:p>
          <a:p>
            <a:r>
              <a:rPr lang="pt-PT" sz="900" dirty="0" err="1" smtClean="0"/>
              <a:t>PwC</a:t>
            </a:r>
            <a:r>
              <a:rPr lang="pt-PT" sz="900" dirty="0" smtClean="0"/>
              <a:t> refere-se à </a:t>
            </a:r>
            <a:r>
              <a:rPr lang="pt-PT" sz="900" dirty="0" err="1" smtClean="0"/>
              <a:t>PwC</a:t>
            </a:r>
            <a:r>
              <a:rPr lang="pt-PT" sz="900" dirty="0" smtClean="0"/>
              <a:t> Portugal, constituída por várias entidades legais, ou à rede </a:t>
            </a:r>
            <a:r>
              <a:rPr lang="pt-PT" sz="900" dirty="0" err="1" smtClean="0"/>
              <a:t>PwC</a:t>
            </a:r>
            <a:r>
              <a:rPr lang="pt-PT" sz="900" dirty="0" smtClean="0"/>
              <a:t>. Cada firma membro é uma entidade legal autónoma e independente. Para mais informações consulte </a:t>
            </a:r>
            <a:r>
              <a:rPr lang="pt-PT" sz="900" dirty="0" err="1" smtClean="0"/>
              <a:t>www.pwc.com</a:t>
            </a:r>
            <a:r>
              <a:rPr lang="pt-PT" sz="900" dirty="0" smtClean="0"/>
              <a:t>/</a:t>
            </a:r>
            <a:r>
              <a:rPr lang="pt-PT" sz="900" dirty="0" err="1" smtClean="0"/>
              <a:t>structure</a:t>
            </a:r>
            <a:r>
              <a:rPr lang="pt-PT" sz="900" dirty="0" smtClean="0"/>
              <a:t>.</a:t>
            </a:r>
            <a:endParaRPr lang="en-US" sz="900" dirty="0" smtClean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533400" y="4495800"/>
            <a:ext cx="1232283" cy="935789"/>
            <a:chOff x="518032" y="-1032869"/>
            <a:chExt cx="6161413" cy="4678943"/>
          </a:xfrm>
        </p:grpSpPr>
        <p:grpSp>
          <p:nvGrpSpPr>
            <p:cNvPr id="16" name="Group 73"/>
            <p:cNvGrpSpPr>
              <a:grpSpLocks noChangeAspect="1"/>
            </p:cNvGrpSpPr>
            <p:nvPr/>
          </p:nvGrpSpPr>
          <p:grpSpPr>
            <a:xfrm>
              <a:off x="4438637" y="-1032861"/>
              <a:ext cx="2240792" cy="2011550"/>
              <a:chOff x="1905000" y="5715000"/>
              <a:chExt cx="445770" cy="381000"/>
            </a:xfrm>
          </p:grpSpPr>
          <p:sp>
            <p:nvSpPr>
              <p:cNvPr id="20" name="Rectangle 25"/>
              <p:cNvSpPr>
                <a:spLocks noChangeArrowheads="1"/>
              </p:cNvSpPr>
              <p:nvPr/>
            </p:nvSpPr>
            <p:spPr bwMode="gray">
              <a:xfrm>
                <a:off x="2293620" y="5988118"/>
                <a:ext cx="57150" cy="107882"/>
              </a:xfrm>
              <a:prstGeom prst="rect">
                <a:avLst/>
              </a:prstGeom>
              <a:solidFill>
                <a:srgbClr val="F445F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21" name="Rectangle 26"/>
              <p:cNvSpPr>
                <a:spLocks noChangeArrowheads="1"/>
              </p:cNvSpPr>
              <p:nvPr/>
            </p:nvSpPr>
            <p:spPr bwMode="gray">
              <a:xfrm>
                <a:off x="2132171" y="5757333"/>
                <a:ext cx="44291" cy="66914"/>
              </a:xfrm>
              <a:prstGeom prst="rect">
                <a:avLst/>
              </a:prstGeom>
              <a:solidFill>
                <a:srgbClr val="F6B67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22" name="Rectangle 27"/>
              <p:cNvSpPr>
                <a:spLocks noChangeArrowheads="1"/>
              </p:cNvSpPr>
              <p:nvPr/>
            </p:nvSpPr>
            <p:spPr bwMode="gray">
              <a:xfrm>
                <a:off x="1905000" y="5715000"/>
                <a:ext cx="227171" cy="42333"/>
              </a:xfrm>
              <a:prstGeom prst="rect">
                <a:avLst/>
              </a:prstGeom>
              <a:solidFill>
                <a:srgbClr val="F48F1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23" name="Rectangle 28"/>
              <p:cNvSpPr>
                <a:spLocks noChangeArrowheads="1"/>
              </p:cNvSpPr>
              <p:nvPr/>
            </p:nvSpPr>
            <p:spPr bwMode="gray">
              <a:xfrm>
                <a:off x="1905000" y="5757333"/>
                <a:ext cx="227171" cy="66914"/>
              </a:xfrm>
              <a:prstGeom prst="rect">
                <a:avLst/>
              </a:prstGeom>
              <a:solidFill>
                <a:srgbClr val="EB660B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24" name="Rectangle 29"/>
              <p:cNvSpPr>
                <a:spLocks noChangeArrowheads="1"/>
              </p:cNvSpPr>
              <p:nvPr/>
            </p:nvSpPr>
            <p:spPr bwMode="gray">
              <a:xfrm>
                <a:off x="2176462" y="5824247"/>
                <a:ext cx="117158" cy="163871"/>
              </a:xfrm>
              <a:prstGeom prst="rect">
                <a:avLst/>
              </a:prstGeom>
              <a:solidFill>
                <a:srgbClr val="F3BF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25" name="Rectangle 30"/>
              <p:cNvSpPr>
                <a:spLocks noChangeArrowheads="1"/>
              </p:cNvSpPr>
              <p:nvPr/>
            </p:nvSpPr>
            <p:spPr bwMode="gray">
              <a:xfrm>
                <a:off x="2176462" y="5988118"/>
                <a:ext cx="117158" cy="107882"/>
              </a:xfrm>
              <a:prstGeom prst="rect">
                <a:avLst/>
              </a:prstGeom>
              <a:solidFill>
                <a:srgbClr val="E934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26" name="Rectangle 31"/>
              <p:cNvSpPr>
                <a:spLocks noChangeArrowheads="1"/>
              </p:cNvSpPr>
              <p:nvPr/>
            </p:nvSpPr>
            <p:spPr bwMode="gray">
              <a:xfrm>
                <a:off x="2132171" y="5824247"/>
                <a:ext cx="44291" cy="163871"/>
              </a:xfrm>
              <a:prstGeom prst="rect">
                <a:avLst/>
              </a:prstGeom>
              <a:solidFill>
                <a:srgbClr val="EA88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27" name="Rectangle 32"/>
              <p:cNvSpPr>
                <a:spLocks noChangeArrowheads="1"/>
              </p:cNvSpPr>
              <p:nvPr/>
            </p:nvSpPr>
            <p:spPr bwMode="gray">
              <a:xfrm>
                <a:off x="2132171" y="5988118"/>
                <a:ext cx="44291" cy="107882"/>
              </a:xfrm>
              <a:prstGeom prst="rect">
                <a:avLst/>
              </a:prstGeom>
              <a:solidFill>
                <a:srgbClr val="E025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28" name="Freeform 33"/>
              <p:cNvSpPr>
                <a:spLocks/>
              </p:cNvSpPr>
              <p:nvPr/>
            </p:nvSpPr>
            <p:spPr bwMode="gray">
              <a:xfrm>
                <a:off x="1905000" y="5824247"/>
                <a:ext cx="227171" cy="1638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9" y="0"/>
                  </a:cxn>
                  <a:cxn ang="0">
                    <a:pos x="159" y="120"/>
                  </a:cxn>
                  <a:cxn ang="0">
                    <a:pos x="99" y="120"/>
                  </a:cxn>
                  <a:cxn ang="0">
                    <a:pos x="99" y="80"/>
                  </a:cxn>
                  <a:cxn ang="0">
                    <a:pos x="0" y="80"/>
                  </a:cxn>
                  <a:cxn ang="0">
                    <a:pos x="0" y="0"/>
                  </a:cxn>
                </a:cxnLst>
                <a:rect l="0" t="0" r="r" b="b"/>
                <a:pathLst>
                  <a:path w="159" h="120">
                    <a:moveTo>
                      <a:pt x="0" y="0"/>
                    </a:moveTo>
                    <a:lnTo>
                      <a:pt x="159" y="0"/>
                    </a:lnTo>
                    <a:lnTo>
                      <a:pt x="159" y="120"/>
                    </a:lnTo>
                    <a:lnTo>
                      <a:pt x="99" y="120"/>
                    </a:lnTo>
                    <a:lnTo>
                      <a:pt x="99" y="80"/>
                    </a:lnTo>
                    <a:lnTo>
                      <a:pt x="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4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29" name="Rectangle 34"/>
              <p:cNvSpPr>
                <a:spLocks noChangeArrowheads="1"/>
              </p:cNvSpPr>
              <p:nvPr/>
            </p:nvSpPr>
            <p:spPr bwMode="gray">
              <a:xfrm>
                <a:off x="2046446" y="5988118"/>
                <a:ext cx="85725" cy="107882"/>
              </a:xfrm>
              <a:prstGeom prst="rect">
                <a:avLst/>
              </a:prstGeom>
              <a:solidFill>
                <a:srgbClr val="D614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0" name="Rectangle 35"/>
              <p:cNvSpPr>
                <a:spLocks noChangeArrowheads="1"/>
              </p:cNvSpPr>
              <p:nvPr/>
            </p:nvSpPr>
            <p:spPr bwMode="gray">
              <a:xfrm>
                <a:off x="1905000" y="5933495"/>
                <a:ext cx="141446" cy="54624"/>
              </a:xfrm>
              <a:prstGeom prst="rect">
                <a:avLst/>
              </a:prstGeom>
              <a:solidFill>
                <a:srgbClr val="C93C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1" name="Rectangle 36"/>
              <p:cNvSpPr>
                <a:spLocks noChangeArrowheads="1"/>
              </p:cNvSpPr>
              <p:nvPr/>
            </p:nvSpPr>
            <p:spPr bwMode="gray">
              <a:xfrm>
                <a:off x="1905000" y="5988118"/>
                <a:ext cx="141446" cy="107882"/>
              </a:xfrm>
              <a:prstGeom prst="rect">
                <a:avLst/>
              </a:prstGeom>
              <a:solidFill>
                <a:srgbClr val="C01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2" name="Rectangle 25"/>
              <p:cNvSpPr>
                <a:spLocks noChangeArrowheads="1"/>
              </p:cNvSpPr>
              <p:nvPr/>
            </p:nvSpPr>
            <p:spPr bwMode="gray">
              <a:xfrm>
                <a:off x="2293620" y="5988118"/>
                <a:ext cx="57150" cy="107882"/>
              </a:xfrm>
              <a:prstGeom prst="rect">
                <a:avLst/>
              </a:prstGeom>
              <a:solidFill>
                <a:srgbClr val="F445F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3" name="Rectangle 26"/>
              <p:cNvSpPr>
                <a:spLocks noChangeArrowheads="1"/>
              </p:cNvSpPr>
              <p:nvPr/>
            </p:nvSpPr>
            <p:spPr bwMode="gray">
              <a:xfrm>
                <a:off x="2132171" y="5757333"/>
                <a:ext cx="44291" cy="66914"/>
              </a:xfrm>
              <a:prstGeom prst="rect">
                <a:avLst/>
              </a:prstGeom>
              <a:solidFill>
                <a:srgbClr val="F6B67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4" name="Rectangle 27"/>
              <p:cNvSpPr>
                <a:spLocks noChangeArrowheads="1"/>
              </p:cNvSpPr>
              <p:nvPr/>
            </p:nvSpPr>
            <p:spPr bwMode="gray">
              <a:xfrm>
                <a:off x="1905000" y="5715000"/>
                <a:ext cx="227171" cy="42333"/>
              </a:xfrm>
              <a:prstGeom prst="rect">
                <a:avLst/>
              </a:prstGeom>
              <a:solidFill>
                <a:srgbClr val="F48F1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5" name="Rectangle 28"/>
              <p:cNvSpPr>
                <a:spLocks noChangeArrowheads="1"/>
              </p:cNvSpPr>
              <p:nvPr/>
            </p:nvSpPr>
            <p:spPr bwMode="gray">
              <a:xfrm>
                <a:off x="1905000" y="5757333"/>
                <a:ext cx="227171" cy="66914"/>
              </a:xfrm>
              <a:prstGeom prst="rect">
                <a:avLst/>
              </a:prstGeom>
              <a:solidFill>
                <a:srgbClr val="EB660B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6" name="Rectangle 29"/>
              <p:cNvSpPr>
                <a:spLocks noChangeArrowheads="1"/>
              </p:cNvSpPr>
              <p:nvPr/>
            </p:nvSpPr>
            <p:spPr bwMode="gray">
              <a:xfrm>
                <a:off x="2176462" y="5824247"/>
                <a:ext cx="117158" cy="163871"/>
              </a:xfrm>
              <a:prstGeom prst="rect">
                <a:avLst/>
              </a:prstGeom>
              <a:solidFill>
                <a:srgbClr val="F3BF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7" name="Rectangle 30"/>
              <p:cNvSpPr>
                <a:spLocks noChangeArrowheads="1"/>
              </p:cNvSpPr>
              <p:nvPr/>
            </p:nvSpPr>
            <p:spPr bwMode="gray">
              <a:xfrm>
                <a:off x="2176462" y="5988118"/>
                <a:ext cx="117158" cy="107882"/>
              </a:xfrm>
              <a:prstGeom prst="rect">
                <a:avLst/>
              </a:prstGeom>
              <a:solidFill>
                <a:srgbClr val="E934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8" name="Rectangle 31"/>
              <p:cNvSpPr>
                <a:spLocks noChangeArrowheads="1"/>
              </p:cNvSpPr>
              <p:nvPr/>
            </p:nvSpPr>
            <p:spPr bwMode="gray">
              <a:xfrm>
                <a:off x="2132171" y="5824247"/>
                <a:ext cx="44291" cy="163871"/>
              </a:xfrm>
              <a:prstGeom prst="rect">
                <a:avLst/>
              </a:prstGeom>
              <a:solidFill>
                <a:srgbClr val="EA88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39" name="Rectangle 32"/>
              <p:cNvSpPr>
                <a:spLocks noChangeArrowheads="1"/>
              </p:cNvSpPr>
              <p:nvPr/>
            </p:nvSpPr>
            <p:spPr bwMode="gray">
              <a:xfrm>
                <a:off x="2132171" y="5988118"/>
                <a:ext cx="44291" cy="107882"/>
              </a:xfrm>
              <a:prstGeom prst="rect">
                <a:avLst/>
              </a:prstGeom>
              <a:solidFill>
                <a:srgbClr val="E0250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40" name="Freeform 33"/>
              <p:cNvSpPr>
                <a:spLocks/>
              </p:cNvSpPr>
              <p:nvPr/>
            </p:nvSpPr>
            <p:spPr bwMode="gray">
              <a:xfrm>
                <a:off x="1905000" y="5824247"/>
                <a:ext cx="227171" cy="1638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9" y="0"/>
                  </a:cxn>
                  <a:cxn ang="0">
                    <a:pos x="159" y="120"/>
                  </a:cxn>
                  <a:cxn ang="0">
                    <a:pos x="99" y="120"/>
                  </a:cxn>
                  <a:cxn ang="0">
                    <a:pos x="99" y="80"/>
                  </a:cxn>
                  <a:cxn ang="0">
                    <a:pos x="0" y="80"/>
                  </a:cxn>
                  <a:cxn ang="0">
                    <a:pos x="0" y="0"/>
                  </a:cxn>
                </a:cxnLst>
                <a:rect l="0" t="0" r="r" b="b"/>
                <a:pathLst>
                  <a:path w="159" h="120">
                    <a:moveTo>
                      <a:pt x="0" y="0"/>
                    </a:moveTo>
                    <a:lnTo>
                      <a:pt x="159" y="0"/>
                    </a:lnTo>
                    <a:lnTo>
                      <a:pt x="159" y="120"/>
                    </a:lnTo>
                    <a:lnTo>
                      <a:pt x="99" y="120"/>
                    </a:lnTo>
                    <a:lnTo>
                      <a:pt x="99" y="80"/>
                    </a:lnTo>
                    <a:lnTo>
                      <a:pt x="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4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41" name="Rectangle 34"/>
              <p:cNvSpPr>
                <a:spLocks noChangeArrowheads="1"/>
              </p:cNvSpPr>
              <p:nvPr/>
            </p:nvSpPr>
            <p:spPr bwMode="gray">
              <a:xfrm>
                <a:off x="2046446" y="5988118"/>
                <a:ext cx="85725" cy="107882"/>
              </a:xfrm>
              <a:prstGeom prst="rect">
                <a:avLst/>
              </a:prstGeom>
              <a:solidFill>
                <a:srgbClr val="D614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42" name="Rectangle 35"/>
              <p:cNvSpPr>
                <a:spLocks noChangeArrowheads="1"/>
              </p:cNvSpPr>
              <p:nvPr/>
            </p:nvSpPr>
            <p:spPr bwMode="gray">
              <a:xfrm>
                <a:off x="1905000" y="5933495"/>
                <a:ext cx="141446" cy="54624"/>
              </a:xfrm>
              <a:prstGeom prst="rect">
                <a:avLst/>
              </a:prstGeom>
              <a:solidFill>
                <a:srgbClr val="C93C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43" name="Rectangle 36"/>
              <p:cNvSpPr>
                <a:spLocks noChangeArrowheads="1"/>
              </p:cNvSpPr>
              <p:nvPr/>
            </p:nvSpPr>
            <p:spPr bwMode="gray">
              <a:xfrm>
                <a:off x="1905000" y="5988118"/>
                <a:ext cx="141446" cy="107882"/>
              </a:xfrm>
              <a:prstGeom prst="rect">
                <a:avLst/>
              </a:prstGeom>
              <a:solidFill>
                <a:srgbClr val="C01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</p:grpSp>
        <p:grpSp>
          <p:nvGrpSpPr>
            <p:cNvPr id="17" name="Group 32"/>
            <p:cNvGrpSpPr/>
            <p:nvPr/>
          </p:nvGrpSpPr>
          <p:grpSpPr>
            <a:xfrm>
              <a:off x="518032" y="978681"/>
              <a:ext cx="4572000" cy="2667393"/>
              <a:chOff x="518032" y="978681"/>
              <a:chExt cx="4572000" cy="2667393"/>
            </a:xfrm>
          </p:grpSpPr>
          <p:sp>
            <p:nvSpPr>
              <p:cNvPr id="18" name="Rectangle 37"/>
              <p:cNvSpPr>
                <a:spLocks noChangeArrowheads="1"/>
              </p:cNvSpPr>
              <p:nvPr/>
            </p:nvSpPr>
            <p:spPr bwMode="black">
              <a:xfrm>
                <a:off x="3295650" y="978681"/>
                <a:ext cx="1143000" cy="263229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  <p:sp>
            <p:nvSpPr>
              <p:cNvPr id="19" name="Freeform 7"/>
              <p:cNvSpPr>
                <a:spLocks noEditPoints="1"/>
              </p:cNvSpPr>
              <p:nvPr/>
            </p:nvSpPr>
            <p:spPr bwMode="black">
              <a:xfrm>
                <a:off x="518032" y="1922794"/>
                <a:ext cx="4572000" cy="1723280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08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616496" y="1255455"/>
            <a:ext cx="86037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pt-PT" sz="4000" b="1" i="1" kern="0" dirty="0" smtClean="0">
                <a:solidFill>
                  <a:schemeClr val="accent6"/>
                </a:solidFill>
                <a:latin typeface="+mj-lt"/>
              </a:rPr>
              <a:t>O Mar e a Revolução Digital</a:t>
            </a:r>
          </a:p>
          <a:p>
            <a:pPr lvl="0">
              <a:defRPr/>
            </a:pPr>
            <a:r>
              <a:rPr lang="pt-PT" sz="2000" kern="0" dirty="0" smtClean="0">
                <a:solidFill>
                  <a:schemeClr val="accent6"/>
                </a:solidFill>
                <a:latin typeface="+mj-lt"/>
              </a:rPr>
              <a:t>Paço de Arcos, </a:t>
            </a:r>
            <a:r>
              <a:rPr lang="pt-PT" sz="2000" kern="0" dirty="0" smtClean="0">
                <a:solidFill>
                  <a:srgbClr val="E0301E"/>
                </a:solidFill>
                <a:latin typeface="+mj-lt"/>
              </a:rPr>
              <a:t>16 de maio </a:t>
            </a:r>
            <a:r>
              <a:rPr lang="pt-PT" sz="2000" kern="0" dirty="0">
                <a:solidFill>
                  <a:srgbClr val="E0301E"/>
                </a:solidFill>
                <a:latin typeface="+mj-lt"/>
              </a:rPr>
              <a:t>de </a:t>
            </a:r>
            <a:r>
              <a:rPr lang="pt-PT" sz="2000" kern="0" dirty="0" smtClean="0">
                <a:solidFill>
                  <a:srgbClr val="E0301E"/>
                </a:solidFill>
                <a:latin typeface="+mj-lt"/>
              </a:rPr>
              <a:t>2018</a:t>
            </a:r>
          </a:p>
          <a:p>
            <a:pPr lvl="0">
              <a:defRPr/>
            </a:pPr>
            <a:endParaRPr lang="pt-PT" sz="2400" kern="0" dirty="0">
              <a:latin typeface="+mj-lt"/>
            </a:endParaRPr>
          </a:p>
          <a:p>
            <a:pPr lvl="0">
              <a:defRPr/>
            </a:pPr>
            <a:r>
              <a:rPr lang="pt-PT" sz="2800" kern="0" dirty="0" smtClean="0">
                <a:latin typeface="+mj-lt"/>
              </a:rPr>
              <a:t>LEME Portugal – edição nº8</a:t>
            </a:r>
          </a:p>
          <a:p>
            <a:pPr lvl="0">
              <a:defRPr/>
            </a:pPr>
            <a:endParaRPr lang="pt-PT" sz="2800" kern="0" dirty="0">
              <a:latin typeface="+mj-lt"/>
            </a:endParaRPr>
          </a:p>
          <a:p>
            <a:pPr lvl="0">
              <a:defRPr/>
            </a:pPr>
            <a:r>
              <a:rPr lang="pt-PT" sz="2800" kern="0" dirty="0" smtClean="0">
                <a:latin typeface="+mj-lt"/>
              </a:rPr>
              <a:t>Circum-navegação: LEME Mundo – edição nº3</a:t>
            </a:r>
            <a:endParaRPr lang="pt-PT" sz="2800" kern="0" dirty="0">
              <a:latin typeface="+mj-lt"/>
            </a:endParaRPr>
          </a:p>
          <a:p>
            <a:pPr lvl="0">
              <a:defRPr/>
            </a:pPr>
            <a:endParaRPr lang="pt-PT" sz="3200" b="1" i="1" kern="0" dirty="0">
              <a:latin typeface="+mj-lt"/>
            </a:endParaRPr>
          </a:p>
        </p:txBody>
      </p:sp>
      <p:cxnSp>
        <p:nvCxnSpPr>
          <p:cNvPr id="17" name="Shape 140"/>
          <p:cNvCxnSpPr/>
          <p:nvPr/>
        </p:nvCxnSpPr>
        <p:spPr>
          <a:xfrm rot="5400000" flipH="1" flipV="1">
            <a:off x="3877057" y="-2123096"/>
            <a:ext cx="152399" cy="6839712"/>
          </a:xfrm>
          <a:prstGeom prst="bentConnector2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3"/>
          <p:cNvSpPr txBox="1">
            <a:spLocks/>
          </p:cNvSpPr>
          <p:nvPr/>
        </p:nvSpPr>
        <p:spPr>
          <a:xfrm>
            <a:off x="687010" y="536829"/>
            <a:ext cx="4105656" cy="146304"/>
          </a:xfrm>
          <a:prstGeom prst="rect">
            <a:avLst/>
          </a:prstGeom>
        </p:spPr>
        <p:txBody>
          <a:bodyPr lIns="0" tIns="0" r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Tx/>
              <a:buFontTx/>
              <a:buNone/>
              <a:tabLst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Font typeface="Georgia" pitchFamily="18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54864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Font typeface="Georgia" pitchFamily="18" charset="0"/>
              <a:buChar char="-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82296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Font typeface="Georgia" pitchFamily="18" charset="0"/>
              <a:buChar char="◦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09728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Font typeface="Georgia" pitchFamily="18" charset="0"/>
              <a:buChar char="›"/>
              <a:defRPr sz="20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7432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 sz="20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54864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SzPct val="100000"/>
              <a:buFont typeface="+mj-lt"/>
              <a:buAutoNum type="alphaLcPeriod"/>
              <a:defRPr sz="20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82296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SzPct val="100000"/>
              <a:buFont typeface="+mj-lt"/>
              <a:buAutoNum type="romanLcPeriod"/>
              <a:defRPr sz="20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itchFamily="34" charset="0"/>
              <a:buNone/>
              <a:defRPr sz="2000" b="1" kern="1200" baseline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r>
              <a:rPr lang="en-US" sz="1200" noProof="1" smtClean="0">
                <a:latin typeface="+mn-lt"/>
              </a:rPr>
              <a:t>www.pwc.pt</a:t>
            </a:r>
            <a:endParaRPr lang="en-US" sz="1200" noProof="1">
              <a:latin typeface="+mn-lt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385" y="5388812"/>
            <a:ext cx="1233443" cy="935788"/>
          </a:xfrm>
          <a:prstGeom prst="rect">
            <a:avLst/>
          </a:prstGeom>
        </p:spPr>
      </p:pic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7473986" y="5887643"/>
            <a:ext cx="673100" cy="436957"/>
            <a:chOff x="3792" y="2842"/>
            <a:chExt cx="1448" cy="940"/>
          </a:xfrm>
        </p:grpSpPr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4040" y="2842"/>
              <a:ext cx="1200" cy="852"/>
            </a:xfrm>
            <a:custGeom>
              <a:avLst/>
              <a:gdLst>
                <a:gd name="T0" fmla="*/ 574 w 1200"/>
                <a:gd name="T1" fmla="*/ 172 h 852"/>
                <a:gd name="T2" fmla="*/ 726 w 1200"/>
                <a:gd name="T3" fmla="*/ 204 h 852"/>
                <a:gd name="T4" fmla="*/ 794 w 1200"/>
                <a:gd name="T5" fmla="*/ 594 h 852"/>
                <a:gd name="T6" fmla="*/ 560 w 1200"/>
                <a:gd name="T7" fmla="*/ 530 h 852"/>
                <a:gd name="T8" fmla="*/ 464 w 1200"/>
                <a:gd name="T9" fmla="*/ 508 h 852"/>
                <a:gd name="T10" fmla="*/ 372 w 1200"/>
                <a:gd name="T11" fmla="*/ 498 h 852"/>
                <a:gd name="T12" fmla="*/ 344 w 1200"/>
                <a:gd name="T13" fmla="*/ 498 h 852"/>
                <a:gd name="T14" fmla="*/ 54 w 1200"/>
                <a:gd name="T15" fmla="*/ 740 h 852"/>
                <a:gd name="T16" fmla="*/ 86 w 1200"/>
                <a:gd name="T17" fmla="*/ 724 h 852"/>
                <a:gd name="T18" fmla="*/ 162 w 1200"/>
                <a:gd name="T19" fmla="*/ 698 h 852"/>
                <a:gd name="T20" fmla="*/ 206 w 1200"/>
                <a:gd name="T21" fmla="*/ 694 h 852"/>
                <a:gd name="T22" fmla="*/ 238 w 1200"/>
                <a:gd name="T23" fmla="*/ 698 h 852"/>
                <a:gd name="T24" fmla="*/ 434 w 1200"/>
                <a:gd name="T25" fmla="*/ 764 h 852"/>
                <a:gd name="T26" fmla="*/ 630 w 1200"/>
                <a:gd name="T27" fmla="*/ 822 h 852"/>
                <a:gd name="T28" fmla="*/ 752 w 1200"/>
                <a:gd name="T29" fmla="*/ 848 h 852"/>
                <a:gd name="T30" fmla="*/ 794 w 1200"/>
                <a:gd name="T31" fmla="*/ 852 h 852"/>
                <a:gd name="T32" fmla="*/ 876 w 1200"/>
                <a:gd name="T33" fmla="*/ 846 h 852"/>
                <a:gd name="T34" fmla="*/ 990 w 1200"/>
                <a:gd name="T35" fmla="*/ 820 h 852"/>
                <a:gd name="T36" fmla="*/ 1088 w 1200"/>
                <a:gd name="T37" fmla="*/ 780 h 852"/>
                <a:gd name="T38" fmla="*/ 1190 w 1200"/>
                <a:gd name="T39" fmla="*/ 724 h 852"/>
                <a:gd name="T40" fmla="*/ 1174 w 1200"/>
                <a:gd name="T41" fmla="*/ 676 h 852"/>
                <a:gd name="T42" fmla="*/ 1142 w 1200"/>
                <a:gd name="T43" fmla="*/ 692 h 852"/>
                <a:gd name="T44" fmla="*/ 1066 w 1200"/>
                <a:gd name="T45" fmla="*/ 706 h 852"/>
                <a:gd name="T46" fmla="*/ 1010 w 1200"/>
                <a:gd name="T47" fmla="*/ 706 h 852"/>
                <a:gd name="T48" fmla="*/ 938 w 1200"/>
                <a:gd name="T49" fmla="*/ 692 h 852"/>
                <a:gd name="T50" fmla="*/ 738 w 1200"/>
                <a:gd name="T51" fmla="*/ 632 h 852"/>
                <a:gd name="T52" fmla="*/ 508 w 1200"/>
                <a:gd name="T53" fmla="*/ 574 h 852"/>
                <a:gd name="T54" fmla="*/ 426 w 1200"/>
                <a:gd name="T55" fmla="*/ 556 h 852"/>
                <a:gd name="T56" fmla="*/ 348 w 1200"/>
                <a:gd name="T57" fmla="*/ 552 h 852"/>
                <a:gd name="T58" fmla="*/ 280 w 1200"/>
                <a:gd name="T59" fmla="*/ 556 h 852"/>
                <a:gd name="T60" fmla="*/ 218 w 1200"/>
                <a:gd name="T61" fmla="*/ 570 h 852"/>
                <a:gd name="T62" fmla="*/ 118 w 1200"/>
                <a:gd name="T63" fmla="*/ 612 h 852"/>
                <a:gd name="T64" fmla="*/ 46 w 1200"/>
                <a:gd name="T65" fmla="*/ 660 h 852"/>
                <a:gd name="T66" fmla="*/ 0 w 1200"/>
                <a:gd name="T67" fmla="*/ 704 h 852"/>
                <a:gd name="T68" fmla="*/ 0 w 1200"/>
                <a:gd name="T69" fmla="*/ 704 h 852"/>
                <a:gd name="T70" fmla="*/ 976 w 1200"/>
                <a:gd name="T71" fmla="*/ 366 h 852"/>
                <a:gd name="T72" fmla="*/ 1010 w 1200"/>
                <a:gd name="T73" fmla="*/ 376 h 852"/>
                <a:gd name="T74" fmla="*/ 1040 w 1200"/>
                <a:gd name="T75" fmla="*/ 394 h 852"/>
                <a:gd name="T76" fmla="*/ 1062 w 1200"/>
                <a:gd name="T77" fmla="*/ 420 h 852"/>
                <a:gd name="T78" fmla="*/ 1076 w 1200"/>
                <a:gd name="T79" fmla="*/ 450 h 852"/>
                <a:gd name="T80" fmla="*/ 1080 w 1200"/>
                <a:gd name="T81" fmla="*/ 486 h 852"/>
                <a:gd name="T82" fmla="*/ 1078 w 1200"/>
                <a:gd name="T83" fmla="*/ 510 h 852"/>
                <a:gd name="T84" fmla="*/ 1064 w 1200"/>
                <a:gd name="T85" fmla="*/ 540 h 852"/>
                <a:gd name="T86" fmla="*/ 1044 w 1200"/>
                <a:gd name="T87" fmla="*/ 568 h 852"/>
                <a:gd name="T88" fmla="*/ 1016 w 1200"/>
                <a:gd name="T89" fmla="*/ 588 h 852"/>
                <a:gd name="T90" fmla="*/ 984 w 1200"/>
                <a:gd name="T91" fmla="*/ 600 h 852"/>
                <a:gd name="T92" fmla="*/ 962 w 1200"/>
                <a:gd name="T93" fmla="*/ 600 h 852"/>
                <a:gd name="T94" fmla="*/ 926 w 1200"/>
                <a:gd name="T95" fmla="*/ 596 h 852"/>
                <a:gd name="T96" fmla="*/ 894 w 1200"/>
                <a:gd name="T97" fmla="*/ 580 h 852"/>
                <a:gd name="T98" fmla="*/ 870 w 1200"/>
                <a:gd name="T99" fmla="*/ 558 h 852"/>
                <a:gd name="T100" fmla="*/ 852 w 1200"/>
                <a:gd name="T101" fmla="*/ 528 h 852"/>
                <a:gd name="T102" fmla="*/ 846 w 1200"/>
                <a:gd name="T103" fmla="*/ 494 h 852"/>
                <a:gd name="T104" fmla="*/ 846 w 1200"/>
                <a:gd name="T105" fmla="*/ 468 h 852"/>
                <a:gd name="T106" fmla="*/ 854 w 1200"/>
                <a:gd name="T107" fmla="*/ 436 h 852"/>
                <a:gd name="T108" fmla="*/ 874 w 1200"/>
                <a:gd name="T109" fmla="*/ 406 h 852"/>
                <a:gd name="T110" fmla="*/ 898 w 1200"/>
                <a:gd name="T111" fmla="*/ 386 h 852"/>
                <a:gd name="T112" fmla="*/ 930 w 1200"/>
                <a:gd name="T113" fmla="*/ 370 h 852"/>
                <a:gd name="T114" fmla="*/ 966 w 1200"/>
                <a:gd name="T115" fmla="*/ 366 h 852"/>
                <a:gd name="T116" fmla="*/ 966 w 1200"/>
                <a:gd name="T117" fmla="*/ 366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0" h="852">
                  <a:moveTo>
                    <a:pt x="344" y="498"/>
                  </a:moveTo>
                  <a:lnTo>
                    <a:pt x="566" y="390"/>
                  </a:lnTo>
                  <a:lnTo>
                    <a:pt x="574" y="172"/>
                  </a:lnTo>
                  <a:lnTo>
                    <a:pt x="822" y="0"/>
                  </a:lnTo>
                  <a:lnTo>
                    <a:pt x="850" y="66"/>
                  </a:lnTo>
                  <a:lnTo>
                    <a:pt x="726" y="204"/>
                  </a:lnTo>
                  <a:lnTo>
                    <a:pt x="798" y="456"/>
                  </a:lnTo>
                  <a:lnTo>
                    <a:pt x="794" y="594"/>
                  </a:lnTo>
                  <a:lnTo>
                    <a:pt x="794" y="594"/>
                  </a:lnTo>
                  <a:lnTo>
                    <a:pt x="724" y="572"/>
                  </a:lnTo>
                  <a:lnTo>
                    <a:pt x="648" y="552"/>
                  </a:lnTo>
                  <a:lnTo>
                    <a:pt x="560" y="530"/>
                  </a:lnTo>
                  <a:lnTo>
                    <a:pt x="514" y="518"/>
                  </a:lnTo>
                  <a:lnTo>
                    <a:pt x="464" y="508"/>
                  </a:lnTo>
                  <a:lnTo>
                    <a:pt x="464" y="508"/>
                  </a:lnTo>
                  <a:lnTo>
                    <a:pt x="432" y="504"/>
                  </a:lnTo>
                  <a:lnTo>
                    <a:pt x="400" y="500"/>
                  </a:lnTo>
                  <a:lnTo>
                    <a:pt x="372" y="498"/>
                  </a:lnTo>
                  <a:lnTo>
                    <a:pt x="344" y="498"/>
                  </a:lnTo>
                  <a:lnTo>
                    <a:pt x="344" y="498"/>
                  </a:lnTo>
                  <a:lnTo>
                    <a:pt x="344" y="498"/>
                  </a:lnTo>
                  <a:lnTo>
                    <a:pt x="344" y="498"/>
                  </a:lnTo>
                  <a:close/>
                  <a:moveTo>
                    <a:pt x="0" y="704"/>
                  </a:moveTo>
                  <a:lnTo>
                    <a:pt x="54" y="740"/>
                  </a:lnTo>
                  <a:lnTo>
                    <a:pt x="54" y="740"/>
                  </a:lnTo>
                  <a:lnTo>
                    <a:pt x="70" y="732"/>
                  </a:lnTo>
                  <a:lnTo>
                    <a:pt x="86" y="724"/>
                  </a:lnTo>
                  <a:lnTo>
                    <a:pt x="108" y="714"/>
                  </a:lnTo>
                  <a:lnTo>
                    <a:pt x="134" y="704"/>
                  </a:lnTo>
                  <a:lnTo>
                    <a:pt x="162" y="698"/>
                  </a:lnTo>
                  <a:lnTo>
                    <a:pt x="178" y="694"/>
                  </a:lnTo>
                  <a:lnTo>
                    <a:pt x="192" y="694"/>
                  </a:lnTo>
                  <a:lnTo>
                    <a:pt x="206" y="694"/>
                  </a:lnTo>
                  <a:lnTo>
                    <a:pt x="222" y="696"/>
                  </a:lnTo>
                  <a:lnTo>
                    <a:pt x="222" y="696"/>
                  </a:lnTo>
                  <a:lnTo>
                    <a:pt x="238" y="698"/>
                  </a:lnTo>
                  <a:lnTo>
                    <a:pt x="256" y="704"/>
                  </a:lnTo>
                  <a:lnTo>
                    <a:pt x="304" y="720"/>
                  </a:lnTo>
                  <a:lnTo>
                    <a:pt x="434" y="764"/>
                  </a:lnTo>
                  <a:lnTo>
                    <a:pt x="508" y="790"/>
                  </a:lnTo>
                  <a:lnTo>
                    <a:pt x="588" y="812"/>
                  </a:lnTo>
                  <a:lnTo>
                    <a:pt x="630" y="822"/>
                  </a:lnTo>
                  <a:lnTo>
                    <a:pt x="672" y="832"/>
                  </a:lnTo>
                  <a:lnTo>
                    <a:pt x="710" y="840"/>
                  </a:lnTo>
                  <a:lnTo>
                    <a:pt x="752" y="848"/>
                  </a:lnTo>
                  <a:lnTo>
                    <a:pt x="752" y="848"/>
                  </a:lnTo>
                  <a:lnTo>
                    <a:pt x="774" y="850"/>
                  </a:lnTo>
                  <a:lnTo>
                    <a:pt x="794" y="852"/>
                  </a:lnTo>
                  <a:lnTo>
                    <a:pt x="814" y="852"/>
                  </a:lnTo>
                  <a:lnTo>
                    <a:pt x="836" y="850"/>
                  </a:lnTo>
                  <a:lnTo>
                    <a:pt x="876" y="846"/>
                  </a:lnTo>
                  <a:lnTo>
                    <a:pt x="914" y="840"/>
                  </a:lnTo>
                  <a:lnTo>
                    <a:pt x="952" y="832"/>
                  </a:lnTo>
                  <a:lnTo>
                    <a:pt x="990" y="820"/>
                  </a:lnTo>
                  <a:lnTo>
                    <a:pt x="1026" y="808"/>
                  </a:lnTo>
                  <a:lnTo>
                    <a:pt x="1058" y="794"/>
                  </a:lnTo>
                  <a:lnTo>
                    <a:pt x="1088" y="780"/>
                  </a:lnTo>
                  <a:lnTo>
                    <a:pt x="1116" y="766"/>
                  </a:lnTo>
                  <a:lnTo>
                    <a:pt x="1162" y="742"/>
                  </a:lnTo>
                  <a:lnTo>
                    <a:pt x="1190" y="724"/>
                  </a:lnTo>
                  <a:lnTo>
                    <a:pt x="1200" y="716"/>
                  </a:lnTo>
                  <a:lnTo>
                    <a:pt x="1174" y="676"/>
                  </a:lnTo>
                  <a:lnTo>
                    <a:pt x="1174" y="676"/>
                  </a:lnTo>
                  <a:lnTo>
                    <a:pt x="1166" y="680"/>
                  </a:lnTo>
                  <a:lnTo>
                    <a:pt x="1156" y="686"/>
                  </a:lnTo>
                  <a:lnTo>
                    <a:pt x="1142" y="692"/>
                  </a:lnTo>
                  <a:lnTo>
                    <a:pt x="1120" y="698"/>
                  </a:lnTo>
                  <a:lnTo>
                    <a:pt x="1096" y="704"/>
                  </a:lnTo>
                  <a:lnTo>
                    <a:pt x="1066" y="706"/>
                  </a:lnTo>
                  <a:lnTo>
                    <a:pt x="1030" y="708"/>
                  </a:lnTo>
                  <a:lnTo>
                    <a:pt x="1030" y="708"/>
                  </a:lnTo>
                  <a:lnTo>
                    <a:pt x="1010" y="706"/>
                  </a:lnTo>
                  <a:lnTo>
                    <a:pt x="988" y="704"/>
                  </a:lnTo>
                  <a:lnTo>
                    <a:pt x="962" y="698"/>
                  </a:lnTo>
                  <a:lnTo>
                    <a:pt x="938" y="692"/>
                  </a:lnTo>
                  <a:lnTo>
                    <a:pt x="878" y="676"/>
                  </a:lnTo>
                  <a:lnTo>
                    <a:pt x="812" y="656"/>
                  </a:lnTo>
                  <a:lnTo>
                    <a:pt x="738" y="632"/>
                  </a:lnTo>
                  <a:lnTo>
                    <a:pt x="654" y="608"/>
                  </a:lnTo>
                  <a:lnTo>
                    <a:pt x="558" y="584"/>
                  </a:lnTo>
                  <a:lnTo>
                    <a:pt x="508" y="574"/>
                  </a:lnTo>
                  <a:lnTo>
                    <a:pt x="454" y="560"/>
                  </a:lnTo>
                  <a:lnTo>
                    <a:pt x="454" y="560"/>
                  </a:lnTo>
                  <a:lnTo>
                    <a:pt x="426" y="556"/>
                  </a:lnTo>
                  <a:lnTo>
                    <a:pt x="400" y="554"/>
                  </a:lnTo>
                  <a:lnTo>
                    <a:pt x="376" y="552"/>
                  </a:lnTo>
                  <a:lnTo>
                    <a:pt x="348" y="552"/>
                  </a:lnTo>
                  <a:lnTo>
                    <a:pt x="326" y="550"/>
                  </a:lnTo>
                  <a:lnTo>
                    <a:pt x="302" y="554"/>
                  </a:lnTo>
                  <a:lnTo>
                    <a:pt x="280" y="556"/>
                  </a:lnTo>
                  <a:lnTo>
                    <a:pt x="258" y="560"/>
                  </a:lnTo>
                  <a:lnTo>
                    <a:pt x="238" y="564"/>
                  </a:lnTo>
                  <a:lnTo>
                    <a:pt x="218" y="570"/>
                  </a:lnTo>
                  <a:lnTo>
                    <a:pt x="180" y="582"/>
                  </a:lnTo>
                  <a:lnTo>
                    <a:pt x="146" y="596"/>
                  </a:lnTo>
                  <a:lnTo>
                    <a:pt x="118" y="612"/>
                  </a:lnTo>
                  <a:lnTo>
                    <a:pt x="90" y="628"/>
                  </a:lnTo>
                  <a:lnTo>
                    <a:pt x="66" y="644"/>
                  </a:lnTo>
                  <a:lnTo>
                    <a:pt x="46" y="660"/>
                  </a:lnTo>
                  <a:lnTo>
                    <a:pt x="28" y="672"/>
                  </a:lnTo>
                  <a:lnTo>
                    <a:pt x="6" y="696"/>
                  </a:lnTo>
                  <a:lnTo>
                    <a:pt x="0" y="704"/>
                  </a:lnTo>
                  <a:lnTo>
                    <a:pt x="0" y="704"/>
                  </a:lnTo>
                  <a:lnTo>
                    <a:pt x="0" y="704"/>
                  </a:lnTo>
                  <a:lnTo>
                    <a:pt x="0" y="704"/>
                  </a:lnTo>
                  <a:close/>
                  <a:moveTo>
                    <a:pt x="966" y="366"/>
                  </a:moveTo>
                  <a:lnTo>
                    <a:pt x="966" y="366"/>
                  </a:lnTo>
                  <a:lnTo>
                    <a:pt x="976" y="366"/>
                  </a:lnTo>
                  <a:lnTo>
                    <a:pt x="988" y="368"/>
                  </a:lnTo>
                  <a:lnTo>
                    <a:pt x="998" y="372"/>
                  </a:lnTo>
                  <a:lnTo>
                    <a:pt x="1010" y="376"/>
                  </a:lnTo>
                  <a:lnTo>
                    <a:pt x="1020" y="382"/>
                  </a:lnTo>
                  <a:lnTo>
                    <a:pt x="1030" y="388"/>
                  </a:lnTo>
                  <a:lnTo>
                    <a:pt x="1040" y="394"/>
                  </a:lnTo>
                  <a:lnTo>
                    <a:pt x="1048" y="402"/>
                  </a:lnTo>
                  <a:lnTo>
                    <a:pt x="1056" y="410"/>
                  </a:lnTo>
                  <a:lnTo>
                    <a:pt x="1062" y="420"/>
                  </a:lnTo>
                  <a:lnTo>
                    <a:pt x="1066" y="430"/>
                  </a:lnTo>
                  <a:lnTo>
                    <a:pt x="1072" y="440"/>
                  </a:lnTo>
                  <a:lnTo>
                    <a:pt x="1076" y="450"/>
                  </a:lnTo>
                  <a:lnTo>
                    <a:pt x="1078" y="464"/>
                  </a:lnTo>
                  <a:lnTo>
                    <a:pt x="1080" y="474"/>
                  </a:lnTo>
                  <a:lnTo>
                    <a:pt x="1080" y="486"/>
                  </a:lnTo>
                  <a:lnTo>
                    <a:pt x="1080" y="486"/>
                  </a:lnTo>
                  <a:lnTo>
                    <a:pt x="1080" y="498"/>
                  </a:lnTo>
                  <a:lnTo>
                    <a:pt x="1078" y="510"/>
                  </a:lnTo>
                  <a:lnTo>
                    <a:pt x="1076" y="520"/>
                  </a:lnTo>
                  <a:lnTo>
                    <a:pt x="1070" y="532"/>
                  </a:lnTo>
                  <a:lnTo>
                    <a:pt x="1064" y="540"/>
                  </a:lnTo>
                  <a:lnTo>
                    <a:pt x="1060" y="552"/>
                  </a:lnTo>
                  <a:lnTo>
                    <a:pt x="1052" y="560"/>
                  </a:lnTo>
                  <a:lnTo>
                    <a:pt x="1044" y="568"/>
                  </a:lnTo>
                  <a:lnTo>
                    <a:pt x="1036" y="576"/>
                  </a:lnTo>
                  <a:lnTo>
                    <a:pt x="1026" y="582"/>
                  </a:lnTo>
                  <a:lnTo>
                    <a:pt x="1016" y="588"/>
                  </a:lnTo>
                  <a:lnTo>
                    <a:pt x="1006" y="592"/>
                  </a:lnTo>
                  <a:lnTo>
                    <a:pt x="994" y="596"/>
                  </a:lnTo>
                  <a:lnTo>
                    <a:pt x="984" y="600"/>
                  </a:lnTo>
                  <a:lnTo>
                    <a:pt x="972" y="600"/>
                  </a:lnTo>
                  <a:lnTo>
                    <a:pt x="962" y="600"/>
                  </a:lnTo>
                  <a:lnTo>
                    <a:pt x="962" y="600"/>
                  </a:lnTo>
                  <a:lnTo>
                    <a:pt x="948" y="600"/>
                  </a:lnTo>
                  <a:lnTo>
                    <a:pt x="936" y="598"/>
                  </a:lnTo>
                  <a:lnTo>
                    <a:pt x="926" y="596"/>
                  </a:lnTo>
                  <a:lnTo>
                    <a:pt x="916" y="590"/>
                  </a:lnTo>
                  <a:lnTo>
                    <a:pt x="904" y="584"/>
                  </a:lnTo>
                  <a:lnTo>
                    <a:pt x="894" y="580"/>
                  </a:lnTo>
                  <a:lnTo>
                    <a:pt x="886" y="574"/>
                  </a:lnTo>
                  <a:lnTo>
                    <a:pt x="878" y="566"/>
                  </a:lnTo>
                  <a:lnTo>
                    <a:pt x="870" y="558"/>
                  </a:lnTo>
                  <a:lnTo>
                    <a:pt x="864" y="548"/>
                  </a:lnTo>
                  <a:lnTo>
                    <a:pt x="858" y="536"/>
                  </a:lnTo>
                  <a:lnTo>
                    <a:pt x="852" y="528"/>
                  </a:lnTo>
                  <a:lnTo>
                    <a:pt x="850" y="516"/>
                  </a:lnTo>
                  <a:lnTo>
                    <a:pt x="846" y="504"/>
                  </a:lnTo>
                  <a:lnTo>
                    <a:pt x="846" y="494"/>
                  </a:lnTo>
                  <a:lnTo>
                    <a:pt x="844" y="482"/>
                  </a:lnTo>
                  <a:lnTo>
                    <a:pt x="844" y="482"/>
                  </a:lnTo>
                  <a:lnTo>
                    <a:pt x="846" y="468"/>
                  </a:lnTo>
                  <a:lnTo>
                    <a:pt x="848" y="458"/>
                  </a:lnTo>
                  <a:lnTo>
                    <a:pt x="852" y="446"/>
                  </a:lnTo>
                  <a:lnTo>
                    <a:pt x="854" y="436"/>
                  </a:lnTo>
                  <a:lnTo>
                    <a:pt x="860" y="426"/>
                  </a:lnTo>
                  <a:lnTo>
                    <a:pt x="866" y="416"/>
                  </a:lnTo>
                  <a:lnTo>
                    <a:pt x="874" y="406"/>
                  </a:lnTo>
                  <a:lnTo>
                    <a:pt x="882" y="400"/>
                  </a:lnTo>
                  <a:lnTo>
                    <a:pt x="890" y="392"/>
                  </a:lnTo>
                  <a:lnTo>
                    <a:pt x="898" y="386"/>
                  </a:lnTo>
                  <a:lnTo>
                    <a:pt x="908" y="380"/>
                  </a:lnTo>
                  <a:lnTo>
                    <a:pt x="920" y="374"/>
                  </a:lnTo>
                  <a:lnTo>
                    <a:pt x="930" y="370"/>
                  </a:lnTo>
                  <a:lnTo>
                    <a:pt x="940" y="368"/>
                  </a:lnTo>
                  <a:lnTo>
                    <a:pt x="952" y="366"/>
                  </a:lnTo>
                  <a:lnTo>
                    <a:pt x="966" y="366"/>
                  </a:lnTo>
                  <a:lnTo>
                    <a:pt x="966" y="366"/>
                  </a:lnTo>
                  <a:lnTo>
                    <a:pt x="966" y="366"/>
                  </a:lnTo>
                  <a:lnTo>
                    <a:pt x="966" y="366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792" y="3606"/>
              <a:ext cx="702" cy="176"/>
            </a:xfrm>
            <a:custGeom>
              <a:avLst/>
              <a:gdLst>
                <a:gd name="T0" fmla="*/ 32 w 702"/>
                <a:gd name="T1" fmla="*/ 110 h 176"/>
                <a:gd name="T2" fmla="*/ 40 w 702"/>
                <a:gd name="T3" fmla="*/ 106 h 176"/>
                <a:gd name="T4" fmla="*/ 64 w 702"/>
                <a:gd name="T5" fmla="*/ 96 h 176"/>
                <a:gd name="T6" fmla="*/ 94 w 702"/>
                <a:gd name="T7" fmla="*/ 86 h 176"/>
                <a:gd name="T8" fmla="*/ 112 w 702"/>
                <a:gd name="T9" fmla="*/ 84 h 176"/>
                <a:gd name="T10" fmla="*/ 130 w 702"/>
                <a:gd name="T11" fmla="*/ 84 h 176"/>
                <a:gd name="T12" fmla="*/ 138 w 702"/>
                <a:gd name="T13" fmla="*/ 86 h 176"/>
                <a:gd name="T14" fmla="*/ 178 w 702"/>
                <a:gd name="T15" fmla="*/ 98 h 176"/>
                <a:gd name="T16" fmla="*/ 296 w 702"/>
                <a:gd name="T17" fmla="*/ 140 h 176"/>
                <a:gd name="T18" fmla="*/ 368 w 702"/>
                <a:gd name="T19" fmla="*/ 158 h 176"/>
                <a:gd name="T20" fmla="*/ 414 w 702"/>
                <a:gd name="T21" fmla="*/ 168 h 176"/>
                <a:gd name="T22" fmla="*/ 440 w 702"/>
                <a:gd name="T23" fmla="*/ 174 h 176"/>
                <a:gd name="T24" fmla="*/ 464 w 702"/>
                <a:gd name="T25" fmla="*/ 176 h 176"/>
                <a:gd name="T26" fmla="*/ 488 w 702"/>
                <a:gd name="T27" fmla="*/ 174 h 176"/>
                <a:gd name="T28" fmla="*/ 534 w 702"/>
                <a:gd name="T29" fmla="*/ 168 h 176"/>
                <a:gd name="T30" fmla="*/ 578 w 702"/>
                <a:gd name="T31" fmla="*/ 156 h 176"/>
                <a:gd name="T32" fmla="*/ 618 w 702"/>
                <a:gd name="T33" fmla="*/ 142 h 176"/>
                <a:gd name="T34" fmla="*/ 652 w 702"/>
                <a:gd name="T35" fmla="*/ 126 h 176"/>
                <a:gd name="T36" fmla="*/ 694 w 702"/>
                <a:gd name="T37" fmla="*/ 100 h 176"/>
                <a:gd name="T38" fmla="*/ 686 w 702"/>
                <a:gd name="T39" fmla="*/ 72 h 176"/>
                <a:gd name="T40" fmla="*/ 680 w 702"/>
                <a:gd name="T41" fmla="*/ 74 h 176"/>
                <a:gd name="T42" fmla="*/ 666 w 702"/>
                <a:gd name="T43" fmla="*/ 82 h 176"/>
                <a:gd name="T44" fmla="*/ 640 w 702"/>
                <a:gd name="T45" fmla="*/ 88 h 176"/>
                <a:gd name="T46" fmla="*/ 600 w 702"/>
                <a:gd name="T47" fmla="*/ 92 h 176"/>
                <a:gd name="T48" fmla="*/ 590 w 702"/>
                <a:gd name="T49" fmla="*/ 90 h 176"/>
                <a:gd name="T50" fmla="*/ 562 w 702"/>
                <a:gd name="T51" fmla="*/ 86 h 176"/>
                <a:gd name="T52" fmla="*/ 514 w 702"/>
                <a:gd name="T53" fmla="*/ 74 h 176"/>
                <a:gd name="T54" fmla="*/ 430 w 702"/>
                <a:gd name="T55" fmla="*/ 48 h 176"/>
                <a:gd name="T56" fmla="*/ 326 w 702"/>
                <a:gd name="T57" fmla="*/ 20 h 176"/>
                <a:gd name="T58" fmla="*/ 264 w 702"/>
                <a:gd name="T59" fmla="*/ 6 h 176"/>
                <a:gd name="T60" fmla="*/ 248 w 702"/>
                <a:gd name="T61" fmla="*/ 4 h 176"/>
                <a:gd name="T62" fmla="*/ 220 w 702"/>
                <a:gd name="T63" fmla="*/ 0 h 176"/>
                <a:gd name="T64" fmla="*/ 190 w 702"/>
                <a:gd name="T65" fmla="*/ 0 h 176"/>
                <a:gd name="T66" fmla="*/ 162 w 702"/>
                <a:gd name="T67" fmla="*/ 2 h 176"/>
                <a:gd name="T68" fmla="*/ 138 w 702"/>
                <a:gd name="T69" fmla="*/ 6 h 176"/>
                <a:gd name="T70" fmla="*/ 106 w 702"/>
                <a:gd name="T71" fmla="*/ 18 h 176"/>
                <a:gd name="T72" fmla="*/ 68 w 702"/>
                <a:gd name="T73" fmla="*/ 36 h 176"/>
                <a:gd name="T74" fmla="*/ 38 w 702"/>
                <a:gd name="T75" fmla="*/ 54 h 176"/>
                <a:gd name="T76" fmla="*/ 16 w 702"/>
                <a:gd name="T77" fmla="*/ 72 h 176"/>
                <a:gd name="T78" fmla="*/ 0 w 702"/>
                <a:gd name="T79" fmla="*/ 90 h 176"/>
                <a:gd name="T80" fmla="*/ 0 w 702"/>
                <a:gd name="T81" fmla="*/ 9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2" h="176">
                  <a:moveTo>
                    <a:pt x="0" y="90"/>
                  </a:moveTo>
                  <a:lnTo>
                    <a:pt x="32" y="110"/>
                  </a:lnTo>
                  <a:lnTo>
                    <a:pt x="32" y="110"/>
                  </a:lnTo>
                  <a:lnTo>
                    <a:pt x="40" y="106"/>
                  </a:lnTo>
                  <a:lnTo>
                    <a:pt x="50" y="100"/>
                  </a:lnTo>
                  <a:lnTo>
                    <a:pt x="64" y="96"/>
                  </a:lnTo>
                  <a:lnTo>
                    <a:pt x="78" y="90"/>
                  </a:lnTo>
                  <a:lnTo>
                    <a:pt x="94" y="86"/>
                  </a:lnTo>
                  <a:lnTo>
                    <a:pt x="104" y="84"/>
                  </a:lnTo>
                  <a:lnTo>
                    <a:pt x="112" y="84"/>
                  </a:lnTo>
                  <a:lnTo>
                    <a:pt x="120" y="84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38" y="86"/>
                  </a:lnTo>
                  <a:lnTo>
                    <a:pt x="150" y="90"/>
                  </a:lnTo>
                  <a:lnTo>
                    <a:pt x="178" y="98"/>
                  </a:lnTo>
                  <a:lnTo>
                    <a:pt x="252" y="124"/>
                  </a:lnTo>
                  <a:lnTo>
                    <a:pt x="296" y="140"/>
                  </a:lnTo>
                  <a:lnTo>
                    <a:pt x="344" y="152"/>
                  </a:lnTo>
                  <a:lnTo>
                    <a:pt x="368" y="158"/>
                  </a:lnTo>
                  <a:lnTo>
                    <a:pt x="392" y="164"/>
                  </a:lnTo>
                  <a:lnTo>
                    <a:pt x="414" y="168"/>
                  </a:lnTo>
                  <a:lnTo>
                    <a:pt x="440" y="174"/>
                  </a:lnTo>
                  <a:lnTo>
                    <a:pt x="440" y="174"/>
                  </a:lnTo>
                  <a:lnTo>
                    <a:pt x="452" y="174"/>
                  </a:lnTo>
                  <a:lnTo>
                    <a:pt x="464" y="176"/>
                  </a:lnTo>
                  <a:lnTo>
                    <a:pt x="476" y="176"/>
                  </a:lnTo>
                  <a:lnTo>
                    <a:pt x="488" y="174"/>
                  </a:lnTo>
                  <a:lnTo>
                    <a:pt x="512" y="172"/>
                  </a:lnTo>
                  <a:lnTo>
                    <a:pt x="534" y="168"/>
                  </a:lnTo>
                  <a:lnTo>
                    <a:pt x="556" y="164"/>
                  </a:lnTo>
                  <a:lnTo>
                    <a:pt x="578" y="156"/>
                  </a:lnTo>
                  <a:lnTo>
                    <a:pt x="600" y="150"/>
                  </a:lnTo>
                  <a:lnTo>
                    <a:pt x="618" y="142"/>
                  </a:lnTo>
                  <a:lnTo>
                    <a:pt x="636" y="134"/>
                  </a:lnTo>
                  <a:lnTo>
                    <a:pt x="652" y="126"/>
                  </a:lnTo>
                  <a:lnTo>
                    <a:pt x="678" y="112"/>
                  </a:lnTo>
                  <a:lnTo>
                    <a:pt x="694" y="100"/>
                  </a:lnTo>
                  <a:lnTo>
                    <a:pt x="702" y="96"/>
                  </a:lnTo>
                  <a:lnTo>
                    <a:pt x="686" y="72"/>
                  </a:lnTo>
                  <a:lnTo>
                    <a:pt x="686" y="72"/>
                  </a:lnTo>
                  <a:lnTo>
                    <a:pt x="680" y="74"/>
                  </a:lnTo>
                  <a:lnTo>
                    <a:pt x="676" y="78"/>
                  </a:lnTo>
                  <a:lnTo>
                    <a:pt x="666" y="82"/>
                  </a:lnTo>
                  <a:lnTo>
                    <a:pt x="654" y="86"/>
                  </a:lnTo>
                  <a:lnTo>
                    <a:pt x="640" y="88"/>
                  </a:lnTo>
                  <a:lnTo>
                    <a:pt x="622" y="90"/>
                  </a:lnTo>
                  <a:lnTo>
                    <a:pt x="600" y="92"/>
                  </a:lnTo>
                  <a:lnTo>
                    <a:pt x="600" y="92"/>
                  </a:lnTo>
                  <a:lnTo>
                    <a:pt x="590" y="90"/>
                  </a:lnTo>
                  <a:lnTo>
                    <a:pt x="578" y="90"/>
                  </a:lnTo>
                  <a:lnTo>
                    <a:pt x="562" y="86"/>
                  </a:lnTo>
                  <a:lnTo>
                    <a:pt x="548" y="82"/>
                  </a:lnTo>
                  <a:lnTo>
                    <a:pt x="514" y="74"/>
                  </a:lnTo>
                  <a:lnTo>
                    <a:pt x="474" y="62"/>
                  </a:lnTo>
                  <a:lnTo>
                    <a:pt x="430" y="48"/>
                  </a:lnTo>
                  <a:lnTo>
                    <a:pt x="382" y="34"/>
                  </a:lnTo>
                  <a:lnTo>
                    <a:pt x="326" y="20"/>
                  </a:lnTo>
                  <a:lnTo>
                    <a:pt x="296" y="12"/>
                  </a:lnTo>
                  <a:lnTo>
                    <a:pt x="264" y="6"/>
                  </a:lnTo>
                  <a:lnTo>
                    <a:pt x="264" y="6"/>
                  </a:lnTo>
                  <a:lnTo>
                    <a:pt x="248" y="4"/>
                  </a:lnTo>
                  <a:lnTo>
                    <a:pt x="234" y="2"/>
                  </a:lnTo>
                  <a:lnTo>
                    <a:pt x="220" y="0"/>
                  </a:lnTo>
                  <a:lnTo>
                    <a:pt x="204" y="0"/>
                  </a:lnTo>
                  <a:lnTo>
                    <a:pt x="190" y="0"/>
                  </a:lnTo>
                  <a:lnTo>
                    <a:pt x="176" y="2"/>
                  </a:lnTo>
                  <a:lnTo>
                    <a:pt x="162" y="2"/>
                  </a:lnTo>
                  <a:lnTo>
                    <a:pt x="150" y="4"/>
                  </a:lnTo>
                  <a:lnTo>
                    <a:pt x="138" y="6"/>
                  </a:lnTo>
                  <a:lnTo>
                    <a:pt x="126" y="10"/>
                  </a:lnTo>
                  <a:lnTo>
                    <a:pt x="106" y="18"/>
                  </a:lnTo>
                  <a:lnTo>
                    <a:pt x="86" y="26"/>
                  </a:lnTo>
                  <a:lnTo>
                    <a:pt x="68" y="36"/>
                  </a:lnTo>
                  <a:lnTo>
                    <a:pt x="52" y="44"/>
                  </a:lnTo>
                  <a:lnTo>
                    <a:pt x="38" y="54"/>
                  </a:lnTo>
                  <a:lnTo>
                    <a:pt x="26" y="64"/>
                  </a:lnTo>
                  <a:lnTo>
                    <a:pt x="16" y="72"/>
                  </a:lnTo>
                  <a:lnTo>
                    <a:pt x="4" y="84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084" y="4928748"/>
            <a:ext cx="692186" cy="71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903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8001000" cy="548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091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E0301E"/>
                </a:solidFill>
              </a:rPr>
              <a:t>LEME – Barómetro PwC da Economia do Mar</a:t>
            </a:r>
            <a:br>
              <a:rPr lang="pt-BR" dirty="0" smtClean="0">
                <a:solidFill>
                  <a:srgbClr val="E0301E"/>
                </a:solidFill>
              </a:rPr>
            </a:br>
            <a:r>
              <a:rPr lang="pt-BR" b="0" i="0" dirty="0" smtClean="0">
                <a:solidFill>
                  <a:srgbClr val="E0301E"/>
                </a:solidFill>
              </a:rPr>
              <a:t>Edição nº </a:t>
            </a:r>
            <a:r>
              <a:rPr lang="pt-BR" b="0" i="0" dirty="0">
                <a:solidFill>
                  <a:srgbClr val="E0301E"/>
                </a:solidFill>
              </a:rPr>
              <a:t>8</a:t>
            </a:r>
            <a:endParaRPr lang="en-US" b="0" i="0" dirty="0">
              <a:solidFill>
                <a:srgbClr val="E0301E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7237412" y="6477000"/>
            <a:ext cx="1527175" cy="152400"/>
          </a:xfrm>
        </p:spPr>
        <p:txBody>
          <a:bodyPr/>
          <a:lstStyle/>
          <a:p>
            <a:fld id="{1F961EAF-AAEA-4F2C-8048-35D8813E66B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4294967295"/>
          </p:nvPr>
        </p:nvSpPr>
        <p:spPr>
          <a:xfrm>
            <a:off x="533400" y="6326187"/>
            <a:ext cx="5260975" cy="150813"/>
          </a:xfrm>
        </p:spPr>
        <p:txBody>
          <a:bodyPr/>
          <a:lstStyle/>
          <a:p>
            <a:r>
              <a:rPr lang="pt-PT" dirty="0" smtClean="0"/>
              <a:t>LEME - Barómetro </a:t>
            </a:r>
            <a:r>
              <a:rPr lang="pt-PT" dirty="0" err="1" smtClean="0"/>
              <a:t>PwC</a:t>
            </a:r>
            <a:r>
              <a:rPr lang="pt-PT" dirty="0" smtClean="0"/>
              <a:t> da Economia do Mar</a:t>
            </a:r>
            <a:endParaRPr lang="en-US" dirty="0"/>
          </a:p>
        </p:txBody>
      </p:sp>
      <p:cxnSp>
        <p:nvCxnSpPr>
          <p:cNvPr id="7" name="Shape 29"/>
          <p:cNvCxnSpPr/>
          <p:nvPr/>
        </p:nvCxnSpPr>
        <p:spPr>
          <a:xfrm flipV="1">
            <a:off x="381000" y="609600"/>
            <a:ext cx="8229599" cy="152400"/>
          </a:xfrm>
          <a:prstGeom prst="bentConnector3">
            <a:avLst>
              <a:gd name="adj1" fmla="val 0"/>
            </a:avLst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06879" y="2568956"/>
          <a:ext cx="8229599" cy="22148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117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7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27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570350559"/>
                    </a:ext>
                  </a:extLst>
                </a:gridCol>
              </a:tblGrid>
              <a:tr h="325120">
                <a:tc>
                  <a:txBody>
                    <a:bodyPr/>
                    <a:lstStyle/>
                    <a:p>
                      <a:pPr algn="l"/>
                      <a:r>
                        <a:rPr lang="pt-PT" sz="1350" dirty="0" smtClean="0">
                          <a:latin typeface="+mj-lt"/>
                        </a:rPr>
                        <a:t>Descrição</a:t>
                      </a:r>
                      <a:endParaRPr lang="en-US" sz="1350" dirty="0">
                        <a:latin typeface="+mj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dirty="0" smtClean="0">
                          <a:latin typeface="+mj-lt"/>
                        </a:rPr>
                        <a:t>31-12-09</a:t>
                      </a:r>
                      <a:endParaRPr lang="en-US" sz="1200" dirty="0">
                        <a:latin typeface="+mj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dirty="0" smtClean="0">
                          <a:latin typeface="+mj-lt"/>
                        </a:rPr>
                        <a:t>31-12-10</a:t>
                      </a:r>
                      <a:endParaRPr lang="en-US" sz="1200" dirty="0">
                        <a:latin typeface="+mj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dirty="0" smtClean="0">
                          <a:latin typeface="+mj-lt"/>
                        </a:rPr>
                        <a:t>31-12-11</a:t>
                      </a:r>
                      <a:endParaRPr lang="en-US" sz="1200" dirty="0">
                        <a:latin typeface="+mj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dirty="0" smtClean="0">
                          <a:latin typeface="+mj-lt"/>
                        </a:rPr>
                        <a:t>31-12-12</a:t>
                      </a:r>
                      <a:endParaRPr lang="en-US" sz="1200" dirty="0">
                        <a:latin typeface="+mj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dirty="0" smtClean="0">
                          <a:latin typeface="+mj-lt"/>
                        </a:rPr>
                        <a:t>31-12-13</a:t>
                      </a:r>
                      <a:endParaRPr lang="en-US" sz="1200" dirty="0">
                        <a:latin typeface="+mj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dirty="0" smtClean="0">
                          <a:latin typeface="+mj-lt"/>
                        </a:rPr>
                        <a:t>31-12-14</a:t>
                      </a:r>
                      <a:endParaRPr lang="en-US" sz="1200" dirty="0">
                        <a:latin typeface="+mj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200" dirty="0" smtClean="0">
                          <a:latin typeface="+mj-lt"/>
                        </a:rPr>
                        <a:t>31-12-15</a:t>
                      </a:r>
                      <a:endParaRPr lang="en-US" sz="1200" dirty="0">
                        <a:latin typeface="+mj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31-12-16</a:t>
                      </a:r>
                      <a:endParaRPr lang="en-US" sz="12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sz="1400" dirty="0" smtClean="0">
                          <a:latin typeface="+mj-lt"/>
                        </a:rPr>
                        <a:t>% de variáveis com evolução favorável</a:t>
                      </a:r>
                      <a:endParaRPr lang="en-US" sz="1400" dirty="0"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37%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56%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44%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44%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56 %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46%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83</a:t>
                      </a:r>
                      <a:r>
                        <a:rPr lang="en-US" sz="1400" u="none" strike="noStrike" baseline="0" dirty="0">
                          <a:effectLst/>
                          <a:latin typeface="+mj-lt"/>
                        </a:rPr>
                        <a:t>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60%</a:t>
                      </a:r>
                      <a:endParaRPr lang="en-US" sz="1400" b="0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+mj-lt"/>
                        </a:rPr>
                        <a:t>Taxa</a:t>
                      </a:r>
                      <a:r>
                        <a:rPr lang="en-US" sz="1400" baseline="0" dirty="0" smtClean="0">
                          <a:latin typeface="+mj-lt"/>
                        </a:rPr>
                        <a:t> de</a:t>
                      </a:r>
                      <a:r>
                        <a:rPr lang="en-US" sz="1400" dirty="0" smtClean="0">
                          <a:latin typeface="+mj-lt"/>
                        </a:rPr>
                        <a:t> </a:t>
                      </a:r>
                      <a:r>
                        <a:rPr lang="en-US" sz="1400" dirty="0" err="1" smtClean="0">
                          <a:latin typeface="+mj-lt"/>
                        </a:rPr>
                        <a:t>crescimento</a:t>
                      </a:r>
                      <a:r>
                        <a:rPr lang="en-US" sz="1400" dirty="0" smtClean="0">
                          <a:latin typeface="+mj-lt"/>
                        </a:rPr>
                        <a:t> do PIB</a:t>
                      </a:r>
                      <a:endParaRPr lang="en-US" sz="1400" dirty="0"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-2,98%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1,90</a:t>
                      </a:r>
                      <a:r>
                        <a:rPr lang="en-US" sz="1400" u="none" strike="noStrike" baseline="0" dirty="0">
                          <a:effectLst/>
                          <a:latin typeface="+mj-lt"/>
                        </a:rPr>
                        <a:t>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-1,83%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-4,03%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-1,13%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0,89%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baseline="0" dirty="0" smtClean="0">
                          <a:effectLst/>
                          <a:latin typeface="+mj-lt"/>
                        </a:rPr>
                        <a:t>1,60%</a:t>
                      </a:r>
                      <a:endParaRPr 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1,40%</a:t>
                      </a:r>
                      <a:endParaRPr lang="en-US" sz="1400" b="0" i="0" u="none" strike="noStrike" baseline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943600" y="5926836"/>
            <a:ext cx="2667001" cy="473964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r"/>
            <a:endParaRPr lang="pt-PT" sz="1050" i="1" dirty="0" smtClean="0">
              <a:latin typeface="Georgia" pitchFamily="18" charset="0"/>
            </a:endParaRPr>
          </a:p>
          <a:p>
            <a:pPr algn="r"/>
            <a:r>
              <a:rPr lang="pt-PT" sz="1050" i="1" dirty="0" smtClean="0">
                <a:latin typeface="Georgia" pitchFamily="18" charset="0"/>
              </a:rPr>
              <a:t>Fonte: Instituto Nacional de Estatística</a:t>
            </a:r>
          </a:p>
        </p:txBody>
      </p:sp>
      <p:sp>
        <p:nvSpPr>
          <p:cNvPr id="10" name="Right Brace 9"/>
          <p:cNvSpPr/>
          <p:nvPr/>
        </p:nvSpPr>
        <p:spPr>
          <a:xfrm rot="5400000">
            <a:off x="5033757" y="1578879"/>
            <a:ext cx="245364" cy="6960078"/>
          </a:xfrm>
          <a:prstGeom prst="rightBrace">
            <a:avLst/>
          </a:pr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52854" y="5346954"/>
            <a:ext cx="4267200" cy="381000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pt-PT" sz="2000" b="1" dirty="0" smtClean="0">
                <a:solidFill>
                  <a:srgbClr val="E0301E"/>
                </a:solidFill>
                <a:latin typeface="Georgia" pitchFamily="18" charset="0"/>
              </a:rPr>
              <a:t>A economia do mar é resiliente</a:t>
            </a:r>
            <a:endParaRPr lang="en-US" sz="2000" b="1" dirty="0" err="1" smtClean="0">
              <a:solidFill>
                <a:srgbClr val="E0301E"/>
              </a:solidFill>
              <a:latin typeface="Georgia" pitchFamily="18" charset="0"/>
            </a:endParaRPr>
          </a:p>
        </p:txBody>
      </p:sp>
      <p:sp>
        <p:nvSpPr>
          <p:cNvPr id="12" name="Oval 11"/>
          <p:cNvSpPr/>
          <p:nvPr/>
        </p:nvSpPr>
        <p:spPr bwMode="ltGray">
          <a:xfrm>
            <a:off x="8001000" y="3140964"/>
            <a:ext cx="762000" cy="762000"/>
          </a:xfrm>
          <a:prstGeom prst="ellipse">
            <a:avLst/>
          </a:prstGeom>
          <a:noFill/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57600" y="1732787"/>
            <a:ext cx="3733800" cy="609600"/>
          </a:xfrm>
          <a:prstGeom prst="rect">
            <a:avLst/>
          </a:prstGeom>
          <a:noFill/>
          <a:ln w="15875">
            <a:noFill/>
          </a:ln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pt-PT" sz="2000" dirty="0" smtClean="0">
                <a:latin typeface="Georgia" pitchFamily="18" charset="0"/>
              </a:rPr>
              <a:t>Em 2016, 60% das variáveis apresentaram evolução favorável</a:t>
            </a:r>
            <a:endParaRPr lang="en-US" sz="2000" dirty="0" err="1" smtClean="0">
              <a:latin typeface="Georgia" pitchFamily="18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7391400" y="2342387"/>
            <a:ext cx="609600" cy="934213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217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/>
          <p:cNvCxnSpPr/>
          <p:nvPr/>
        </p:nvCxnSpPr>
        <p:spPr>
          <a:xfrm>
            <a:off x="914400" y="4572000"/>
            <a:ext cx="4716000" cy="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429000" y="2581103"/>
            <a:ext cx="0" cy="363600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think-cell Slide" r:id="rId4" imgW="344" imgH="344" progId="TCLayout.ActiveDocument.1">
                  <p:embed/>
                </p:oleObj>
              </mc:Choice>
              <mc:Fallback>
                <p:oleObj name="think-cell Slide" r:id="rId4" imgW="344" imgH="344" progId="TCLayout.ActiveDocument.1">
                  <p:embed/>
                  <p:pic>
                    <p:nvPicPr>
                      <p:cNvPr id="12" name="Object 1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E0301E"/>
                </a:solidFill>
              </a:rPr>
              <a:t>A evolução dos indicadores nos últimos 20 anos em Portugal </a:t>
            </a:r>
            <a:r>
              <a:rPr lang="pt-PT" sz="2000" b="0" i="0" dirty="0" smtClean="0">
                <a:solidFill>
                  <a:srgbClr val="E0301E"/>
                </a:solidFill>
              </a:rPr>
              <a:t>(</a:t>
            </a:r>
            <a:r>
              <a:rPr lang="pt-PT" sz="2000" b="0" i="0" dirty="0">
                <a:solidFill>
                  <a:srgbClr val="E0301E"/>
                </a:solidFill>
              </a:rPr>
              <a:t>Índice </a:t>
            </a:r>
            <a:r>
              <a:rPr lang="pt-PT" sz="2000" b="0" i="0" dirty="0" err="1">
                <a:solidFill>
                  <a:srgbClr val="E0301E"/>
                </a:solidFill>
              </a:rPr>
              <a:t>PwC</a:t>
            </a:r>
            <a:r>
              <a:rPr lang="pt-PT" sz="2000" b="0" i="0" dirty="0">
                <a:solidFill>
                  <a:srgbClr val="E0301E"/>
                </a:solidFill>
              </a:rPr>
              <a:t> Barómetro do </a:t>
            </a:r>
            <a:r>
              <a:rPr lang="pt-PT" sz="2000" b="0" i="0" dirty="0" smtClean="0">
                <a:solidFill>
                  <a:srgbClr val="E0301E"/>
                </a:solidFill>
              </a:rPr>
              <a:t>Mar)</a:t>
            </a:r>
            <a:endParaRPr lang="pt-PT" sz="2000" b="0" i="0" dirty="0">
              <a:solidFill>
                <a:srgbClr val="E0301E"/>
              </a:solidFill>
            </a:endParaRPr>
          </a:p>
        </p:txBody>
      </p:sp>
      <p:graphicFrame>
        <p:nvGraphicFramePr>
          <p:cNvPr id="21" name="Content Placeholder 6"/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533400" y="1498665"/>
          <a:ext cx="8077200" cy="5011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394030" y="5244206"/>
            <a:ext cx="839974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solidFill>
                  <a:schemeClr val="tx2"/>
                </a:solidFill>
                <a:latin typeface="Georgia" pitchFamily="18" charset="0"/>
              </a:rPr>
              <a:t>Indústrias Navais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39186" y="2897869"/>
            <a:ext cx="1077218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solidFill>
                  <a:schemeClr val="accent3"/>
                </a:solidFill>
                <a:latin typeface="Georgia" pitchFamily="18" charset="0"/>
              </a:rPr>
              <a:t>Exportação de pescado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77795" y="4917459"/>
            <a:ext cx="589905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solidFill>
                  <a:schemeClr val="accent5"/>
                </a:solidFill>
                <a:latin typeface="Georgia" pitchFamily="18" charset="0"/>
              </a:rPr>
              <a:t>Marinheiros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03648" y="4102841"/>
            <a:ext cx="589905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>
                <a:solidFill>
                  <a:schemeClr val="accent5"/>
                </a:solidFill>
                <a:latin typeface="Georgia" pitchFamily="18" charset="0"/>
              </a:rPr>
              <a:t>Marinheiros</a:t>
            </a:r>
            <a:endParaRPr lang="pt-PT" sz="700" b="1" i="1" dirty="0" smtClean="0">
              <a:solidFill>
                <a:schemeClr val="accent5"/>
              </a:solidFill>
              <a:latin typeface="Georg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13444" y="3989902"/>
            <a:ext cx="636465" cy="10772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solidFill>
                  <a:schemeClr val="accent2"/>
                </a:solidFill>
                <a:latin typeface="Georgia" pitchFamily="18" charset="0"/>
              </a:rPr>
              <a:t>Pesca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1356" y="4914293"/>
            <a:ext cx="450444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>
                <a:solidFill>
                  <a:schemeClr val="accent4"/>
                </a:solidFill>
                <a:latin typeface="Georgia" pitchFamily="18" charset="0"/>
              </a:rPr>
              <a:t>Hóspedes</a:t>
            </a:r>
            <a:endParaRPr lang="pt-PT" sz="700" b="1" i="1" dirty="0" smtClean="0">
              <a:solidFill>
                <a:schemeClr val="accent4"/>
              </a:solidFill>
              <a:latin typeface="Georg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15699" y="4825707"/>
            <a:ext cx="453650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latin typeface="Georgia" pitchFamily="18" charset="0"/>
              </a:rPr>
              <a:t>Cruzeiros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05048" y="3907835"/>
            <a:ext cx="450444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solidFill>
                  <a:schemeClr val="accent4"/>
                </a:solidFill>
                <a:latin typeface="Georgia" pitchFamily="18" charset="0"/>
              </a:rPr>
              <a:t>Hóspedes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035095" y="3994832"/>
            <a:ext cx="1016304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solidFill>
                  <a:schemeClr val="accent6"/>
                </a:solidFill>
                <a:latin typeface="Georgia" pitchFamily="18" charset="0"/>
              </a:rPr>
              <a:t>Alunos universitários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07830" y="4384795"/>
            <a:ext cx="453650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latin typeface="Georgia" pitchFamily="18" charset="0"/>
              </a:rPr>
              <a:t>Cruzeiros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62858" y="4776601"/>
            <a:ext cx="353891" cy="10772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solidFill>
                  <a:schemeClr val="accent2"/>
                </a:solidFill>
                <a:latin typeface="Georgia" pitchFamily="18" charset="0"/>
              </a:rPr>
              <a:t>Pesca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16234" y="5255126"/>
            <a:ext cx="839974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solidFill>
                  <a:schemeClr val="tx2"/>
                </a:solidFill>
                <a:latin typeface="Georgia" pitchFamily="18" charset="0"/>
              </a:rPr>
              <a:t>Indústrias Navais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2889864" y="5030687"/>
            <a:ext cx="227040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indent="-274320">
              <a:spcAft>
                <a:spcPts val="900"/>
              </a:spcAft>
            </a:pPr>
            <a:r>
              <a:rPr lang="pt-PT" sz="2000" b="1" i="1" dirty="0" smtClean="0">
                <a:latin typeface="Georgia" pitchFamily="18" charset="0"/>
              </a:rPr>
              <a:t>5</a:t>
            </a:r>
          </a:p>
        </p:txBody>
      </p:sp>
      <p:sp>
        <p:nvSpPr>
          <p:cNvPr id="32" name="TextBox 21"/>
          <p:cNvSpPr txBox="1"/>
          <p:nvPr/>
        </p:nvSpPr>
        <p:spPr>
          <a:xfrm>
            <a:off x="2893206" y="3442378"/>
            <a:ext cx="227040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indent="-274320">
              <a:spcAft>
                <a:spcPts val="900"/>
              </a:spcAft>
            </a:pPr>
            <a:r>
              <a:rPr lang="pt-PT" sz="2000" b="1" i="1" dirty="0" smtClean="0">
                <a:latin typeface="Georgia" pitchFamily="18" charset="0"/>
              </a:rPr>
              <a:t>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3648" y="4400288"/>
            <a:ext cx="1016304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solidFill>
                  <a:schemeClr val="accent6"/>
                </a:solidFill>
                <a:latin typeface="Georgia" pitchFamily="18" charset="0"/>
              </a:rPr>
              <a:t>Alunos universitários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736707" y="3750155"/>
            <a:ext cx="288541" cy="1077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latin typeface="Georgia" pitchFamily="18" charset="0"/>
              </a:rPr>
              <a:t>Carga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807466" y="4697735"/>
            <a:ext cx="347469" cy="10772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-274320">
              <a:spcAft>
                <a:spcPts val="900"/>
              </a:spcAft>
            </a:pPr>
            <a:r>
              <a:rPr lang="pt-PT" sz="700" b="1" i="1" dirty="0" smtClean="0">
                <a:latin typeface="Georgia" pitchFamily="18" charset="0"/>
              </a:rPr>
              <a:t>Carga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3429000" y="2585745"/>
            <a:ext cx="0" cy="363600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91540" y="4547613"/>
            <a:ext cx="4594860" cy="2327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254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think-cell Slide" r:id="rId4" imgW="344" imgH="344" progId="TCLayout.ActiveDocument.1">
                  <p:embed/>
                </p:oleObj>
              </mc:Choice>
              <mc:Fallback>
                <p:oleObj name="think-cell Slide" r:id="rId4" imgW="344" imgH="344" progId="TCLayout.ActiveDocument.1">
                  <p:embed/>
                  <p:pic>
                    <p:nvPicPr>
                      <p:cNvPr id="15" name="Object 1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901018" y="4693186"/>
            <a:ext cx="4823110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523686" y="2276872"/>
            <a:ext cx="0" cy="3599954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rgbClr val="E0301E"/>
                </a:solidFill>
              </a:rPr>
              <a:t>A evolução dos indicadores nos últimos 20 anos </a:t>
            </a:r>
            <a:r>
              <a:rPr lang="pt-PT" dirty="0" smtClean="0">
                <a:solidFill>
                  <a:srgbClr val="E0301E"/>
                </a:solidFill>
              </a:rPr>
              <a:t>no Mundo </a:t>
            </a:r>
            <a:r>
              <a:rPr lang="pt-PT" sz="2000" b="0" i="0" dirty="0">
                <a:solidFill>
                  <a:srgbClr val="E0301E"/>
                </a:solidFill>
              </a:rPr>
              <a:t>(Índice </a:t>
            </a:r>
            <a:r>
              <a:rPr lang="pt-PT" sz="2000" b="0" i="0" dirty="0" err="1">
                <a:solidFill>
                  <a:srgbClr val="E0301E"/>
                </a:solidFill>
              </a:rPr>
              <a:t>PwC</a:t>
            </a:r>
            <a:r>
              <a:rPr lang="pt-PT" sz="2000" b="0" i="0" dirty="0">
                <a:solidFill>
                  <a:srgbClr val="E0301E"/>
                </a:solidFill>
              </a:rPr>
              <a:t> Barómetro do Mar)</a:t>
            </a:r>
            <a:endParaRPr lang="pt-PT" b="0" i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533400" y="1497085"/>
          <a:ext cx="8077200" cy="5011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080353" y="4973336"/>
            <a:ext cx="251792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-274320" algn="ctr">
              <a:spcAft>
                <a:spcPts val="900"/>
              </a:spcAft>
            </a:pPr>
            <a:r>
              <a:rPr lang="pt-PT" sz="2000" b="1" i="1" dirty="0" smtClean="0">
                <a:latin typeface="Georgia" pitchFamily="18" charset="0"/>
              </a:rPr>
              <a:t>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73427" y="4250732"/>
            <a:ext cx="227040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-274320" algn="ctr">
              <a:spcAft>
                <a:spcPts val="900"/>
              </a:spcAft>
            </a:pPr>
            <a:r>
              <a:rPr lang="pt-PT" sz="2000" b="1" i="1" dirty="0" smtClean="0">
                <a:latin typeface="Georgia" pitchFamily="18" charset="0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68456" y="4973336"/>
            <a:ext cx="227040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-274320" algn="ctr">
              <a:spcAft>
                <a:spcPts val="900"/>
              </a:spcAft>
            </a:pPr>
            <a:r>
              <a:rPr lang="pt-PT" sz="2000" b="1" i="1" dirty="0" smtClean="0">
                <a:latin typeface="Georgia" pitchFamily="18" charset="0"/>
              </a:rPr>
              <a:t>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19521" y="5524077"/>
            <a:ext cx="518898" cy="126518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1"/>
                </a:solidFill>
                <a:latin typeface="Georgia" pitchFamily="18" charset="0"/>
              </a:rPr>
              <a:t>Carga</a:t>
            </a:r>
            <a:endParaRPr lang="en-US" sz="700" b="1" i="1" dirty="0" smtClean="0">
              <a:solidFill>
                <a:schemeClr val="accent1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47908" y="5328842"/>
            <a:ext cx="311028" cy="204440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r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5"/>
                </a:solidFill>
                <a:latin typeface="Georgia" pitchFamily="18" charset="0"/>
              </a:rPr>
              <a:t>Frota</a:t>
            </a:r>
            <a:endParaRPr lang="en-US" sz="700" b="1" i="1" dirty="0" smtClean="0">
              <a:solidFill>
                <a:schemeClr val="accent5"/>
              </a:solidFill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1018" y="5396639"/>
            <a:ext cx="446890" cy="121868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4"/>
                </a:solidFill>
                <a:latin typeface="Georgia" pitchFamily="18" charset="0"/>
              </a:rPr>
              <a:t>Ataques</a:t>
            </a:r>
            <a:endParaRPr lang="en-US" sz="700" b="1" i="1" dirty="0" smtClean="0">
              <a:solidFill>
                <a:schemeClr val="accent4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19686" y="5097063"/>
            <a:ext cx="713913" cy="62584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3"/>
                </a:solidFill>
                <a:latin typeface="Georgia" pitchFamily="18" charset="0"/>
              </a:rPr>
              <a:t>Petróleo</a:t>
            </a:r>
            <a:r>
              <a:rPr lang="en-US" sz="700" b="1" i="1" dirty="0" smtClean="0">
                <a:solidFill>
                  <a:schemeClr val="accent3"/>
                </a:solidFill>
                <a:latin typeface="Georgia" pitchFamily="18" charset="0"/>
              </a:rPr>
              <a:t> e </a:t>
            </a:r>
            <a:r>
              <a:rPr lang="en-US" sz="700" b="1" i="1" dirty="0" err="1">
                <a:solidFill>
                  <a:schemeClr val="accent3"/>
                </a:solidFill>
                <a:latin typeface="Georgia" pitchFamily="18" charset="0"/>
              </a:rPr>
              <a:t>Gás</a:t>
            </a:r>
            <a:endParaRPr lang="en-US" sz="700" b="1" i="1" dirty="0" smtClean="0"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44518" y="5707946"/>
            <a:ext cx="539078" cy="16073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2"/>
                </a:solidFill>
                <a:latin typeface="Georgia" pitchFamily="18" charset="0"/>
              </a:rPr>
              <a:t>Estaleiros</a:t>
            </a:r>
            <a:endParaRPr lang="en-US" sz="700" b="1" i="1" dirty="0" smtClean="0">
              <a:solidFill>
                <a:schemeClr val="accent2"/>
              </a:solidFill>
              <a:latin typeface="Georgi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9521" y="4885312"/>
            <a:ext cx="477612" cy="13062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Pesca</a:t>
            </a:r>
            <a:endParaRPr lang="en-US" sz="700" b="1" i="1" dirty="0" smtClean="0">
              <a:solidFill>
                <a:schemeClr val="bg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42459" y="5281235"/>
            <a:ext cx="522571" cy="14151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6"/>
                </a:solidFill>
                <a:latin typeface="Georgia" pitchFamily="18" charset="0"/>
              </a:rPr>
              <a:t>Cruzeiros</a:t>
            </a:r>
            <a:endParaRPr lang="en-US" sz="700" b="1" i="1" dirty="0" smtClean="0">
              <a:solidFill>
                <a:schemeClr val="accent6"/>
              </a:solidFill>
              <a:latin typeface="Georgia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765" y="4250314"/>
            <a:ext cx="518898" cy="126518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1"/>
                </a:solidFill>
                <a:latin typeface="Georgia" pitchFamily="18" charset="0"/>
              </a:rPr>
              <a:t>Carga</a:t>
            </a:r>
            <a:endParaRPr lang="en-US" sz="700" b="1" i="1" dirty="0" smtClean="0">
              <a:solidFill>
                <a:schemeClr val="accent1"/>
              </a:solidFill>
              <a:latin typeface="Georgia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05701" y="5702478"/>
            <a:ext cx="623078" cy="13062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Aquacultura</a:t>
            </a:r>
            <a:endParaRPr lang="en-US" sz="700" b="1" i="1" dirty="0" smtClean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42542" y="5068372"/>
            <a:ext cx="539078" cy="16073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r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2"/>
                </a:solidFill>
                <a:latin typeface="Georgia" pitchFamily="18" charset="0"/>
              </a:rPr>
              <a:t>Estaleiros</a:t>
            </a:r>
            <a:endParaRPr lang="en-US" sz="700" b="1" i="1" dirty="0" smtClean="0">
              <a:solidFill>
                <a:schemeClr val="accent2"/>
              </a:solidFill>
              <a:latin typeface="Georgia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77787" y="5463143"/>
            <a:ext cx="446890" cy="121868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4"/>
                </a:solidFill>
                <a:latin typeface="Georgia" pitchFamily="18" charset="0"/>
              </a:rPr>
              <a:t>Ataques</a:t>
            </a:r>
            <a:endParaRPr lang="en-US" sz="700" b="1" i="1" dirty="0" smtClean="0">
              <a:solidFill>
                <a:schemeClr val="accent4"/>
              </a:solidFill>
              <a:latin typeface="Georgia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371026" y="4593657"/>
            <a:ext cx="453230" cy="9952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3"/>
                </a:solidFill>
                <a:latin typeface="Georgia" pitchFamily="18" charset="0"/>
              </a:rPr>
              <a:t>Petróleo</a:t>
            </a:r>
            <a:r>
              <a:rPr lang="en-US" sz="700" b="1" i="1" dirty="0" smtClean="0">
                <a:solidFill>
                  <a:schemeClr val="accent3"/>
                </a:solidFill>
                <a:latin typeface="Georgia" pitchFamily="18" charset="0"/>
              </a:rPr>
              <a:t> e </a:t>
            </a:r>
            <a:r>
              <a:rPr lang="en-US" sz="700" b="1" i="1" dirty="0" err="1" smtClean="0">
                <a:solidFill>
                  <a:schemeClr val="accent3"/>
                </a:solidFill>
                <a:latin typeface="Georgia" pitchFamily="18" charset="0"/>
              </a:rPr>
              <a:t>Gás</a:t>
            </a:r>
            <a:endParaRPr lang="en-US" sz="700" b="1" i="1" dirty="0" smtClean="0"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714602" y="4709566"/>
            <a:ext cx="477612" cy="13062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Pesca</a:t>
            </a:r>
            <a:endParaRPr lang="en-US" sz="700" b="1" i="1" dirty="0" smtClean="0">
              <a:solidFill>
                <a:schemeClr val="bg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338783" y="3787288"/>
            <a:ext cx="522571" cy="14151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6"/>
                </a:solidFill>
                <a:latin typeface="Georgia" pitchFamily="18" charset="0"/>
              </a:rPr>
              <a:t>Cruzeiros</a:t>
            </a:r>
            <a:endParaRPr lang="en-US" sz="700" b="1" i="1" dirty="0" smtClean="0">
              <a:solidFill>
                <a:schemeClr val="accent6"/>
              </a:solidFill>
              <a:latin typeface="Georgia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3523686" y="2590800"/>
            <a:ext cx="0" cy="363600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738518" y="3512867"/>
            <a:ext cx="475553" cy="19816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 algn="r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accent5"/>
                </a:solidFill>
                <a:latin typeface="Georgia" pitchFamily="18" charset="0"/>
              </a:rPr>
              <a:t>Frota</a:t>
            </a:r>
            <a:endParaRPr lang="en-US" sz="700" b="1" i="1" dirty="0" smtClean="0">
              <a:solidFill>
                <a:schemeClr val="accent5"/>
              </a:solidFill>
              <a:latin typeface="Georgia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356322" y="3748557"/>
            <a:ext cx="623078" cy="13062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indent="-274320">
              <a:spcAft>
                <a:spcPts val="900"/>
              </a:spcAft>
            </a:pPr>
            <a:r>
              <a:rPr lang="en-US" sz="700" b="1" i="1" dirty="0" err="1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Aquacultura</a:t>
            </a:r>
            <a:endParaRPr lang="en-US" sz="700" b="1" i="1" dirty="0" smtClean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901018" y="4827864"/>
            <a:ext cx="4960336" cy="767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33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id" hidden="1"/>
          <p:cNvGrpSpPr/>
          <p:nvPr>
            <p:custDataLst>
              <p:tags r:id="rId2"/>
            </p:custDataLst>
          </p:nvPr>
        </p:nvGrpSpPr>
        <p:grpSpPr>
          <a:xfrm>
            <a:off x="602428" y="540572"/>
            <a:ext cx="7939144" cy="6043108"/>
            <a:chOff x="530352" y="612648"/>
            <a:chExt cx="8997696" cy="6848856"/>
          </a:xfrm>
        </p:grpSpPr>
        <p:grpSp>
          <p:nvGrpSpPr>
            <p:cNvPr id="3" name="Group 2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0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Group 3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48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707409">
                <a:buSzPct val="90000"/>
                <a:defRPr/>
              </a:pPr>
              <a:endParaRPr lang="pt-PT" sz="1235" dirty="0">
                <a:solidFill>
                  <a:srgbClr val="821A1A"/>
                </a:solidFill>
                <a:cs typeface="Arial" charset="0"/>
              </a:endParaRPr>
            </a:p>
          </p:txBody>
        </p:sp>
        <p:grpSp>
          <p:nvGrpSpPr>
            <p:cNvPr id="6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2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6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0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4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18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2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pt-PT" sz="1588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6" name="Title 1"/>
          <p:cNvSpPr txBox="1">
            <a:spLocks/>
          </p:cNvSpPr>
          <p:nvPr/>
        </p:nvSpPr>
        <p:spPr>
          <a:xfrm>
            <a:off x="505666" y="879827"/>
            <a:ext cx="8109648" cy="706617"/>
          </a:xfrm>
          <a:prstGeom prst="rect">
            <a:avLst/>
          </a:prstGeom>
        </p:spPr>
        <p:txBody>
          <a:bodyPr/>
          <a:lstStyle>
            <a:lvl1pPr algn="l" defTabSz="190671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00" b="1" i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765" dirty="0" err="1" smtClean="0">
                <a:solidFill>
                  <a:srgbClr val="821A1A"/>
                </a:solidFill>
              </a:rPr>
              <a:t>Shipping</a:t>
            </a:r>
            <a:r>
              <a:rPr lang="pt-PT" sz="1765" dirty="0" smtClean="0">
                <a:solidFill>
                  <a:srgbClr val="821A1A"/>
                </a:solidFill>
              </a:rPr>
              <a:t> – Tendência</a:t>
            </a:r>
            <a:endParaRPr lang="pt-PT" sz="1765" dirty="0">
              <a:solidFill>
                <a:srgbClr val="821A1A"/>
              </a:solidFill>
            </a:endParaRPr>
          </a:p>
        </p:txBody>
      </p:sp>
      <p:pic>
        <p:nvPicPr>
          <p:cNvPr id="71" name="Picture 3" descr="X:\Shared resources\Images\Images from brandsite\People in context\Photo_RGB_C_2_44657(expires 30-11-2017)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3" y="1586445"/>
            <a:ext cx="3538986" cy="462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/>
          <p:cNvSpPr/>
          <p:nvPr/>
        </p:nvSpPr>
        <p:spPr bwMode="ltGray">
          <a:xfrm>
            <a:off x="2284687" y="5253889"/>
            <a:ext cx="6540005" cy="95934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40" tIns="95240" rIns="95240" bIns="95240" rtlCol="0" anchor="ctr" anchorCtr="0"/>
          <a:lstStyle/>
          <a:p>
            <a:pPr marL="151287" lvl="3" indent="-151287">
              <a:spcAft>
                <a:spcPts val="265"/>
              </a:spcAft>
              <a:buFont typeface="Arial" panose="020B0604020202020204" pitchFamily="34" charset="0"/>
              <a:buChar char="•"/>
            </a:pPr>
            <a:r>
              <a:rPr lang="pt-PT" sz="1059" dirty="0">
                <a:solidFill>
                  <a:srgbClr val="FFFFFF"/>
                </a:solidFill>
                <a:latin typeface="Georgia"/>
              </a:rPr>
              <a:t>Todas as classes de ativos serão influenciadas pela digitalização. Isso permitirá que novos participantes  ingressem no setor marítimo e que os participantes estabelecidos redefinam o seu papel num processo logístico digitalizado ou percam a importância caso não sejam capazes ou dispostos a  efetuar mudanças.</a:t>
            </a:r>
          </a:p>
          <a:p>
            <a:pPr marL="151287" lvl="3" indent="-151287">
              <a:spcAft>
                <a:spcPts val="265"/>
              </a:spcAft>
              <a:buFont typeface="Arial" panose="020B0604020202020204" pitchFamily="34" charset="0"/>
              <a:buChar char="•"/>
            </a:pPr>
            <a:r>
              <a:rPr lang="pt-PT" sz="1059" dirty="0">
                <a:solidFill>
                  <a:srgbClr val="FFFFFF"/>
                </a:solidFill>
                <a:latin typeface="Georgia"/>
              </a:rPr>
              <a:t>A segurança dos dados será crucial (por exemplo, ataque cibernético </a:t>
            </a:r>
            <a:r>
              <a:rPr lang="pt-PT" sz="1059" dirty="0" smtClean="0">
                <a:solidFill>
                  <a:srgbClr val="FFFFFF"/>
                </a:solidFill>
                <a:latin typeface="Georgia"/>
              </a:rPr>
              <a:t>a empresas do setor)</a:t>
            </a:r>
            <a:endParaRPr lang="pt-PT" sz="1059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5" name="Rectangle 74"/>
          <p:cNvSpPr/>
          <p:nvPr/>
        </p:nvSpPr>
        <p:spPr bwMode="ltGray">
          <a:xfrm>
            <a:off x="1982889" y="4300712"/>
            <a:ext cx="6540005" cy="8354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40" tIns="95240" rIns="95240" bIns="95240" rtlCol="0" anchor="ctr" anchorCtr="0"/>
          <a:lstStyle/>
          <a:p>
            <a:pPr marL="151287" indent="-151287">
              <a:spcAft>
                <a:spcPts val="265"/>
              </a:spcAft>
              <a:buFont typeface="Arial" panose="020B0604020202020204" pitchFamily="34" charset="0"/>
              <a:buChar char="•"/>
            </a:pPr>
            <a:r>
              <a:rPr lang="pt-PT" sz="1059" dirty="0">
                <a:solidFill>
                  <a:srgbClr val="FFFFFF"/>
                </a:solidFill>
                <a:latin typeface="Georgia"/>
              </a:rPr>
              <a:t>O negócio de cruzeiros é o único negócio de transporte com aumentos significativos. No entanto, é mais ou menos hospitalidade na </a:t>
            </a:r>
            <a:r>
              <a:rPr lang="pt-PT" sz="1059" dirty="0" smtClean="0">
                <a:solidFill>
                  <a:srgbClr val="FFFFFF"/>
                </a:solidFill>
                <a:latin typeface="Georgia"/>
              </a:rPr>
              <a:t>água. </a:t>
            </a:r>
            <a:r>
              <a:rPr lang="pt-PT" sz="1059" dirty="0">
                <a:solidFill>
                  <a:srgbClr val="FFFFFF"/>
                </a:solidFill>
                <a:latin typeface="Georgia"/>
              </a:rPr>
              <a:t>Devido a uma boa perspetiva no mercado europeu e um enorme potencial na Ásia, o negócio de cruzeiros deverá crescer significativamente no futuro.</a:t>
            </a:r>
          </a:p>
        </p:txBody>
      </p:sp>
      <p:sp>
        <p:nvSpPr>
          <p:cNvPr id="76" name="Rectangle 75"/>
          <p:cNvSpPr/>
          <p:nvPr/>
        </p:nvSpPr>
        <p:spPr bwMode="ltGray">
          <a:xfrm>
            <a:off x="1077494" y="1441179"/>
            <a:ext cx="6540005" cy="835412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40" tIns="95240" rIns="95240" bIns="95240" rtlCol="0" anchor="ctr" anchorCtr="0"/>
          <a:lstStyle/>
          <a:p>
            <a:pPr marL="166416" indent="-166416">
              <a:buFont typeface="Arial" panose="020B0604020202020204" pitchFamily="34" charset="0"/>
              <a:buChar char="•"/>
            </a:pPr>
            <a:r>
              <a:rPr lang="pt-PT" sz="1059" dirty="0" smtClean="0">
                <a:solidFill>
                  <a:srgbClr val="FFFFFF"/>
                </a:solidFill>
                <a:latin typeface="Georgia"/>
              </a:rPr>
              <a:t>Existe um excesso de capacidade de transporte, que impedirá subida acentuada de preços. Aparentemente Os </a:t>
            </a:r>
            <a:r>
              <a:rPr lang="pt-PT" sz="1059" dirty="0">
                <a:solidFill>
                  <a:srgbClr val="FFFFFF"/>
                </a:solidFill>
                <a:latin typeface="Georgia"/>
              </a:rPr>
              <a:t>navios de tamanho médio perderão cada vez mais importância para o comércio mundial. O mercado será dominado por navios muito grandes e pequenos.</a:t>
            </a:r>
          </a:p>
        </p:txBody>
      </p:sp>
      <p:sp>
        <p:nvSpPr>
          <p:cNvPr id="63" name="Rectangle 62"/>
          <p:cNvSpPr/>
          <p:nvPr/>
        </p:nvSpPr>
        <p:spPr bwMode="ltGray">
          <a:xfrm>
            <a:off x="1379293" y="2394356"/>
            <a:ext cx="6540005" cy="835412"/>
          </a:xfrm>
          <a:prstGeom prst="rect">
            <a:avLst/>
          </a:pr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40" tIns="95240" rIns="95240" bIns="95240" rtlCol="0" anchor="ctr" anchorCtr="0"/>
          <a:lstStyle/>
          <a:p>
            <a:pPr marL="151287" indent="-151287">
              <a:spcAft>
                <a:spcPts val="265"/>
              </a:spcAft>
              <a:buFont typeface="Arial" panose="020B0604020202020204" pitchFamily="34" charset="0"/>
              <a:buChar char="•"/>
            </a:pPr>
            <a:r>
              <a:rPr lang="pt-PT" sz="1059" dirty="0" smtClean="0">
                <a:solidFill>
                  <a:srgbClr val="FFFFFF"/>
                </a:solidFill>
                <a:latin typeface="Georgia"/>
              </a:rPr>
              <a:t>A mudança </a:t>
            </a:r>
            <a:r>
              <a:rPr lang="pt-PT" sz="1059" dirty="0">
                <a:solidFill>
                  <a:srgbClr val="FFFFFF"/>
                </a:solidFill>
                <a:latin typeface="Georgia"/>
              </a:rPr>
              <a:t>mudança no  aluguer tradicional de navios resultará na entrada de novos investidores no mercado e os credores existentes terão que reduzir a exposição da carteira. As empresas são obrigadas a melhorar o seu modelo de atratividade / negócio para se tornarem interessantes para os investidores.</a:t>
            </a:r>
          </a:p>
        </p:txBody>
      </p:sp>
      <p:sp>
        <p:nvSpPr>
          <p:cNvPr id="62" name="Rectangle 61"/>
          <p:cNvSpPr/>
          <p:nvPr/>
        </p:nvSpPr>
        <p:spPr bwMode="ltGray">
          <a:xfrm>
            <a:off x="1681091" y="3347534"/>
            <a:ext cx="6540005" cy="835412"/>
          </a:xfrm>
          <a:prstGeom prst="rect">
            <a:avLst/>
          </a:prstGeom>
          <a:solidFill>
            <a:srgbClr val="FFC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40" tIns="95240" rIns="95240" bIns="95240" rtlCol="0" anchor="ctr" anchorCtr="0"/>
          <a:lstStyle/>
          <a:p>
            <a:pPr marL="151287" indent="-151287">
              <a:spcAft>
                <a:spcPts val="265"/>
              </a:spcAft>
              <a:buFont typeface="Arial" panose="020B0604020202020204" pitchFamily="34" charset="0"/>
              <a:buChar char="•"/>
            </a:pPr>
            <a:r>
              <a:rPr lang="pt-PT" sz="1059" dirty="0">
                <a:solidFill>
                  <a:schemeClr val="tx1"/>
                </a:solidFill>
                <a:latin typeface="Georgia"/>
              </a:rPr>
              <a:t>Não obstante, o mercado e os seus participantes estão em movimento tentando consolidar concorrentes e formar novas alianças. </a:t>
            </a:r>
            <a:r>
              <a:rPr lang="pt-PT" sz="1059" dirty="0" smtClean="0">
                <a:solidFill>
                  <a:schemeClr val="tx1"/>
                </a:solidFill>
                <a:latin typeface="Georgia"/>
              </a:rPr>
              <a:t>O </a:t>
            </a:r>
            <a:r>
              <a:rPr lang="pt-PT" sz="1059" dirty="0">
                <a:solidFill>
                  <a:schemeClr val="tx1"/>
                </a:solidFill>
                <a:latin typeface="Georgia"/>
              </a:rPr>
              <a:t>negócio em massa pode ser afetado, por exemplo, pela impressão 3D (mais carga a granel). Como isso pode afetar o negócio em massa a uma escala maior, está em discussão.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58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id" hidden="1"/>
          <p:cNvGrpSpPr/>
          <p:nvPr>
            <p:custDataLst>
              <p:tags r:id="rId2"/>
            </p:custDataLst>
          </p:nvPr>
        </p:nvGrpSpPr>
        <p:grpSpPr>
          <a:xfrm>
            <a:off x="602428" y="540572"/>
            <a:ext cx="7939144" cy="6043108"/>
            <a:chOff x="530352" y="612648"/>
            <a:chExt cx="8997696" cy="6848856"/>
          </a:xfrm>
        </p:grpSpPr>
        <p:grpSp>
          <p:nvGrpSpPr>
            <p:cNvPr id="6" name="Group 5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3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6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1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707409">
                <a:buSzPct val="90000"/>
                <a:defRPr/>
              </a:pPr>
              <a:endParaRPr lang="en-GB" sz="1235" dirty="0">
                <a:solidFill>
                  <a:srgbClr val="821A1A"/>
                </a:solidFill>
                <a:cs typeface="Arial" charset="0"/>
              </a:endParaRPr>
            </a:p>
          </p:txBody>
        </p:sp>
        <p:grpSp>
          <p:nvGrpSpPr>
            <p:cNvPr id="9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5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9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3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7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1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4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5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60" name="Rechteck 59"/>
          <p:cNvSpPr/>
          <p:nvPr/>
        </p:nvSpPr>
        <p:spPr>
          <a:xfrm>
            <a:off x="8002969" y="442786"/>
            <a:ext cx="635365" cy="31768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 vert="horz" wrap="square" lIns="80682" tIns="40341" rIns="80682" bIns="40341" rtlCol="0" anchor="ctr">
            <a:noAutofit/>
          </a:bodyPr>
          <a:lstStyle/>
          <a:p>
            <a:pPr algn="ctr"/>
            <a:endParaRPr lang="en-GB" sz="1588" dirty="0">
              <a:solidFill>
                <a:srgbClr val="00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8127863" y="469578"/>
            <a:ext cx="635365" cy="31768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 vert="horz" wrap="square" lIns="80682" tIns="40341" rIns="80682" bIns="40341" rtlCol="0" anchor="ctr">
            <a:noAutofit/>
          </a:bodyPr>
          <a:lstStyle/>
          <a:p>
            <a:pPr algn="ctr"/>
            <a:endParaRPr lang="en-GB" sz="1588" dirty="0">
              <a:solidFill>
                <a:srgbClr val="000000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8068597" y="462413"/>
            <a:ext cx="635365" cy="31768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 vert="horz" wrap="square" lIns="80682" tIns="40341" rIns="80682" bIns="40341" rtlCol="0" anchor="ctr">
            <a:noAutofit/>
          </a:bodyPr>
          <a:lstStyle/>
          <a:p>
            <a:pPr algn="ctr"/>
            <a:endParaRPr lang="en-GB" sz="1588" dirty="0">
              <a:solidFill>
                <a:srgbClr val="000000"/>
              </a:solidFill>
            </a:endParaRPr>
          </a:p>
        </p:txBody>
      </p:sp>
      <p:grpSp>
        <p:nvGrpSpPr>
          <p:cNvPr id="87" name="Group 80"/>
          <p:cNvGrpSpPr/>
          <p:nvPr/>
        </p:nvGrpSpPr>
        <p:grpSpPr>
          <a:xfrm>
            <a:off x="941294" y="2597916"/>
            <a:ext cx="2013799" cy="2104319"/>
            <a:chOff x="1431961" y="3605015"/>
            <a:chExt cx="2203499" cy="2302545"/>
          </a:xfrm>
        </p:grpSpPr>
        <p:grpSp>
          <p:nvGrpSpPr>
            <p:cNvPr id="88" name="Group 184"/>
            <p:cNvGrpSpPr/>
            <p:nvPr/>
          </p:nvGrpSpPr>
          <p:grpSpPr>
            <a:xfrm>
              <a:off x="1431961" y="3605015"/>
              <a:ext cx="2203499" cy="2302545"/>
              <a:chOff x="1233204" y="2174122"/>
              <a:chExt cx="2448761" cy="2558832"/>
            </a:xfrm>
            <a:solidFill>
              <a:srgbClr val="EAE8E2"/>
            </a:solidFill>
          </p:grpSpPr>
          <p:sp>
            <p:nvSpPr>
              <p:cNvPr id="91" name="Freeform 13"/>
              <p:cNvSpPr>
                <a:spLocks noEditPoints="1"/>
              </p:cNvSpPr>
              <p:nvPr/>
            </p:nvSpPr>
            <p:spPr bwMode="auto">
              <a:xfrm>
                <a:off x="1596641" y="2232544"/>
                <a:ext cx="652671" cy="1373781"/>
              </a:xfrm>
              <a:custGeom>
                <a:avLst/>
                <a:gdLst/>
                <a:ahLst/>
                <a:cxnLst>
                  <a:cxn ang="0">
                    <a:pos x="464" y="1616"/>
                  </a:cxn>
                  <a:cxn ang="0">
                    <a:pos x="354" y="1624"/>
                  </a:cxn>
                  <a:cxn ang="0">
                    <a:pos x="354" y="1486"/>
                  </a:cxn>
                  <a:cxn ang="0">
                    <a:pos x="328" y="1196"/>
                  </a:cxn>
                  <a:cxn ang="0">
                    <a:pos x="262" y="930"/>
                  </a:cxn>
                  <a:cxn ang="0">
                    <a:pos x="266" y="1182"/>
                  </a:cxn>
                  <a:cxn ang="0">
                    <a:pos x="294" y="1500"/>
                  </a:cxn>
                  <a:cxn ang="0">
                    <a:pos x="294" y="1634"/>
                  </a:cxn>
                  <a:cxn ang="0">
                    <a:pos x="194" y="1616"/>
                  </a:cxn>
                  <a:cxn ang="0">
                    <a:pos x="168" y="1562"/>
                  </a:cxn>
                  <a:cxn ang="0">
                    <a:pos x="198" y="1492"/>
                  </a:cxn>
                  <a:cxn ang="0">
                    <a:pos x="134" y="1200"/>
                  </a:cxn>
                  <a:cxn ang="0">
                    <a:pos x="98" y="910"/>
                  </a:cxn>
                  <a:cxn ang="0">
                    <a:pos x="56" y="662"/>
                  </a:cxn>
                  <a:cxn ang="0">
                    <a:pos x="2" y="572"/>
                  </a:cxn>
                  <a:cxn ang="0">
                    <a:pos x="46" y="338"/>
                  </a:cxn>
                  <a:cxn ang="0">
                    <a:pos x="180" y="250"/>
                  </a:cxn>
                  <a:cxn ang="0">
                    <a:pos x="150" y="116"/>
                  </a:cxn>
                  <a:cxn ang="0">
                    <a:pos x="242" y="0"/>
                  </a:cxn>
                  <a:cxn ang="0">
                    <a:pos x="312" y="116"/>
                  </a:cxn>
                  <a:cxn ang="0">
                    <a:pos x="290" y="238"/>
                  </a:cxn>
                  <a:cxn ang="0">
                    <a:pos x="468" y="360"/>
                  </a:cxn>
                  <a:cxn ang="0">
                    <a:pos x="534" y="540"/>
                  </a:cxn>
                  <a:cxn ang="0">
                    <a:pos x="536" y="424"/>
                  </a:cxn>
                  <a:cxn ang="0">
                    <a:pos x="516" y="314"/>
                  </a:cxn>
                  <a:cxn ang="0">
                    <a:pos x="512" y="292"/>
                  </a:cxn>
                  <a:cxn ang="0">
                    <a:pos x="506" y="212"/>
                  </a:cxn>
                  <a:cxn ang="0">
                    <a:pos x="540" y="120"/>
                  </a:cxn>
                  <a:cxn ang="0">
                    <a:pos x="650" y="102"/>
                  </a:cxn>
                  <a:cxn ang="0">
                    <a:pos x="726" y="256"/>
                  </a:cxn>
                  <a:cxn ang="0">
                    <a:pos x="756" y="354"/>
                  </a:cxn>
                  <a:cxn ang="0">
                    <a:pos x="772" y="452"/>
                  </a:cxn>
                  <a:cxn ang="0">
                    <a:pos x="778" y="562"/>
                  </a:cxn>
                  <a:cxn ang="0">
                    <a:pos x="774" y="630"/>
                  </a:cxn>
                  <a:cxn ang="0">
                    <a:pos x="760" y="626"/>
                  </a:cxn>
                  <a:cxn ang="0">
                    <a:pos x="732" y="614"/>
                  </a:cxn>
                  <a:cxn ang="0">
                    <a:pos x="710" y="602"/>
                  </a:cxn>
                  <a:cxn ang="0">
                    <a:pos x="724" y="722"/>
                  </a:cxn>
                  <a:cxn ang="0">
                    <a:pos x="696" y="878"/>
                  </a:cxn>
                  <a:cxn ang="0">
                    <a:pos x="652" y="952"/>
                  </a:cxn>
                  <a:cxn ang="0">
                    <a:pos x="632" y="1082"/>
                  </a:cxn>
                  <a:cxn ang="0">
                    <a:pos x="668" y="1346"/>
                  </a:cxn>
                  <a:cxn ang="0">
                    <a:pos x="674" y="1536"/>
                  </a:cxn>
                  <a:cxn ang="0">
                    <a:pos x="634" y="1584"/>
                  </a:cxn>
                  <a:cxn ang="0">
                    <a:pos x="510" y="254"/>
                  </a:cxn>
                  <a:cxn ang="0">
                    <a:pos x="738" y="288"/>
                  </a:cxn>
                  <a:cxn ang="0">
                    <a:pos x="412" y="536"/>
                  </a:cxn>
                  <a:cxn ang="0">
                    <a:pos x="412" y="536"/>
                  </a:cxn>
                  <a:cxn ang="0">
                    <a:pos x="102" y="598"/>
                  </a:cxn>
                  <a:cxn ang="0">
                    <a:pos x="720" y="604"/>
                  </a:cxn>
                  <a:cxn ang="0">
                    <a:pos x="458" y="636"/>
                  </a:cxn>
                  <a:cxn ang="0">
                    <a:pos x="530" y="610"/>
                  </a:cxn>
                  <a:cxn ang="0">
                    <a:pos x="752" y="616"/>
                  </a:cxn>
                  <a:cxn ang="0">
                    <a:pos x="422" y="840"/>
                  </a:cxn>
                  <a:cxn ang="0">
                    <a:pos x="450" y="1094"/>
                  </a:cxn>
                  <a:cxn ang="0">
                    <a:pos x="440" y="1190"/>
                  </a:cxn>
                  <a:cxn ang="0">
                    <a:pos x="452" y="1426"/>
                  </a:cxn>
                  <a:cxn ang="0">
                    <a:pos x="534" y="1540"/>
                  </a:cxn>
                  <a:cxn ang="0">
                    <a:pos x="486" y="1164"/>
                  </a:cxn>
                  <a:cxn ang="0">
                    <a:pos x="470" y="986"/>
                  </a:cxn>
                  <a:cxn ang="0">
                    <a:pos x="458" y="848"/>
                  </a:cxn>
                  <a:cxn ang="0">
                    <a:pos x="412" y="674"/>
                  </a:cxn>
                </a:cxnLst>
                <a:rect l="0" t="0" r="r" b="b"/>
                <a:pathLst>
                  <a:path w="782" h="1646">
                    <a:moveTo>
                      <a:pt x="570" y="1564"/>
                    </a:moveTo>
                    <a:lnTo>
                      <a:pt x="570" y="1564"/>
                    </a:lnTo>
                    <a:lnTo>
                      <a:pt x="568" y="1576"/>
                    </a:lnTo>
                    <a:lnTo>
                      <a:pt x="564" y="1586"/>
                    </a:lnTo>
                    <a:lnTo>
                      <a:pt x="556" y="1596"/>
                    </a:lnTo>
                    <a:lnTo>
                      <a:pt x="546" y="1602"/>
                    </a:lnTo>
                    <a:lnTo>
                      <a:pt x="536" y="1608"/>
                    </a:lnTo>
                    <a:lnTo>
                      <a:pt x="526" y="1612"/>
                    </a:lnTo>
                    <a:lnTo>
                      <a:pt x="500" y="1616"/>
                    </a:lnTo>
                    <a:lnTo>
                      <a:pt x="500" y="1616"/>
                    </a:lnTo>
                    <a:lnTo>
                      <a:pt x="464" y="1616"/>
                    </a:lnTo>
                    <a:lnTo>
                      <a:pt x="464" y="1616"/>
                    </a:lnTo>
                    <a:lnTo>
                      <a:pt x="460" y="1618"/>
                    </a:lnTo>
                    <a:lnTo>
                      <a:pt x="458" y="1620"/>
                    </a:lnTo>
                    <a:lnTo>
                      <a:pt x="454" y="1626"/>
                    </a:lnTo>
                    <a:lnTo>
                      <a:pt x="454" y="1626"/>
                    </a:lnTo>
                    <a:lnTo>
                      <a:pt x="422" y="1636"/>
                    </a:lnTo>
                    <a:lnTo>
                      <a:pt x="422" y="1636"/>
                    </a:lnTo>
                    <a:lnTo>
                      <a:pt x="404" y="1636"/>
                    </a:lnTo>
                    <a:lnTo>
                      <a:pt x="382" y="1636"/>
                    </a:lnTo>
                    <a:lnTo>
                      <a:pt x="364" y="1630"/>
                    </a:lnTo>
                    <a:lnTo>
                      <a:pt x="358" y="1628"/>
                    </a:lnTo>
                    <a:lnTo>
                      <a:pt x="354" y="1624"/>
                    </a:lnTo>
                    <a:lnTo>
                      <a:pt x="354" y="1624"/>
                    </a:lnTo>
                    <a:lnTo>
                      <a:pt x="352" y="1618"/>
                    </a:lnTo>
                    <a:lnTo>
                      <a:pt x="352" y="1612"/>
                    </a:lnTo>
                    <a:lnTo>
                      <a:pt x="354" y="1600"/>
                    </a:lnTo>
                    <a:lnTo>
                      <a:pt x="356" y="1588"/>
                    </a:lnTo>
                    <a:lnTo>
                      <a:pt x="356" y="1576"/>
                    </a:lnTo>
                    <a:lnTo>
                      <a:pt x="356" y="1576"/>
                    </a:lnTo>
                    <a:lnTo>
                      <a:pt x="354" y="1562"/>
                    </a:lnTo>
                    <a:lnTo>
                      <a:pt x="356" y="1546"/>
                    </a:lnTo>
                    <a:lnTo>
                      <a:pt x="356" y="1528"/>
                    </a:lnTo>
                    <a:lnTo>
                      <a:pt x="356" y="1510"/>
                    </a:lnTo>
                    <a:lnTo>
                      <a:pt x="356" y="1510"/>
                    </a:lnTo>
                    <a:lnTo>
                      <a:pt x="354" y="1486"/>
                    </a:lnTo>
                    <a:lnTo>
                      <a:pt x="352" y="1458"/>
                    </a:lnTo>
                    <a:lnTo>
                      <a:pt x="352" y="1430"/>
                    </a:lnTo>
                    <a:lnTo>
                      <a:pt x="348" y="1402"/>
                    </a:lnTo>
                    <a:lnTo>
                      <a:pt x="348" y="1402"/>
                    </a:lnTo>
                    <a:lnTo>
                      <a:pt x="338" y="1332"/>
                    </a:lnTo>
                    <a:lnTo>
                      <a:pt x="330" y="1262"/>
                    </a:lnTo>
                    <a:lnTo>
                      <a:pt x="330" y="1262"/>
                    </a:lnTo>
                    <a:lnTo>
                      <a:pt x="328" y="1240"/>
                    </a:lnTo>
                    <a:lnTo>
                      <a:pt x="326" y="1220"/>
                    </a:lnTo>
                    <a:lnTo>
                      <a:pt x="326" y="1220"/>
                    </a:lnTo>
                    <a:lnTo>
                      <a:pt x="328" y="1196"/>
                    </a:lnTo>
                    <a:lnTo>
                      <a:pt x="328" y="1196"/>
                    </a:lnTo>
                    <a:lnTo>
                      <a:pt x="300" y="1146"/>
                    </a:lnTo>
                    <a:lnTo>
                      <a:pt x="300" y="1146"/>
                    </a:lnTo>
                    <a:lnTo>
                      <a:pt x="300" y="1138"/>
                    </a:lnTo>
                    <a:lnTo>
                      <a:pt x="302" y="1132"/>
                    </a:lnTo>
                    <a:lnTo>
                      <a:pt x="304" y="1120"/>
                    </a:lnTo>
                    <a:lnTo>
                      <a:pt x="304" y="1120"/>
                    </a:lnTo>
                    <a:lnTo>
                      <a:pt x="306" y="1104"/>
                    </a:lnTo>
                    <a:lnTo>
                      <a:pt x="306" y="1090"/>
                    </a:lnTo>
                    <a:lnTo>
                      <a:pt x="306" y="1074"/>
                    </a:lnTo>
                    <a:lnTo>
                      <a:pt x="302" y="1062"/>
                    </a:lnTo>
                    <a:lnTo>
                      <a:pt x="302" y="1062"/>
                    </a:lnTo>
                    <a:lnTo>
                      <a:pt x="262" y="930"/>
                    </a:lnTo>
                    <a:lnTo>
                      <a:pt x="262" y="930"/>
                    </a:lnTo>
                    <a:lnTo>
                      <a:pt x="258" y="932"/>
                    </a:lnTo>
                    <a:lnTo>
                      <a:pt x="258" y="932"/>
                    </a:lnTo>
                    <a:lnTo>
                      <a:pt x="254" y="994"/>
                    </a:lnTo>
                    <a:lnTo>
                      <a:pt x="254" y="994"/>
                    </a:lnTo>
                    <a:lnTo>
                      <a:pt x="252" y="1018"/>
                    </a:lnTo>
                    <a:lnTo>
                      <a:pt x="252" y="1042"/>
                    </a:lnTo>
                    <a:lnTo>
                      <a:pt x="256" y="1088"/>
                    </a:lnTo>
                    <a:lnTo>
                      <a:pt x="256" y="1088"/>
                    </a:lnTo>
                    <a:lnTo>
                      <a:pt x="254" y="1118"/>
                    </a:lnTo>
                    <a:lnTo>
                      <a:pt x="254" y="1118"/>
                    </a:lnTo>
                    <a:lnTo>
                      <a:pt x="266" y="1182"/>
                    </a:lnTo>
                    <a:lnTo>
                      <a:pt x="266" y="1182"/>
                    </a:lnTo>
                    <a:lnTo>
                      <a:pt x="264" y="1214"/>
                    </a:lnTo>
                    <a:lnTo>
                      <a:pt x="264" y="1214"/>
                    </a:lnTo>
                    <a:lnTo>
                      <a:pt x="274" y="1246"/>
                    </a:lnTo>
                    <a:lnTo>
                      <a:pt x="274" y="1246"/>
                    </a:lnTo>
                    <a:lnTo>
                      <a:pt x="274" y="1330"/>
                    </a:lnTo>
                    <a:lnTo>
                      <a:pt x="274" y="1330"/>
                    </a:lnTo>
                    <a:lnTo>
                      <a:pt x="290" y="1440"/>
                    </a:lnTo>
                    <a:lnTo>
                      <a:pt x="290" y="1440"/>
                    </a:lnTo>
                    <a:lnTo>
                      <a:pt x="290" y="1470"/>
                    </a:lnTo>
                    <a:lnTo>
                      <a:pt x="290" y="1470"/>
                    </a:lnTo>
                    <a:lnTo>
                      <a:pt x="294" y="1500"/>
                    </a:lnTo>
                    <a:lnTo>
                      <a:pt x="296" y="1532"/>
                    </a:lnTo>
                    <a:lnTo>
                      <a:pt x="296" y="1566"/>
                    </a:lnTo>
                    <a:lnTo>
                      <a:pt x="294" y="1582"/>
                    </a:lnTo>
                    <a:lnTo>
                      <a:pt x="290" y="1598"/>
                    </a:lnTo>
                    <a:lnTo>
                      <a:pt x="290" y="1598"/>
                    </a:lnTo>
                    <a:lnTo>
                      <a:pt x="294" y="1606"/>
                    </a:lnTo>
                    <a:lnTo>
                      <a:pt x="294" y="1606"/>
                    </a:lnTo>
                    <a:lnTo>
                      <a:pt x="290" y="1616"/>
                    </a:lnTo>
                    <a:lnTo>
                      <a:pt x="290" y="1616"/>
                    </a:lnTo>
                    <a:lnTo>
                      <a:pt x="290" y="1622"/>
                    </a:lnTo>
                    <a:lnTo>
                      <a:pt x="292" y="1628"/>
                    </a:lnTo>
                    <a:lnTo>
                      <a:pt x="294" y="1634"/>
                    </a:lnTo>
                    <a:lnTo>
                      <a:pt x="290" y="1640"/>
                    </a:lnTo>
                    <a:lnTo>
                      <a:pt x="290" y="1640"/>
                    </a:lnTo>
                    <a:lnTo>
                      <a:pt x="272" y="1644"/>
                    </a:lnTo>
                    <a:lnTo>
                      <a:pt x="248" y="1646"/>
                    </a:lnTo>
                    <a:lnTo>
                      <a:pt x="236" y="1644"/>
                    </a:lnTo>
                    <a:lnTo>
                      <a:pt x="224" y="1644"/>
                    </a:lnTo>
                    <a:lnTo>
                      <a:pt x="214" y="1640"/>
                    </a:lnTo>
                    <a:lnTo>
                      <a:pt x="208" y="1636"/>
                    </a:lnTo>
                    <a:lnTo>
                      <a:pt x="208" y="1636"/>
                    </a:lnTo>
                    <a:lnTo>
                      <a:pt x="204" y="1632"/>
                    </a:lnTo>
                    <a:lnTo>
                      <a:pt x="200" y="1626"/>
                    </a:lnTo>
                    <a:lnTo>
                      <a:pt x="194" y="1616"/>
                    </a:lnTo>
                    <a:lnTo>
                      <a:pt x="194" y="1616"/>
                    </a:lnTo>
                    <a:lnTo>
                      <a:pt x="176" y="1614"/>
                    </a:lnTo>
                    <a:lnTo>
                      <a:pt x="170" y="1612"/>
                    </a:lnTo>
                    <a:lnTo>
                      <a:pt x="164" y="1608"/>
                    </a:lnTo>
                    <a:lnTo>
                      <a:pt x="160" y="1604"/>
                    </a:lnTo>
                    <a:lnTo>
                      <a:pt x="158" y="1600"/>
                    </a:lnTo>
                    <a:lnTo>
                      <a:pt x="156" y="1592"/>
                    </a:lnTo>
                    <a:lnTo>
                      <a:pt x="158" y="1584"/>
                    </a:lnTo>
                    <a:lnTo>
                      <a:pt x="158" y="1584"/>
                    </a:lnTo>
                    <a:lnTo>
                      <a:pt x="162" y="1568"/>
                    </a:lnTo>
                    <a:lnTo>
                      <a:pt x="162" y="1568"/>
                    </a:lnTo>
                    <a:lnTo>
                      <a:pt x="168" y="1562"/>
                    </a:lnTo>
                    <a:lnTo>
                      <a:pt x="172" y="1558"/>
                    </a:lnTo>
                    <a:lnTo>
                      <a:pt x="174" y="1554"/>
                    </a:lnTo>
                    <a:lnTo>
                      <a:pt x="174" y="1554"/>
                    </a:lnTo>
                    <a:lnTo>
                      <a:pt x="176" y="1548"/>
                    </a:lnTo>
                    <a:lnTo>
                      <a:pt x="174" y="1540"/>
                    </a:lnTo>
                    <a:lnTo>
                      <a:pt x="174" y="1534"/>
                    </a:lnTo>
                    <a:lnTo>
                      <a:pt x="176" y="1526"/>
                    </a:lnTo>
                    <a:lnTo>
                      <a:pt x="176" y="1526"/>
                    </a:lnTo>
                    <a:lnTo>
                      <a:pt x="182" y="1518"/>
                    </a:lnTo>
                    <a:lnTo>
                      <a:pt x="188" y="1510"/>
                    </a:lnTo>
                    <a:lnTo>
                      <a:pt x="194" y="1502"/>
                    </a:lnTo>
                    <a:lnTo>
                      <a:pt x="198" y="1492"/>
                    </a:lnTo>
                    <a:lnTo>
                      <a:pt x="198" y="1492"/>
                    </a:lnTo>
                    <a:lnTo>
                      <a:pt x="192" y="1484"/>
                    </a:lnTo>
                    <a:lnTo>
                      <a:pt x="186" y="1472"/>
                    </a:lnTo>
                    <a:lnTo>
                      <a:pt x="176" y="1444"/>
                    </a:lnTo>
                    <a:lnTo>
                      <a:pt x="166" y="1410"/>
                    </a:lnTo>
                    <a:lnTo>
                      <a:pt x="156" y="1372"/>
                    </a:lnTo>
                    <a:lnTo>
                      <a:pt x="148" y="1332"/>
                    </a:lnTo>
                    <a:lnTo>
                      <a:pt x="144" y="1294"/>
                    </a:lnTo>
                    <a:lnTo>
                      <a:pt x="142" y="1260"/>
                    </a:lnTo>
                    <a:lnTo>
                      <a:pt x="142" y="1230"/>
                    </a:lnTo>
                    <a:lnTo>
                      <a:pt x="142" y="1230"/>
                    </a:lnTo>
                    <a:lnTo>
                      <a:pt x="134" y="1200"/>
                    </a:lnTo>
                    <a:lnTo>
                      <a:pt x="134" y="1200"/>
                    </a:lnTo>
                    <a:lnTo>
                      <a:pt x="124" y="1126"/>
                    </a:lnTo>
                    <a:lnTo>
                      <a:pt x="114" y="1052"/>
                    </a:lnTo>
                    <a:lnTo>
                      <a:pt x="114" y="1052"/>
                    </a:lnTo>
                    <a:lnTo>
                      <a:pt x="106" y="1000"/>
                    </a:lnTo>
                    <a:lnTo>
                      <a:pt x="98" y="946"/>
                    </a:lnTo>
                    <a:lnTo>
                      <a:pt x="98" y="946"/>
                    </a:lnTo>
                    <a:lnTo>
                      <a:pt x="98" y="936"/>
                    </a:lnTo>
                    <a:lnTo>
                      <a:pt x="98" y="928"/>
                    </a:lnTo>
                    <a:lnTo>
                      <a:pt x="100" y="920"/>
                    </a:lnTo>
                    <a:lnTo>
                      <a:pt x="98" y="910"/>
                    </a:lnTo>
                    <a:lnTo>
                      <a:pt x="98" y="910"/>
                    </a:lnTo>
                    <a:lnTo>
                      <a:pt x="90" y="876"/>
                    </a:lnTo>
                    <a:lnTo>
                      <a:pt x="82" y="844"/>
                    </a:lnTo>
                    <a:lnTo>
                      <a:pt x="82" y="844"/>
                    </a:lnTo>
                    <a:lnTo>
                      <a:pt x="84" y="792"/>
                    </a:lnTo>
                    <a:lnTo>
                      <a:pt x="84" y="792"/>
                    </a:lnTo>
                    <a:lnTo>
                      <a:pt x="82" y="776"/>
                    </a:lnTo>
                    <a:lnTo>
                      <a:pt x="82" y="758"/>
                    </a:lnTo>
                    <a:lnTo>
                      <a:pt x="84" y="724"/>
                    </a:lnTo>
                    <a:lnTo>
                      <a:pt x="86" y="690"/>
                    </a:lnTo>
                    <a:lnTo>
                      <a:pt x="88" y="656"/>
                    </a:lnTo>
                    <a:lnTo>
                      <a:pt x="88" y="656"/>
                    </a:lnTo>
                    <a:lnTo>
                      <a:pt x="56" y="662"/>
                    </a:lnTo>
                    <a:lnTo>
                      <a:pt x="38" y="666"/>
                    </a:lnTo>
                    <a:lnTo>
                      <a:pt x="28" y="666"/>
                    </a:lnTo>
                    <a:lnTo>
                      <a:pt x="28" y="666"/>
                    </a:lnTo>
                    <a:lnTo>
                      <a:pt x="22" y="660"/>
                    </a:lnTo>
                    <a:lnTo>
                      <a:pt x="18" y="652"/>
                    </a:lnTo>
                    <a:lnTo>
                      <a:pt x="18" y="652"/>
                    </a:lnTo>
                    <a:lnTo>
                      <a:pt x="10" y="634"/>
                    </a:lnTo>
                    <a:lnTo>
                      <a:pt x="4" y="612"/>
                    </a:lnTo>
                    <a:lnTo>
                      <a:pt x="4" y="612"/>
                    </a:lnTo>
                    <a:lnTo>
                      <a:pt x="4" y="584"/>
                    </a:lnTo>
                    <a:lnTo>
                      <a:pt x="4" y="584"/>
                    </a:lnTo>
                    <a:lnTo>
                      <a:pt x="2" y="572"/>
                    </a:lnTo>
                    <a:lnTo>
                      <a:pt x="0" y="560"/>
                    </a:lnTo>
                    <a:lnTo>
                      <a:pt x="2" y="534"/>
                    </a:lnTo>
                    <a:lnTo>
                      <a:pt x="6" y="506"/>
                    </a:lnTo>
                    <a:lnTo>
                      <a:pt x="10" y="480"/>
                    </a:lnTo>
                    <a:lnTo>
                      <a:pt x="10" y="480"/>
                    </a:lnTo>
                    <a:lnTo>
                      <a:pt x="18" y="440"/>
                    </a:lnTo>
                    <a:lnTo>
                      <a:pt x="24" y="402"/>
                    </a:lnTo>
                    <a:lnTo>
                      <a:pt x="26" y="386"/>
                    </a:lnTo>
                    <a:lnTo>
                      <a:pt x="32" y="368"/>
                    </a:lnTo>
                    <a:lnTo>
                      <a:pt x="38" y="352"/>
                    </a:lnTo>
                    <a:lnTo>
                      <a:pt x="46" y="338"/>
                    </a:lnTo>
                    <a:lnTo>
                      <a:pt x="46" y="338"/>
                    </a:lnTo>
                    <a:lnTo>
                      <a:pt x="56" y="326"/>
                    </a:lnTo>
                    <a:lnTo>
                      <a:pt x="68" y="314"/>
                    </a:lnTo>
                    <a:lnTo>
                      <a:pt x="82" y="304"/>
                    </a:lnTo>
                    <a:lnTo>
                      <a:pt x="96" y="296"/>
                    </a:lnTo>
                    <a:lnTo>
                      <a:pt x="126" y="278"/>
                    </a:lnTo>
                    <a:lnTo>
                      <a:pt x="154" y="262"/>
                    </a:lnTo>
                    <a:lnTo>
                      <a:pt x="154" y="262"/>
                    </a:lnTo>
                    <a:lnTo>
                      <a:pt x="160" y="258"/>
                    </a:lnTo>
                    <a:lnTo>
                      <a:pt x="166" y="256"/>
                    </a:lnTo>
                    <a:lnTo>
                      <a:pt x="174" y="254"/>
                    </a:lnTo>
                    <a:lnTo>
                      <a:pt x="180" y="250"/>
                    </a:lnTo>
                    <a:lnTo>
                      <a:pt x="180" y="250"/>
                    </a:lnTo>
                    <a:lnTo>
                      <a:pt x="182" y="244"/>
                    </a:lnTo>
                    <a:lnTo>
                      <a:pt x="184" y="234"/>
                    </a:lnTo>
                    <a:lnTo>
                      <a:pt x="184" y="220"/>
                    </a:lnTo>
                    <a:lnTo>
                      <a:pt x="182" y="208"/>
                    </a:lnTo>
                    <a:lnTo>
                      <a:pt x="178" y="182"/>
                    </a:lnTo>
                    <a:lnTo>
                      <a:pt x="172" y="166"/>
                    </a:lnTo>
                    <a:lnTo>
                      <a:pt x="172" y="166"/>
                    </a:lnTo>
                    <a:lnTo>
                      <a:pt x="166" y="164"/>
                    </a:lnTo>
                    <a:lnTo>
                      <a:pt x="162" y="162"/>
                    </a:lnTo>
                    <a:lnTo>
                      <a:pt x="162" y="162"/>
                    </a:lnTo>
                    <a:lnTo>
                      <a:pt x="154" y="140"/>
                    </a:lnTo>
                    <a:lnTo>
                      <a:pt x="150" y="116"/>
                    </a:lnTo>
                    <a:lnTo>
                      <a:pt x="150" y="92"/>
                    </a:lnTo>
                    <a:lnTo>
                      <a:pt x="152" y="70"/>
                    </a:lnTo>
                    <a:lnTo>
                      <a:pt x="160" y="48"/>
                    </a:lnTo>
                    <a:lnTo>
                      <a:pt x="164" y="38"/>
                    </a:lnTo>
                    <a:lnTo>
                      <a:pt x="170" y="30"/>
                    </a:lnTo>
                    <a:lnTo>
                      <a:pt x="178" y="22"/>
                    </a:lnTo>
                    <a:lnTo>
                      <a:pt x="186" y="14"/>
                    </a:lnTo>
                    <a:lnTo>
                      <a:pt x="196" y="8"/>
                    </a:lnTo>
                    <a:lnTo>
                      <a:pt x="206" y="4"/>
                    </a:lnTo>
                    <a:lnTo>
                      <a:pt x="206" y="4"/>
                    </a:lnTo>
                    <a:lnTo>
                      <a:pt x="224" y="0"/>
                    </a:lnTo>
                    <a:lnTo>
                      <a:pt x="242" y="0"/>
                    </a:lnTo>
                    <a:lnTo>
                      <a:pt x="260" y="4"/>
                    </a:lnTo>
                    <a:lnTo>
                      <a:pt x="278" y="10"/>
                    </a:lnTo>
                    <a:lnTo>
                      <a:pt x="294" y="18"/>
                    </a:lnTo>
                    <a:lnTo>
                      <a:pt x="308" y="30"/>
                    </a:lnTo>
                    <a:lnTo>
                      <a:pt x="318" y="42"/>
                    </a:lnTo>
                    <a:lnTo>
                      <a:pt x="324" y="54"/>
                    </a:lnTo>
                    <a:lnTo>
                      <a:pt x="324" y="54"/>
                    </a:lnTo>
                    <a:lnTo>
                      <a:pt x="326" y="62"/>
                    </a:lnTo>
                    <a:lnTo>
                      <a:pt x="326" y="72"/>
                    </a:lnTo>
                    <a:lnTo>
                      <a:pt x="322" y="88"/>
                    </a:lnTo>
                    <a:lnTo>
                      <a:pt x="312" y="116"/>
                    </a:lnTo>
                    <a:lnTo>
                      <a:pt x="312" y="116"/>
                    </a:lnTo>
                    <a:lnTo>
                      <a:pt x="314" y="122"/>
                    </a:lnTo>
                    <a:lnTo>
                      <a:pt x="316" y="130"/>
                    </a:lnTo>
                    <a:lnTo>
                      <a:pt x="314" y="140"/>
                    </a:lnTo>
                    <a:lnTo>
                      <a:pt x="314" y="148"/>
                    </a:lnTo>
                    <a:lnTo>
                      <a:pt x="314" y="148"/>
                    </a:lnTo>
                    <a:lnTo>
                      <a:pt x="314" y="160"/>
                    </a:lnTo>
                    <a:lnTo>
                      <a:pt x="312" y="172"/>
                    </a:lnTo>
                    <a:lnTo>
                      <a:pt x="302" y="194"/>
                    </a:lnTo>
                    <a:lnTo>
                      <a:pt x="296" y="204"/>
                    </a:lnTo>
                    <a:lnTo>
                      <a:pt x="292" y="216"/>
                    </a:lnTo>
                    <a:lnTo>
                      <a:pt x="290" y="226"/>
                    </a:lnTo>
                    <a:lnTo>
                      <a:pt x="290" y="238"/>
                    </a:lnTo>
                    <a:lnTo>
                      <a:pt x="290" y="238"/>
                    </a:lnTo>
                    <a:lnTo>
                      <a:pt x="308" y="250"/>
                    </a:lnTo>
                    <a:lnTo>
                      <a:pt x="328" y="258"/>
                    </a:lnTo>
                    <a:lnTo>
                      <a:pt x="368" y="276"/>
                    </a:lnTo>
                    <a:lnTo>
                      <a:pt x="408" y="292"/>
                    </a:lnTo>
                    <a:lnTo>
                      <a:pt x="428" y="302"/>
                    </a:lnTo>
                    <a:lnTo>
                      <a:pt x="444" y="314"/>
                    </a:lnTo>
                    <a:lnTo>
                      <a:pt x="444" y="314"/>
                    </a:lnTo>
                    <a:lnTo>
                      <a:pt x="450" y="320"/>
                    </a:lnTo>
                    <a:lnTo>
                      <a:pt x="456" y="328"/>
                    </a:lnTo>
                    <a:lnTo>
                      <a:pt x="462" y="344"/>
                    </a:lnTo>
                    <a:lnTo>
                      <a:pt x="468" y="360"/>
                    </a:lnTo>
                    <a:lnTo>
                      <a:pt x="474" y="378"/>
                    </a:lnTo>
                    <a:lnTo>
                      <a:pt x="474" y="378"/>
                    </a:lnTo>
                    <a:lnTo>
                      <a:pt x="500" y="474"/>
                    </a:lnTo>
                    <a:lnTo>
                      <a:pt x="500" y="474"/>
                    </a:lnTo>
                    <a:lnTo>
                      <a:pt x="516" y="554"/>
                    </a:lnTo>
                    <a:lnTo>
                      <a:pt x="516" y="554"/>
                    </a:lnTo>
                    <a:lnTo>
                      <a:pt x="542" y="558"/>
                    </a:lnTo>
                    <a:lnTo>
                      <a:pt x="542" y="558"/>
                    </a:lnTo>
                    <a:lnTo>
                      <a:pt x="542" y="552"/>
                    </a:lnTo>
                    <a:lnTo>
                      <a:pt x="542" y="546"/>
                    </a:lnTo>
                    <a:lnTo>
                      <a:pt x="542" y="546"/>
                    </a:lnTo>
                    <a:lnTo>
                      <a:pt x="534" y="540"/>
                    </a:lnTo>
                    <a:lnTo>
                      <a:pt x="526" y="534"/>
                    </a:lnTo>
                    <a:lnTo>
                      <a:pt x="518" y="524"/>
                    </a:lnTo>
                    <a:lnTo>
                      <a:pt x="512" y="514"/>
                    </a:lnTo>
                    <a:lnTo>
                      <a:pt x="508" y="502"/>
                    </a:lnTo>
                    <a:lnTo>
                      <a:pt x="506" y="488"/>
                    </a:lnTo>
                    <a:lnTo>
                      <a:pt x="506" y="476"/>
                    </a:lnTo>
                    <a:lnTo>
                      <a:pt x="510" y="464"/>
                    </a:lnTo>
                    <a:lnTo>
                      <a:pt x="510" y="464"/>
                    </a:lnTo>
                    <a:lnTo>
                      <a:pt x="516" y="454"/>
                    </a:lnTo>
                    <a:lnTo>
                      <a:pt x="524" y="444"/>
                    </a:lnTo>
                    <a:lnTo>
                      <a:pt x="530" y="434"/>
                    </a:lnTo>
                    <a:lnTo>
                      <a:pt x="536" y="424"/>
                    </a:lnTo>
                    <a:lnTo>
                      <a:pt x="536" y="424"/>
                    </a:lnTo>
                    <a:lnTo>
                      <a:pt x="536" y="416"/>
                    </a:lnTo>
                    <a:lnTo>
                      <a:pt x="536" y="406"/>
                    </a:lnTo>
                    <a:lnTo>
                      <a:pt x="532" y="384"/>
                    </a:lnTo>
                    <a:lnTo>
                      <a:pt x="522" y="350"/>
                    </a:lnTo>
                    <a:lnTo>
                      <a:pt x="522" y="350"/>
                    </a:lnTo>
                    <a:lnTo>
                      <a:pt x="524" y="330"/>
                    </a:lnTo>
                    <a:lnTo>
                      <a:pt x="524" y="330"/>
                    </a:lnTo>
                    <a:lnTo>
                      <a:pt x="516" y="322"/>
                    </a:lnTo>
                    <a:lnTo>
                      <a:pt x="516" y="322"/>
                    </a:lnTo>
                    <a:lnTo>
                      <a:pt x="516" y="318"/>
                    </a:lnTo>
                    <a:lnTo>
                      <a:pt x="516" y="314"/>
                    </a:lnTo>
                    <a:lnTo>
                      <a:pt x="518" y="310"/>
                    </a:lnTo>
                    <a:lnTo>
                      <a:pt x="518" y="308"/>
                    </a:lnTo>
                    <a:lnTo>
                      <a:pt x="518" y="308"/>
                    </a:lnTo>
                    <a:lnTo>
                      <a:pt x="514" y="308"/>
                    </a:lnTo>
                    <a:lnTo>
                      <a:pt x="514" y="308"/>
                    </a:lnTo>
                    <a:lnTo>
                      <a:pt x="510" y="316"/>
                    </a:lnTo>
                    <a:lnTo>
                      <a:pt x="502" y="318"/>
                    </a:lnTo>
                    <a:lnTo>
                      <a:pt x="502" y="318"/>
                    </a:lnTo>
                    <a:lnTo>
                      <a:pt x="508" y="310"/>
                    </a:lnTo>
                    <a:lnTo>
                      <a:pt x="510" y="304"/>
                    </a:lnTo>
                    <a:lnTo>
                      <a:pt x="512" y="298"/>
                    </a:lnTo>
                    <a:lnTo>
                      <a:pt x="512" y="292"/>
                    </a:lnTo>
                    <a:lnTo>
                      <a:pt x="510" y="280"/>
                    </a:lnTo>
                    <a:lnTo>
                      <a:pt x="506" y="262"/>
                    </a:lnTo>
                    <a:lnTo>
                      <a:pt x="506" y="262"/>
                    </a:lnTo>
                    <a:lnTo>
                      <a:pt x="506" y="250"/>
                    </a:lnTo>
                    <a:lnTo>
                      <a:pt x="506" y="250"/>
                    </a:lnTo>
                    <a:lnTo>
                      <a:pt x="514" y="238"/>
                    </a:lnTo>
                    <a:lnTo>
                      <a:pt x="514" y="238"/>
                    </a:lnTo>
                    <a:lnTo>
                      <a:pt x="514" y="234"/>
                    </a:lnTo>
                    <a:lnTo>
                      <a:pt x="512" y="232"/>
                    </a:lnTo>
                    <a:lnTo>
                      <a:pt x="508" y="226"/>
                    </a:lnTo>
                    <a:lnTo>
                      <a:pt x="508" y="226"/>
                    </a:lnTo>
                    <a:lnTo>
                      <a:pt x="506" y="212"/>
                    </a:lnTo>
                    <a:lnTo>
                      <a:pt x="506" y="198"/>
                    </a:lnTo>
                    <a:lnTo>
                      <a:pt x="506" y="198"/>
                    </a:lnTo>
                    <a:lnTo>
                      <a:pt x="506" y="192"/>
                    </a:lnTo>
                    <a:lnTo>
                      <a:pt x="508" y="188"/>
                    </a:lnTo>
                    <a:lnTo>
                      <a:pt x="512" y="180"/>
                    </a:lnTo>
                    <a:lnTo>
                      <a:pt x="512" y="180"/>
                    </a:lnTo>
                    <a:lnTo>
                      <a:pt x="510" y="166"/>
                    </a:lnTo>
                    <a:lnTo>
                      <a:pt x="510" y="166"/>
                    </a:lnTo>
                    <a:lnTo>
                      <a:pt x="516" y="154"/>
                    </a:lnTo>
                    <a:lnTo>
                      <a:pt x="524" y="140"/>
                    </a:lnTo>
                    <a:lnTo>
                      <a:pt x="532" y="128"/>
                    </a:lnTo>
                    <a:lnTo>
                      <a:pt x="540" y="120"/>
                    </a:lnTo>
                    <a:lnTo>
                      <a:pt x="540" y="120"/>
                    </a:lnTo>
                    <a:lnTo>
                      <a:pt x="548" y="116"/>
                    </a:lnTo>
                    <a:lnTo>
                      <a:pt x="558" y="112"/>
                    </a:lnTo>
                    <a:lnTo>
                      <a:pt x="568" y="110"/>
                    </a:lnTo>
                    <a:lnTo>
                      <a:pt x="576" y="106"/>
                    </a:lnTo>
                    <a:lnTo>
                      <a:pt x="576" y="106"/>
                    </a:lnTo>
                    <a:lnTo>
                      <a:pt x="586" y="102"/>
                    </a:lnTo>
                    <a:lnTo>
                      <a:pt x="596" y="100"/>
                    </a:lnTo>
                    <a:lnTo>
                      <a:pt x="620" y="98"/>
                    </a:lnTo>
                    <a:lnTo>
                      <a:pt x="620" y="98"/>
                    </a:lnTo>
                    <a:lnTo>
                      <a:pt x="636" y="98"/>
                    </a:lnTo>
                    <a:lnTo>
                      <a:pt x="650" y="102"/>
                    </a:lnTo>
                    <a:lnTo>
                      <a:pt x="664" y="110"/>
                    </a:lnTo>
                    <a:lnTo>
                      <a:pt x="674" y="120"/>
                    </a:lnTo>
                    <a:lnTo>
                      <a:pt x="686" y="132"/>
                    </a:lnTo>
                    <a:lnTo>
                      <a:pt x="694" y="144"/>
                    </a:lnTo>
                    <a:lnTo>
                      <a:pt x="700" y="156"/>
                    </a:lnTo>
                    <a:lnTo>
                      <a:pt x="706" y="168"/>
                    </a:lnTo>
                    <a:lnTo>
                      <a:pt x="706" y="168"/>
                    </a:lnTo>
                    <a:lnTo>
                      <a:pt x="716" y="218"/>
                    </a:lnTo>
                    <a:lnTo>
                      <a:pt x="716" y="218"/>
                    </a:lnTo>
                    <a:lnTo>
                      <a:pt x="726" y="236"/>
                    </a:lnTo>
                    <a:lnTo>
                      <a:pt x="726" y="236"/>
                    </a:lnTo>
                    <a:lnTo>
                      <a:pt x="726" y="256"/>
                    </a:lnTo>
                    <a:lnTo>
                      <a:pt x="726" y="256"/>
                    </a:lnTo>
                    <a:lnTo>
                      <a:pt x="732" y="268"/>
                    </a:lnTo>
                    <a:lnTo>
                      <a:pt x="736" y="282"/>
                    </a:lnTo>
                    <a:lnTo>
                      <a:pt x="736" y="282"/>
                    </a:lnTo>
                    <a:lnTo>
                      <a:pt x="740" y="286"/>
                    </a:lnTo>
                    <a:lnTo>
                      <a:pt x="744" y="290"/>
                    </a:lnTo>
                    <a:lnTo>
                      <a:pt x="748" y="294"/>
                    </a:lnTo>
                    <a:lnTo>
                      <a:pt x="750" y="298"/>
                    </a:lnTo>
                    <a:lnTo>
                      <a:pt x="750" y="298"/>
                    </a:lnTo>
                    <a:lnTo>
                      <a:pt x="750" y="334"/>
                    </a:lnTo>
                    <a:lnTo>
                      <a:pt x="750" y="334"/>
                    </a:lnTo>
                    <a:lnTo>
                      <a:pt x="756" y="354"/>
                    </a:lnTo>
                    <a:lnTo>
                      <a:pt x="762" y="376"/>
                    </a:lnTo>
                    <a:lnTo>
                      <a:pt x="762" y="376"/>
                    </a:lnTo>
                    <a:lnTo>
                      <a:pt x="766" y="382"/>
                    </a:lnTo>
                    <a:lnTo>
                      <a:pt x="772" y="390"/>
                    </a:lnTo>
                    <a:lnTo>
                      <a:pt x="778" y="398"/>
                    </a:lnTo>
                    <a:lnTo>
                      <a:pt x="780" y="408"/>
                    </a:lnTo>
                    <a:lnTo>
                      <a:pt x="780" y="408"/>
                    </a:lnTo>
                    <a:lnTo>
                      <a:pt x="780" y="418"/>
                    </a:lnTo>
                    <a:lnTo>
                      <a:pt x="776" y="430"/>
                    </a:lnTo>
                    <a:lnTo>
                      <a:pt x="774" y="440"/>
                    </a:lnTo>
                    <a:lnTo>
                      <a:pt x="772" y="452"/>
                    </a:lnTo>
                    <a:lnTo>
                      <a:pt x="772" y="452"/>
                    </a:lnTo>
                    <a:lnTo>
                      <a:pt x="778" y="482"/>
                    </a:lnTo>
                    <a:lnTo>
                      <a:pt x="782" y="502"/>
                    </a:lnTo>
                    <a:lnTo>
                      <a:pt x="782" y="516"/>
                    </a:lnTo>
                    <a:lnTo>
                      <a:pt x="782" y="516"/>
                    </a:lnTo>
                    <a:lnTo>
                      <a:pt x="780" y="520"/>
                    </a:lnTo>
                    <a:lnTo>
                      <a:pt x="776" y="524"/>
                    </a:lnTo>
                    <a:lnTo>
                      <a:pt x="774" y="530"/>
                    </a:lnTo>
                    <a:lnTo>
                      <a:pt x="772" y="536"/>
                    </a:lnTo>
                    <a:lnTo>
                      <a:pt x="772" y="536"/>
                    </a:lnTo>
                    <a:lnTo>
                      <a:pt x="778" y="544"/>
                    </a:lnTo>
                    <a:lnTo>
                      <a:pt x="780" y="552"/>
                    </a:lnTo>
                    <a:lnTo>
                      <a:pt x="778" y="562"/>
                    </a:lnTo>
                    <a:lnTo>
                      <a:pt x="776" y="572"/>
                    </a:lnTo>
                    <a:lnTo>
                      <a:pt x="770" y="596"/>
                    </a:lnTo>
                    <a:lnTo>
                      <a:pt x="768" y="606"/>
                    </a:lnTo>
                    <a:lnTo>
                      <a:pt x="770" y="618"/>
                    </a:lnTo>
                    <a:lnTo>
                      <a:pt x="770" y="618"/>
                    </a:lnTo>
                    <a:lnTo>
                      <a:pt x="772" y="624"/>
                    </a:lnTo>
                    <a:lnTo>
                      <a:pt x="776" y="632"/>
                    </a:lnTo>
                    <a:lnTo>
                      <a:pt x="776" y="632"/>
                    </a:lnTo>
                    <a:lnTo>
                      <a:pt x="774" y="632"/>
                    </a:lnTo>
                    <a:lnTo>
                      <a:pt x="774" y="632"/>
                    </a:lnTo>
                    <a:lnTo>
                      <a:pt x="774" y="630"/>
                    </a:lnTo>
                    <a:lnTo>
                      <a:pt x="774" y="630"/>
                    </a:lnTo>
                    <a:lnTo>
                      <a:pt x="772" y="626"/>
                    </a:lnTo>
                    <a:lnTo>
                      <a:pt x="768" y="624"/>
                    </a:lnTo>
                    <a:lnTo>
                      <a:pt x="768" y="624"/>
                    </a:lnTo>
                    <a:lnTo>
                      <a:pt x="766" y="634"/>
                    </a:lnTo>
                    <a:lnTo>
                      <a:pt x="764" y="638"/>
                    </a:lnTo>
                    <a:lnTo>
                      <a:pt x="760" y="640"/>
                    </a:lnTo>
                    <a:lnTo>
                      <a:pt x="760" y="640"/>
                    </a:lnTo>
                    <a:lnTo>
                      <a:pt x="764" y="628"/>
                    </a:lnTo>
                    <a:lnTo>
                      <a:pt x="764" y="624"/>
                    </a:lnTo>
                    <a:lnTo>
                      <a:pt x="760" y="620"/>
                    </a:lnTo>
                    <a:lnTo>
                      <a:pt x="760" y="620"/>
                    </a:lnTo>
                    <a:lnTo>
                      <a:pt x="760" y="626"/>
                    </a:lnTo>
                    <a:lnTo>
                      <a:pt x="756" y="634"/>
                    </a:lnTo>
                    <a:lnTo>
                      <a:pt x="752" y="638"/>
                    </a:lnTo>
                    <a:lnTo>
                      <a:pt x="746" y="642"/>
                    </a:lnTo>
                    <a:lnTo>
                      <a:pt x="746" y="642"/>
                    </a:lnTo>
                    <a:lnTo>
                      <a:pt x="748" y="634"/>
                    </a:lnTo>
                    <a:lnTo>
                      <a:pt x="748" y="634"/>
                    </a:lnTo>
                    <a:lnTo>
                      <a:pt x="742" y="632"/>
                    </a:lnTo>
                    <a:lnTo>
                      <a:pt x="738" y="626"/>
                    </a:lnTo>
                    <a:lnTo>
                      <a:pt x="734" y="614"/>
                    </a:lnTo>
                    <a:lnTo>
                      <a:pt x="734" y="614"/>
                    </a:lnTo>
                    <a:lnTo>
                      <a:pt x="732" y="614"/>
                    </a:lnTo>
                    <a:lnTo>
                      <a:pt x="732" y="614"/>
                    </a:lnTo>
                    <a:lnTo>
                      <a:pt x="726" y="622"/>
                    </a:lnTo>
                    <a:lnTo>
                      <a:pt x="724" y="628"/>
                    </a:lnTo>
                    <a:lnTo>
                      <a:pt x="726" y="638"/>
                    </a:lnTo>
                    <a:lnTo>
                      <a:pt x="728" y="646"/>
                    </a:lnTo>
                    <a:lnTo>
                      <a:pt x="728" y="646"/>
                    </a:lnTo>
                    <a:lnTo>
                      <a:pt x="724" y="644"/>
                    </a:lnTo>
                    <a:lnTo>
                      <a:pt x="724" y="644"/>
                    </a:lnTo>
                    <a:lnTo>
                      <a:pt x="722" y="630"/>
                    </a:lnTo>
                    <a:lnTo>
                      <a:pt x="720" y="612"/>
                    </a:lnTo>
                    <a:lnTo>
                      <a:pt x="720" y="612"/>
                    </a:lnTo>
                    <a:lnTo>
                      <a:pt x="710" y="602"/>
                    </a:lnTo>
                    <a:lnTo>
                      <a:pt x="710" y="602"/>
                    </a:lnTo>
                    <a:lnTo>
                      <a:pt x="708" y="606"/>
                    </a:lnTo>
                    <a:lnTo>
                      <a:pt x="708" y="606"/>
                    </a:lnTo>
                    <a:lnTo>
                      <a:pt x="712" y="618"/>
                    </a:lnTo>
                    <a:lnTo>
                      <a:pt x="714" y="632"/>
                    </a:lnTo>
                    <a:lnTo>
                      <a:pt x="716" y="654"/>
                    </a:lnTo>
                    <a:lnTo>
                      <a:pt x="716" y="654"/>
                    </a:lnTo>
                    <a:lnTo>
                      <a:pt x="722" y="674"/>
                    </a:lnTo>
                    <a:lnTo>
                      <a:pt x="730" y="694"/>
                    </a:lnTo>
                    <a:lnTo>
                      <a:pt x="730" y="694"/>
                    </a:lnTo>
                    <a:lnTo>
                      <a:pt x="728" y="702"/>
                    </a:lnTo>
                    <a:lnTo>
                      <a:pt x="726" y="712"/>
                    </a:lnTo>
                    <a:lnTo>
                      <a:pt x="724" y="722"/>
                    </a:lnTo>
                    <a:lnTo>
                      <a:pt x="724" y="732"/>
                    </a:lnTo>
                    <a:lnTo>
                      <a:pt x="724" y="732"/>
                    </a:lnTo>
                    <a:lnTo>
                      <a:pt x="728" y="760"/>
                    </a:lnTo>
                    <a:lnTo>
                      <a:pt x="728" y="760"/>
                    </a:lnTo>
                    <a:lnTo>
                      <a:pt x="722" y="798"/>
                    </a:lnTo>
                    <a:lnTo>
                      <a:pt x="716" y="816"/>
                    </a:lnTo>
                    <a:lnTo>
                      <a:pt x="710" y="832"/>
                    </a:lnTo>
                    <a:lnTo>
                      <a:pt x="710" y="832"/>
                    </a:lnTo>
                    <a:lnTo>
                      <a:pt x="698" y="856"/>
                    </a:lnTo>
                    <a:lnTo>
                      <a:pt x="698" y="856"/>
                    </a:lnTo>
                    <a:lnTo>
                      <a:pt x="696" y="866"/>
                    </a:lnTo>
                    <a:lnTo>
                      <a:pt x="696" y="878"/>
                    </a:lnTo>
                    <a:lnTo>
                      <a:pt x="700" y="906"/>
                    </a:lnTo>
                    <a:lnTo>
                      <a:pt x="708" y="930"/>
                    </a:lnTo>
                    <a:lnTo>
                      <a:pt x="714" y="948"/>
                    </a:lnTo>
                    <a:lnTo>
                      <a:pt x="714" y="948"/>
                    </a:lnTo>
                    <a:lnTo>
                      <a:pt x="710" y="950"/>
                    </a:lnTo>
                    <a:lnTo>
                      <a:pt x="710" y="950"/>
                    </a:lnTo>
                    <a:lnTo>
                      <a:pt x="704" y="952"/>
                    </a:lnTo>
                    <a:lnTo>
                      <a:pt x="698" y="952"/>
                    </a:lnTo>
                    <a:lnTo>
                      <a:pt x="682" y="954"/>
                    </a:lnTo>
                    <a:lnTo>
                      <a:pt x="666" y="952"/>
                    </a:lnTo>
                    <a:lnTo>
                      <a:pt x="652" y="952"/>
                    </a:lnTo>
                    <a:lnTo>
                      <a:pt x="652" y="952"/>
                    </a:lnTo>
                    <a:lnTo>
                      <a:pt x="626" y="1030"/>
                    </a:lnTo>
                    <a:lnTo>
                      <a:pt x="626" y="1030"/>
                    </a:lnTo>
                    <a:lnTo>
                      <a:pt x="626" y="1046"/>
                    </a:lnTo>
                    <a:lnTo>
                      <a:pt x="626" y="1046"/>
                    </a:lnTo>
                    <a:lnTo>
                      <a:pt x="622" y="1056"/>
                    </a:lnTo>
                    <a:lnTo>
                      <a:pt x="618" y="1060"/>
                    </a:lnTo>
                    <a:lnTo>
                      <a:pt x="618" y="1066"/>
                    </a:lnTo>
                    <a:lnTo>
                      <a:pt x="618" y="1066"/>
                    </a:lnTo>
                    <a:lnTo>
                      <a:pt x="626" y="1074"/>
                    </a:lnTo>
                    <a:lnTo>
                      <a:pt x="628" y="1076"/>
                    </a:lnTo>
                    <a:lnTo>
                      <a:pt x="632" y="1082"/>
                    </a:lnTo>
                    <a:lnTo>
                      <a:pt x="632" y="1082"/>
                    </a:lnTo>
                    <a:lnTo>
                      <a:pt x="630" y="1090"/>
                    </a:lnTo>
                    <a:lnTo>
                      <a:pt x="630" y="1096"/>
                    </a:lnTo>
                    <a:lnTo>
                      <a:pt x="632" y="1106"/>
                    </a:lnTo>
                    <a:lnTo>
                      <a:pt x="638" y="1118"/>
                    </a:lnTo>
                    <a:lnTo>
                      <a:pt x="642" y="1128"/>
                    </a:lnTo>
                    <a:lnTo>
                      <a:pt x="642" y="1128"/>
                    </a:lnTo>
                    <a:lnTo>
                      <a:pt x="646" y="1168"/>
                    </a:lnTo>
                    <a:lnTo>
                      <a:pt x="646" y="1168"/>
                    </a:lnTo>
                    <a:lnTo>
                      <a:pt x="650" y="1222"/>
                    </a:lnTo>
                    <a:lnTo>
                      <a:pt x="650" y="1222"/>
                    </a:lnTo>
                    <a:lnTo>
                      <a:pt x="668" y="1346"/>
                    </a:lnTo>
                    <a:lnTo>
                      <a:pt x="668" y="1346"/>
                    </a:lnTo>
                    <a:lnTo>
                      <a:pt x="672" y="1406"/>
                    </a:lnTo>
                    <a:lnTo>
                      <a:pt x="672" y="1406"/>
                    </a:lnTo>
                    <a:lnTo>
                      <a:pt x="682" y="1454"/>
                    </a:lnTo>
                    <a:lnTo>
                      <a:pt x="686" y="1484"/>
                    </a:lnTo>
                    <a:lnTo>
                      <a:pt x="686" y="1496"/>
                    </a:lnTo>
                    <a:lnTo>
                      <a:pt x="684" y="1504"/>
                    </a:lnTo>
                    <a:lnTo>
                      <a:pt x="684" y="1504"/>
                    </a:lnTo>
                    <a:lnTo>
                      <a:pt x="674" y="1508"/>
                    </a:lnTo>
                    <a:lnTo>
                      <a:pt x="674" y="1508"/>
                    </a:lnTo>
                    <a:lnTo>
                      <a:pt x="674" y="1524"/>
                    </a:lnTo>
                    <a:lnTo>
                      <a:pt x="674" y="1530"/>
                    </a:lnTo>
                    <a:lnTo>
                      <a:pt x="674" y="1536"/>
                    </a:lnTo>
                    <a:lnTo>
                      <a:pt x="674" y="1536"/>
                    </a:lnTo>
                    <a:lnTo>
                      <a:pt x="666" y="1538"/>
                    </a:lnTo>
                    <a:lnTo>
                      <a:pt x="660" y="1540"/>
                    </a:lnTo>
                    <a:lnTo>
                      <a:pt x="652" y="1540"/>
                    </a:lnTo>
                    <a:lnTo>
                      <a:pt x="646" y="1544"/>
                    </a:lnTo>
                    <a:lnTo>
                      <a:pt x="646" y="1544"/>
                    </a:lnTo>
                    <a:lnTo>
                      <a:pt x="648" y="1582"/>
                    </a:lnTo>
                    <a:lnTo>
                      <a:pt x="648" y="1582"/>
                    </a:lnTo>
                    <a:lnTo>
                      <a:pt x="648" y="1582"/>
                    </a:lnTo>
                    <a:lnTo>
                      <a:pt x="648" y="1582"/>
                    </a:lnTo>
                    <a:lnTo>
                      <a:pt x="634" y="1584"/>
                    </a:lnTo>
                    <a:lnTo>
                      <a:pt x="634" y="1584"/>
                    </a:lnTo>
                    <a:lnTo>
                      <a:pt x="632" y="1582"/>
                    </a:lnTo>
                    <a:lnTo>
                      <a:pt x="632" y="1582"/>
                    </a:lnTo>
                    <a:lnTo>
                      <a:pt x="630" y="1548"/>
                    </a:lnTo>
                    <a:lnTo>
                      <a:pt x="630" y="1548"/>
                    </a:lnTo>
                    <a:lnTo>
                      <a:pt x="602" y="1558"/>
                    </a:lnTo>
                    <a:lnTo>
                      <a:pt x="586" y="1562"/>
                    </a:lnTo>
                    <a:lnTo>
                      <a:pt x="570" y="1564"/>
                    </a:lnTo>
                    <a:lnTo>
                      <a:pt x="570" y="1564"/>
                    </a:lnTo>
                    <a:close/>
                    <a:moveTo>
                      <a:pt x="516" y="242"/>
                    </a:moveTo>
                    <a:lnTo>
                      <a:pt x="516" y="242"/>
                    </a:lnTo>
                    <a:lnTo>
                      <a:pt x="512" y="248"/>
                    </a:lnTo>
                    <a:lnTo>
                      <a:pt x="510" y="254"/>
                    </a:lnTo>
                    <a:lnTo>
                      <a:pt x="510" y="260"/>
                    </a:lnTo>
                    <a:lnTo>
                      <a:pt x="510" y="260"/>
                    </a:lnTo>
                    <a:lnTo>
                      <a:pt x="516" y="258"/>
                    </a:lnTo>
                    <a:lnTo>
                      <a:pt x="516" y="258"/>
                    </a:lnTo>
                    <a:lnTo>
                      <a:pt x="522" y="250"/>
                    </a:lnTo>
                    <a:lnTo>
                      <a:pt x="522" y="250"/>
                    </a:lnTo>
                    <a:lnTo>
                      <a:pt x="520" y="242"/>
                    </a:lnTo>
                    <a:lnTo>
                      <a:pt x="520" y="242"/>
                    </a:lnTo>
                    <a:lnTo>
                      <a:pt x="516" y="242"/>
                    </a:lnTo>
                    <a:lnTo>
                      <a:pt x="516" y="242"/>
                    </a:lnTo>
                    <a:close/>
                    <a:moveTo>
                      <a:pt x="738" y="288"/>
                    </a:moveTo>
                    <a:lnTo>
                      <a:pt x="738" y="288"/>
                    </a:lnTo>
                    <a:lnTo>
                      <a:pt x="746" y="308"/>
                    </a:lnTo>
                    <a:lnTo>
                      <a:pt x="746" y="308"/>
                    </a:lnTo>
                    <a:lnTo>
                      <a:pt x="748" y="308"/>
                    </a:lnTo>
                    <a:lnTo>
                      <a:pt x="748" y="308"/>
                    </a:lnTo>
                    <a:lnTo>
                      <a:pt x="748" y="302"/>
                    </a:lnTo>
                    <a:lnTo>
                      <a:pt x="746" y="296"/>
                    </a:lnTo>
                    <a:lnTo>
                      <a:pt x="744" y="292"/>
                    </a:lnTo>
                    <a:lnTo>
                      <a:pt x="740" y="290"/>
                    </a:lnTo>
                    <a:lnTo>
                      <a:pt x="740" y="290"/>
                    </a:lnTo>
                    <a:lnTo>
                      <a:pt x="738" y="288"/>
                    </a:lnTo>
                    <a:lnTo>
                      <a:pt x="738" y="288"/>
                    </a:lnTo>
                    <a:close/>
                    <a:moveTo>
                      <a:pt x="412" y="536"/>
                    </a:moveTo>
                    <a:lnTo>
                      <a:pt x="412" y="536"/>
                    </a:lnTo>
                    <a:lnTo>
                      <a:pt x="412" y="550"/>
                    </a:lnTo>
                    <a:lnTo>
                      <a:pt x="414" y="554"/>
                    </a:lnTo>
                    <a:lnTo>
                      <a:pt x="416" y="560"/>
                    </a:lnTo>
                    <a:lnTo>
                      <a:pt x="416" y="560"/>
                    </a:lnTo>
                    <a:lnTo>
                      <a:pt x="424" y="560"/>
                    </a:lnTo>
                    <a:lnTo>
                      <a:pt x="424" y="560"/>
                    </a:lnTo>
                    <a:lnTo>
                      <a:pt x="424" y="558"/>
                    </a:lnTo>
                    <a:lnTo>
                      <a:pt x="424" y="558"/>
                    </a:lnTo>
                    <a:lnTo>
                      <a:pt x="420" y="546"/>
                    </a:lnTo>
                    <a:lnTo>
                      <a:pt x="412" y="536"/>
                    </a:lnTo>
                    <a:lnTo>
                      <a:pt x="412" y="536"/>
                    </a:lnTo>
                    <a:close/>
                    <a:moveTo>
                      <a:pt x="102" y="562"/>
                    </a:moveTo>
                    <a:lnTo>
                      <a:pt x="102" y="562"/>
                    </a:lnTo>
                    <a:lnTo>
                      <a:pt x="102" y="572"/>
                    </a:lnTo>
                    <a:lnTo>
                      <a:pt x="98" y="580"/>
                    </a:lnTo>
                    <a:lnTo>
                      <a:pt x="94" y="586"/>
                    </a:lnTo>
                    <a:lnTo>
                      <a:pt x="92" y="594"/>
                    </a:lnTo>
                    <a:lnTo>
                      <a:pt x="92" y="594"/>
                    </a:lnTo>
                    <a:lnTo>
                      <a:pt x="94" y="598"/>
                    </a:lnTo>
                    <a:lnTo>
                      <a:pt x="96" y="600"/>
                    </a:lnTo>
                    <a:lnTo>
                      <a:pt x="98" y="600"/>
                    </a:lnTo>
                    <a:lnTo>
                      <a:pt x="102" y="598"/>
                    </a:lnTo>
                    <a:lnTo>
                      <a:pt x="102" y="598"/>
                    </a:lnTo>
                    <a:lnTo>
                      <a:pt x="106" y="578"/>
                    </a:lnTo>
                    <a:lnTo>
                      <a:pt x="106" y="568"/>
                    </a:lnTo>
                    <a:lnTo>
                      <a:pt x="104" y="564"/>
                    </a:lnTo>
                    <a:lnTo>
                      <a:pt x="102" y="562"/>
                    </a:lnTo>
                    <a:lnTo>
                      <a:pt x="102" y="562"/>
                    </a:lnTo>
                    <a:close/>
                    <a:moveTo>
                      <a:pt x="710" y="590"/>
                    </a:moveTo>
                    <a:lnTo>
                      <a:pt x="710" y="590"/>
                    </a:lnTo>
                    <a:lnTo>
                      <a:pt x="710" y="598"/>
                    </a:lnTo>
                    <a:lnTo>
                      <a:pt x="710" y="598"/>
                    </a:lnTo>
                    <a:lnTo>
                      <a:pt x="714" y="604"/>
                    </a:lnTo>
                    <a:lnTo>
                      <a:pt x="716" y="604"/>
                    </a:lnTo>
                    <a:lnTo>
                      <a:pt x="720" y="604"/>
                    </a:lnTo>
                    <a:lnTo>
                      <a:pt x="720" y="604"/>
                    </a:lnTo>
                    <a:lnTo>
                      <a:pt x="716" y="596"/>
                    </a:lnTo>
                    <a:lnTo>
                      <a:pt x="714" y="592"/>
                    </a:lnTo>
                    <a:lnTo>
                      <a:pt x="710" y="590"/>
                    </a:lnTo>
                    <a:lnTo>
                      <a:pt x="710" y="590"/>
                    </a:lnTo>
                    <a:close/>
                    <a:moveTo>
                      <a:pt x="516" y="606"/>
                    </a:moveTo>
                    <a:lnTo>
                      <a:pt x="516" y="606"/>
                    </a:lnTo>
                    <a:lnTo>
                      <a:pt x="510" y="618"/>
                    </a:lnTo>
                    <a:lnTo>
                      <a:pt x="502" y="626"/>
                    </a:lnTo>
                    <a:lnTo>
                      <a:pt x="492" y="630"/>
                    </a:lnTo>
                    <a:lnTo>
                      <a:pt x="482" y="634"/>
                    </a:lnTo>
                    <a:lnTo>
                      <a:pt x="458" y="636"/>
                    </a:lnTo>
                    <a:lnTo>
                      <a:pt x="430" y="640"/>
                    </a:lnTo>
                    <a:lnTo>
                      <a:pt x="430" y="640"/>
                    </a:lnTo>
                    <a:lnTo>
                      <a:pt x="434" y="644"/>
                    </a:lnTo>
                    <a:lnTo>
                      <a:pt x="434" y="644"/>
                    </a:lnTo>
                    <a:lnTo>
                      <a:pt x="452" y="646"/>
                    </a:lnTo>
                    <a:lnTo>
                      <a:pt x="482" y="648"/>
                    </a:lnTo>
                    <a:lnTo>
                      <a:pt x="512" y="646"/>
                    </a:lnTo>
                    <a:lnTo>
                      <a:pt x="520" y="644"/>
                    </a:lnTo>
                    <a:lnTo>
                      <a:pt x="526" y="640"/>
                    </a:lnTo>
                    <a:lnTo>
                      <a:pt x="526" y="640"/>
                    </a:lnTo>
                    <a:lnTo>
                      <a:pt x="528" y="626"/>
                    </a:lnTo>
                    <a:lnTo>
                      <a:pt x="530" y="610"/>
                    </a:lnTo>
                    <a:lnTo>
                      <a:pt x="530" y="610"/>
                    </a:lnTo>
                    <a:lnTo>
                      <a:pt x="516" y="606"/>
                    </a:lnTo>
                    <a:lnTo>
                      <a:pt x="516" y="606"/>
                    </a:lnTo>
                    <a:close/>
                    <a:moveTo>
                      <a:pt x="752" y="616"/>
                    </a:moveTo>
                    <a:lnTo>
                      <a:pt x="752" y="616"/>
                    </a:lnTo>
                    <a:lnTo>
                      <a:pt x="752" y="630"/>
                    </a:lnTo>
                    <a:lnTo>
                      <a:pt x="752" y="630"/>
                    </a:lnTo>
                    <a:lnTo>
                      <a:pt x="754" y="630"/>
                    </a:lnTo>
                    <a:lnTo>
                      <a:pt x="754" y="630"/>
                    </a:lnTo>
                    <a:lnTo>
                      <a:pt x="756" y="622"/>
                    </a:lnTo>
                    <a:lnTo>
                      <a:pt x="756" y="618"/>
                    </a:lnTo>
                    <a:lnTo>
                      <a:pt x="752" y="616"/>
                    </a:lnTo>
                    <a:lnTo>
                      <a:pt x="752" y="616"/>
                    </a:lnTo>
                    <a:close/>
                    <a:moveTo>
                      <a:pt x="412" y="674"/>
                    </a:moveTo>
                    <a:lnTo>
                      <a:pt x="412" y="674"/>
                    </a:lnTo>
                    <a:lnTo>
                      <a:pt x="414" y="700"/>
                    </a:lnTo>
                    <a:lnTo>
                      <a:pt x="416" y="722"/>
                    </a:lnTo>
                    <a:lnTo>
                      <a:pt x="422" y="768"/>
                    </a:lnTo>
                    <a:lnTo>
                      <a:pt x="422" y="768"/>
                    </a:lnTo>
                    <a:lnTo>
                      <a:pt x="420" y="804"/>
                    </a:lnTo>
                    <a:lnTo>
                      <a:pt x="420" y="804"/>
                    </a:lnTo>
                    <a:lnTo>
                      <a:pt x="422" y="822"/>
                    </a:lnTo>
                    <a:lnTo>
                      <a:pt x="424" y="830"/>
                    </a:lnTo>
                    <a:lnTo>
                      <a:pt x="422" y="840"/>
                    </a:lnTo>
                    <a:lnTo>
                      <a:pt x="422" y="840"/>
                    </a:lnTo>
                    <a:lnTo>
                      <a:pt x="410" y="848"/>
                    </a:lnTo>
                    <a:lnTo>
                      <a:pt x="410" y="848"/>
                    </a:lnTo>
                    <a:lnTo>
                      <a:pt x="420" y="898"/>
                    </a:lnTo>
                    <a:lnTo>
                      <a:pt x="426" y="952"/>
                    </a:lnTo>
                    <a:lnTo>
                      <a:pt x="432" y="1008"/>
                    </a:lnTo>
                    <a:lnTo>
                      <a:pt x="440" y="1060"/>
                    </a:lnTo>
                    <a:lnTo>
                      <a:pt x="440" y="1060"/>
                    </a:lnTo>
                    <a:lnTo>
                      <a:pt x="446" y="1074"/>
                    </a:lnTo>
                    <a:lnTo>
                      <a:pt x="450" y="1088"/>
                    </a:lnTo>
                    <a:lnTo>
                      <a:pt x="450" y="1088"/>
                    </a:lnTo>
                    <a:lnTo>
                      <a:pt x="450" y="1094"/>
                    </a:lnTo>
                    <a:lnTo>
                      <a:pt x="448" y="1102"/>
                    </a:lnTo>
                    <a:lnTo>
                      <a:pt x="442" y="1114"/>
                    </a:lnTo>
                    <a:lnTo>
                      <a:pt x="434" y="1128"/>
                    </a:lnTo>
                    <a:lnTo>
                      <a:pt x="434" y="1134"/>
                    </a:lnTo>
                    <a:lnTo>
                      <a:pt x="434" y="1142"/>
                    </a:lnTo>
                    <a:lnTo>
                      <a:pt x="434" y="1142"/>
                    </a:lnTo>
                    <a:lnTo>
                      <a:pt x="436" y="1146"/>
                    </a:lnTo>
                    <a:lnTo>
                      <a:pt x="440" y="1152"/>
                    </a:lnTo>
                    <a:lnTo>
                      <a:pt x="444" y="1158"/>
                    </a:lnTo>
                    <a:lnTo>
                      <a:pt x="446" y="1164"/>
                    </a:lnTo>
                    <a:lnTo>
                      <a:pt x="446" y="1164"/>
                    </a:lnTo>
                    <a:lnTo>
                      <a:pt x="440" y="1190"/>
                    </a:lnTo>
                    <a:lnTo>
                      <a:pt x="440" y="1190"/>
                    </a:lnTo>
                    <a:lnTo>
                      <a:pt x="440" y="1198"/>
                    </a:lnTo>
                    <a:lnTo>
                      <a:pt x="442" y="1206"/>
                    </a:lnTo>
                    <a:lnTo>
                      <a:pt x="446" y="1218"/>
                    </a:lnTo>
                    <a:lnTo>
                      <a:pt x="446" y="1218"/>
                    </a:lnTo>
                    <a:lnTo>
                      <a:pt x="442" y="1258"/>
                    </a:lnTo>
                    <a:lnTo>
                      <a:pt x="442" y="1258"/>
                    </a:lnTo>
                    <a:lnTo>
                      <a:pt x="446" y="1322"/>
                    </a:lnTo>
                    <a:lnTo>
                      <a:pt x="448" y="1356"/>
                    </a:lnTo>
                    <a:lnTo>
                      <a:pt x="452" y="1386"/>
                    </a:lnTo>
                    <a:lnTo>
                      <a:pt x="452" y="1386"/>
                    </a:lnTo>
                    <a:lnTo>
                      <a:pt x="452" y="1426"/>
                    </a:lnTo>
                    <a:lnTo>
                      <a:pt x="452" y="1426"/>
                    </a:lnTo>
                    <a:lnTo>
                      <a:pt x="482" y="1508"/>
                    </a:lnTo>
                    <a:lnTo>
                      <a:pt x="482" y="1508"/>
                    </a:lnTo>
                    <a:lnTo>
                      <a:pt x="482" y="1516"/>
                    </a:lnTo>
                    <a:lnTo>
                      <a:pt x="480" y="1522"/>
                    </a:lnTo>
                    <a:lnTo>
                      <a:pt x="476" y="1528"/>
                    </a:lnTo>
                    <a:lnTo>
                      <a:pt x="474" y="1536"/>
                    </a:lnTo>
                    <a:lnTo>
                      <a:pt x="474" y="1536"/>
                    </a:lnTo>
                    <a:lnTo>
                      <a:pt x="492" y="1546"/>
                    </a:lnTo>
                    <a:lnTo>
                      <a:pt x="492" y="1546"/>
                    </a:lnTo>
                    <a:lnTo>
                      <a:pt x="514" y="1544"/>
                    </a:lnTo>
                    <a:lnTo>
                      <a:pt x="534" y="1540"/>
                    </a:lnTo>
                    <a:lnTo>
                      <a:pt x="534" y="1540"/>
                    </a:lnTo>
                    <a:lnTo>
                      <a:pt x="532" y="1524"/>
                    </a:lnTo>
                    <a:lnTo>
                      <a:pt x="528" y="1510"/>
                    </a:lnTo>
                    <a:lnTo>
                      <a:pt x="522" y="1496"/>
                    </a:lnTo>
                    <a:lnTo>
                      <a:pt x="518" y="1482"/>
                    </a:lnTo>
                    <a:lnTo>
                      <a:pt x="518" y="1482"/>
                    </a:lnTo>
                    <a:lnTo>
                      <a:pt x="516" y="1398"/>
                    </a:lnTo>
                    <a:lnTo>
                      <a:pt x="516" y="1398"/>
                    </a:lnTo>
                    <a:lnTo>
                      <a:pt x="500" y="1286"/>
                    </a:lnTo>
                    <a:lnTo>
                      <a:pt x="486" y="1170"/>
                    </a:lnTo>
                    <a:lnTo>
                      <a:pt x="486" y="1170"/>
                    </a:lnTo>
                    <a:lnTo>
                      <a:pt x="486" y="1164"/>
                    </a:lnTo>
                    <a:lnTo>
                      <a:pt x="488" y="1158"/>
                    </a:lnTo>
                    <a:lnTo>
                      <a:pt x="490" y="1148"/>
                    </a:lnTo>
                    <a:lnTo>
                      <a:pt x="494" y="1136"/>
                    </a:lnTo>
                    <a:lnTo>
                      <a:pt x="496" y="1132"/>
                    </a:lnTo>
                    <a:lnTo>
                      <a:pt x="496" y="1124"/>
                    </a:lnTo>
                    <a:lnTo>
                      <a:pt x="496" y="1124"/>
                    </a:lnTo>
                    <a:lnTo>
                      <a:pt x="490" y="1092"/>
                    </a:lnTo>
                    <a:lnTo>
                      <a:pt x="486" y="1058"/>
                    </a:lnTo>
                    <a:lnTo>
                      <a:pt x="484" y="1020"/>
                    </a:lnTo>
                    <a:lnTo>
                      <a:pt x="484" y="984"/>
                    </a:lnTo>
                    <a:lnTo>
                      <a:pt x="484" y="984"/>
                    </a:lnTo>
                    <a:lnTo>
                      <a:pt x="470" y="986"/>
                    </a:lnTo>
                    <a:lnTo>
                      <a:pt x="464" y="986"/>
                    </a:lnTo>
                    <a:lnTo>
                      <a:pt x="458" y="984"/>
                    </a:lnTo>
                    <a:lnTo>
                      <a:pt x="458" y="984"/>
                    </a:lnTo>
                    <a:lnTo>
                      <a:pt x="462" y="948"/>
                    </a:lnTo>
                    <a:lnTo>
                      <a:pt x="462" y="930"/>
                    </a:lnTo>
                    <a:lnTo>
                      <a:pt x="460" y="912"/>
                    </a:lnTo>
                    <a:lnTo>
                      <a:pt x="460" y="912"/>
                    </a:lnTo>
                    <a:lnTo>
                      <a:pt x="452" y="882"/>
                    </a:lnTo>
                    <a:lnTo>
                      <a:pt x="450" y="866"/>
                    </a:lnTo>
                    <a:lnTo>
                      <a:pt x="450" y="850"/>
                    </a:lnTo>
                    <a:lnTo>
                      <a:pt x="450" y="850"/>
                    </a:lnTo>
                    <a:lnTo>
                      <a:pt x="458" y="848"/>
                    </a:lnTo>
                    <a:lnTo>
                      <a:pt x="468" y="844"/>
                    </a:lnTo>
                    <a:lnTo>
                      <a:pt x="476" y="838"/>
                    </a:lnTo>
                    <a:lnTo>
                      <a:pt x="482" y="832"/>
                    </a:lnTo>
                    <a:lnTo>
                      <a:pt x="482" y="832"/>
                    </a:lnTo>
                    <a:lnTo>
                      <a:pt x="488" y="778"/>
                    </a:lnTo>
                    <a:lnTo>
                      <a:pt x="488" y="778"/>
                    </a:lnTo>
                    <a:lnTo>
                      <a:pt x="498" y="728"/>
                    </a:lnTo>
                    <a:lnTo>
                      <a:pt x="506" y="704"/>
                    </a:lnTo>
                    <a:lnTo>
                      <a:pt x="514" y="682"/>
                    </a:lnTo>
                    <a:lnTo>
                      <a:pt x="514" y="682"/>
                    </a:lnTo>
                    <a:lnTo>
                      <a:pt x="412" y="674"/>
                    </a:lnTo>
                    <a:lnTo>
                      <a:pt x="412" y="67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92" name="Freeform 13"/>
              <p:cNvSpPr>
                <a:spLocks noEditPoints="1"/>
              </p:cNvSpPr>
              <p:nvPr/>
            </p:nvSpPr>
            <p:spPr bwMode="auto">
              <a:xfrm>
                <a:off x="1233204" y="2446189"/>
                <a:ext cx="652671" cy="1373781"/>
              </a:xfrm>
              <a:custGeom>
                <a:avLst/>
                <a:gdLst/>
                <a:ahLst/>
                <a:cxnLst>
                  <a:cxn ang="0">
                    <a:pos x="464" y="1616"/>
                  </a:cxn>
                  <a:cxn ang="0">
                    <a:pos x="354" y="1624"/>
                  </a:cxn>
                  <a:cxn ang="0">
                    <a:pos x="354" y="1486"/>
                  </a:cxn>
                  <a:cxn ang="0">
                    <a:pos x="328" y="1196"/>
                  </a:cxn>
                  <a:cxn ang="0">
                    <a:pos x="262" y="930"/>
                  </a:cxn>
                  <a:cxn ang="0">
                    <a:pos x="266" y="1182"/>
                  </a:cxn>
                  <a:cxn ang="0">
                    <a:pos x="294" y="1500"/>
                  </a:cxn>
                  <a:cxn ang="0">
                    <a:pos x="294" y="1634"/>
                  </a:cxn>
                  <a:cxn ang="0">
                    <a:pos x="194" y="1616"/>
                  </a:cxn>
                  <a:cxn ang="0">
                    <a:pos x="168" y="1562"/>
                  </a:cxn>
                  <a:cxn ang="0">
                    <a:pos x="198" y="1492"/>
                  </a:cxn>
                  <a:cxn ang="0">
                    <a:pos x="134" y="1200"/>
                  </a:cxn>
                  <a:cxn ang="0">
                    <a:pos x="98" y="910"/>
                  </a:cxn>
                  <a:cxn ang="0">
                    <a:pos x="56" y="662"/>
                  </a:cxn>
                  <a:cxn ang="0">
                    <a:pos x="2" y="572"/>
                  </a:cxn>
                  <a:cxn ang="0">
                    <a:pos x="46" y="338"/>
                  </a:cxn>
                  <a:cxn ang="0">
                    <a:pos x="180" y="250"/>
                  </a:cxn>
                  <a:cxn ang="0">
                    <a:pos x="150" y="116"/>
                  </a:cxn>
                  <a:cxn ang="0">
                    <a:pos x="242" y="0"/>
                  </a:cxn>
                  <a:cxn ang="0">
                    <a:pos x="312" y="116"/>
                  </a:cxn>
                  <a:cxn ang="0">
                    <a:pos x="290" y="238"/>
                  </a:cxn>
                  <a:cxn ang="0">
                    <a:pos x="468" y="360"/>
                  </a:cxn>
                  <a:cxn ang="0">
                    <a:pos x="534" y="540"/>
                  </a:cxn>
                  <a:cxn ang="0">
                    <a:pos x="536" y="424"/>
                  </a:cxn>
                  <a:cxn ang="0">
                    <a:pos x="516" y="314"/>
                  </a:cxn>
                  <a:cxn ang="0">
                    <a:pos x="512" y="292"/>
                  </a:cxn>
                  <a:cxn ang="0">
                    <a:pos x="506" y="212"/>
                  </a:cxn>
                  <a:cxn ang="0">
                    <a:pos x="540" y="120"/>
                  </a:cxn>
                  <a:cxn ang="0">
                    <a:pos x="650" y="102"/>
                  </a:cxn>
                  <a:cxn ang="0">
                    <a:pos x="726" y="256"/>
                  </a:cxn>
                  <a:cxn ang="0">
                    <a:pos x="756" y="354"/>
                  </a:cxn>
                  <a:cxn ang="0">
                    <a:pos x="772" y="452"/>
                  </a:cxn>
                  <a:cxn ang="0">
                    <a:pos x="778" y="562"/>
                  </a:cxn>
                  <a:cxn ang="0">
                    <a:pos x="774" y="630"/>
                  </a:cxn>
                  <a:cxn ang="0">
                    <a:pos x="760" y="626"/>
                  </a:cxn>
                  <a:cxn ang="0">
                    <a:pos x="732" y="614"/>
                  </a:cxn>
                  <a:cxn ang="0">
                    <a:pos x="710" y="602"/>
                  </a:cxn>
                  <a:cxn ang="0">
                    <a:pos x="724" y="722"/>
                  </a:cxn>
                  <a:cxn ang="0">
                    <a:pos x="696" y="878"/>
                  </a:cxn>
                  <a:cxn ang="0">
                    <a:pos x="652" y="952"/>
                  </a:cxn>
                  <a:cxn ang="0">
                    <a:pos x="632" y="1082"/>
                  </a:cxn>
                  <a:cxn ang="0">
                    <a:pos x="668" y="1346"/>
                  </a:cxn>
                  <a:cxn ang="0">
                    <a:pos x="674" y="1536"/>
                  </a:cxn>
                  <a:cxn ang="0">
                    <a:pos x="634" y="1584"/>
                  </a:cxn>
                  <a:cxn ang="0">
                    <a:pos x="510" y="254"/>
                  </a:cxn>
                  <a:cxn ang="0">
                    <a:pos x="738" y="288"/>
                  </a:cxn>
                  <a:cxn ang="0">
                    <a:pos x="412" y="536"/>
                  </a:cxn>
                  <a:cxn ang="0">
                    <a:pos x="412" y="536"/>
                  </a:cxn>
                  <a:cxn ang="0">
                    <a:pos x="102" y="598"/>
                  </a:cxn>
                  <a:cxn ang="0">
                    <a:pos x="720" y="604"/>
                  </a:cxn>
                  <a:cxn ang="0">
                    <a:pos x="458" y="636"/>
                  </a:cxn>
                  <a:cxn ang="0">
                    <a:pos x="530" y="610"/>
                  </a:cxn>
                  <a:cxn ang="0">
                    <a:pos x="752" y="616"/>
                  </a:cxn>
                  <a:cxn ang="0">
                    <a:pos x="422" y="840"/>
                  </a:cxn>
                  <a:cxn ang="0">
                    <a:pos x="450" y="1094"/>
                  </a:cxn>
                  <a:cxn ang="0">
                    <a:pos x="440" y="1190"/>
                  </a:cxn>
                  <a:cxn ang="0">
                    <a:pos x="452" y="1426"/>
                  </a:cxn>
                  <a:cxn ang="0">
                    <a:pos x="534" y="1540"/>
                  </a:cxn>
                  <a:cxn ang="0">
                    <a:pos x="486" y="1164"/>
                  </a:cxn>
                  <a:cxn ang="0">
                    <a:pos x="470" y="986"/>
                  </a:cxn>
                  <a:cxn ang="0">
                    <a:pos x="458" y="848"/>
                  </a:cxn>
                  <a:cxn ang="0">
                    <a:pos x="412" y="674"/>
                  </a:cxn>
                </a:cxnLst>
                <a:rect l="0" t="0" r="r" b="b"/>
                <a:pathLst>
                  <a:path w="782" h="1646">
                    <a:moveTo>
                      <a:pt x="570" y="1564"/>
                    </a:moveTo>
                    <a:lnTo>
                      <a:pt x="570" y="1564"/>
                    </a:lnTo>
                    <a:lnTo>
                      <a:pt x="568" y="1576"/>
                    </a:lnTo>
                    <a:lnTo>
                      <a:pt x="564" y="1586"/>
                    </a:lnTo>
                    <a:lnTo>
                      <a:pt x="556" y="1596"/>
                    </a:lnTo>
                    <a:lnTo>
                      <a:pt x="546" y="1602"/>
                    </a:lnTo>
                    <a:lnTo>
                      <a:pt x="536" y="1608"/>
                    </a:lnTo>
                    <a:lnTo>
                      <a:pt x="526" y="1612"/>
                    </a:lnTo>
                    <a:lnTo>
                      <a:pt x="500" y="1616"/>
                    </a:lnTo>
                    <a:lnTo>
                      <a:pt x="500" y="1616"/>
                    </a:lnTo>
                    <a:lnTo>
                      <a:pt x="464" y="1616"/>
                    </a:lnTo>
                    <a:lnTo>
                      <a:pt x="464" y="1616"/>
                    </a:lnTo>
                    <a:lnTo>
                      <a:pt x="460" y="1618"/>
                    </a:lnTo>
                    <a:lnTo>
                      <a:pt x="458" y="1620"/>
                    </a:lnTo>
                    <a:lnTo>
                      <a:pt x="454" y="1626"/>
                    </a:lnTo>
                    <a:lnTo>
                      <a:pt x="454" y="1626"/>
                    </a:lnTo>
                    <a:lnTo>
                      <a:pt x="422" y="1636"/>
                    </a:lnTo>
                    <a:lnTo>
                      <a:pt x="422" y="1636"/>
                    </a:lnTo>
                    <a:lnTo>
                      <a:pt x="404" y="1636"/>
                    </a:lnTo>
                    <a:lnTo>
                      <a:pt x="382" y="1636"/>
                    </a:lnTo>
                    <a:lnTo>
                      <a:pt x="364" y="1630"/>
                    </a:lnTo>
                    <a:lnTo>
                      <a:pt x="358" y="1628"/>
                    </a:lnTo>
                    <a:lnTo>
                      <a:pt x="354" y="1624"/>
                    </a:lnTo>
                    <a:lnTo>
                      <a:pt x="354" y="1624"/>
                    </a:lnTo>
                    <a:lnTo>
                      <a:pt x="352" y="1618"/>
                    </a:lnTo>
                    <a:lnTo>
                      <a:pt x="352" y="1612"/>
                    </a:lnTo>
                    <a:lnTo>
                      <a:pt x="354" y="1600"/>
                    </a:lnTo>
                    <a:lnTo>
                      <a:pt x="356" y="1588"/>
                    </a:lnTo>
                    <a:lnTo>
                      <a:pt x="356" y="1576"/>
                    </a:lnTo>
                    <a:lnTo>
                      <a:pt x="356" y="1576"/>
                    </a:lnTo>
                    <a:lnTo>
                      <a:pt x="354" y="1562"/>
                    </a:lnTo>
                    <a:lnTo>
                      <a:pt x="356" y="1546"/>
                    </a:lnTo>
                    <a:lnTo>
                      <a:pt x="356" y="1528"/>
                    </a:lnTo>
                    <a:lnTo>
                      <a:pt x="356" y="1510"/>
                    </a:lnTo>
                    <a:lnTo>
                      <a:pt x="356" y="1510"/>
                    </a:lnTo>
                    <a:lnTo>
                      <a:pt x="354" y="1486"/>
                    </a:lnTo>
                    <a:lnTo>
                      <a:pt x="352" y="1458"/>
                    </a:lnTo>
                    <a:lnTo>
                      <a:pt x="352" y="1430"/>
                    </a:lnTo>
                    <a:lnTo>
                      <a:pt x="348" y="1402"/>
                    </a:lnTo>
                    <a:lnTo>
                      <a:pt x="348" y="1402"/>
                    </a:lnTo>
                    <a:lnTo>
                      <a:pt x="338" y="1332"/>
                    </a:lnTo>
                    <a:lnTo>
                      <a:pt x="330" y="1262"/>
                    </a:lnTo>
                    <a:lnTo>
                      <a:pt x="330" y="1262"/>
                    </a:lnTo>
                    <a:lnTo>
                      <a:pt x="328" y="1240"/>
                    </a:lnTo>
                    <a:lnTo>
                      <a:pt x="326" y="1220"/>
                    </a:lnTo>
                    <a:lnTo>
                      <a:pt x="326" y="1220"/>
                    </a:lnTo>
                    <a:lnTo>
                      <a:pt x="328" y="1196"/>
                    </a:lnTo>
                    <a:lnTo>
                      <a:pt x="328" y="1196"/>
                    </a:lnTo>
                    <a:lnTo>
                      <a:pt x="300" y="1146"/>
                    </a:lnTo>
                    <a:lnTo>
                      <a:pt x="300" y="1146"/>
                    </a:lnTo>
                    <a:lnTo>
                      <a:pt x="300" y="1138"/>
                    </a:lnTo>
                    <a:lnTo>
                      <a:pt x="302" y="1132"/>
                    </a:lnTo>
                    <a:lnTo>
                      <a:pt x="304" y="1120"/>
                    </a:lnTo>
                    <a:lnTo>
                      <a:pt x="304" y="1120"/>
                    </a:lnTo>
                    <a:lnTo>
                      <a:pt x="306" y="1104"/>
                    </a:lnTo>
                    <a:lnTo>
                      <a:pt x="306" y="1090"/>
                    </a:lnTo>
                    <a:lnTo>
                      <a:pt x="306" y="1074"/>
                    </a:lnTo>
                    <a:lnTo>
                      <a:pt x="302" y="1062"/>
                    </a:lnTo>
                    <a:lnTo>
                      <a:pt x="302" y="1062"/>
                    </a:lnTo>
                    <a:lnTo>
                      <a:pt x="262" y="930"/>
                    </a:lnTo>
                    <a:lnTo>
                      <a:pt x="262" y="930"/>
                    </a:lnTo>
                    <a:lnTo>
                      <a:pt x="258" y="932"/>
                    </a:lnTo>
                    <a:lnTo>
                      <a:pt x="258" y="932"/>
                    </a:lnTo>
                    <a:lnTo>
                      <a:pt x="254" y="994"/>
                    </a:lnTo>
                    <a:lnTo>
                      <a:pt x="254" y="994"/>
                    </a:lnTo>
                    <a:lnTo>
                      <a:pt x="252" y="1018"/>
                    </a:lnTo>
                    <a:lnTo>
                      <a:pt x="252" y="1042"/>
                    </a:lnTo>
                    <a:lnTo>
                      <a:pt x="256" y="1088"/>
                    </a:lnTo>
                    <a:lnTo>
                      <a:pt x="256" y="1088"/>
                    </a:lnTo>
                    <a:lnTo>
                      <a:pt x="254" y="1118"/>
                    </a:lnTo>
                    <a:lnTo>
                      <a:pt x="254" y="1118"/>
                    </a:lnTo>
                    <a:lnTo>
                      <a:pt x="266" y="1182"/>
                    </a:lnTo>
                    <a:lnTo>
                      <a:pt x="266" y="1182"/>
                    </a:lnTo>
                    <a:lnTo>
                      <a:pt x="264" y="1214"/>
                    </a:lnTo>
                    <a:lnTo>
                      <a:pt x="264" y="1214"/>
                    </a:lnTo>
                    <a:lnTo>
                      <a:pt x="274" y="1246"/>
                    </a:lnTo>
                    <a:lnTo>
                      <a:pt x="274" y="1246"/>
                    </a:lnTo>
                    <a:lnTo>
                      <a:pt x="274" y="1330"/>
                    </a:lnTo>
                    <a:lnTo>
                      <a:pt x="274" y="1330"/>
                    </a:lnTo>
                    <a:lnTo>
                      <a:pt x="290" y="1440"/>
                    </a:lnTo>
                    <a:lnTo>
                      <a:pt x="290" y="1440"/>
                    </a:lnTo>
                    <a:lnTo>
                      <a:pt x="290" y="1470"/>
                    </a:lnTo>
                    <a:lnTo>
                      <a:pt x="290" y="1470"/>
                    </a:lnTo>
                    <a:lnTo>
                      <a:pt x="294" y="1500"/>
                    </a:lnTo>
                    <a:lnTo>
                      <a:pt x="296" y="1532"/>
                    </a:lnTo>
                    <a:lnTo>
                      <a:pt x="296" y="1566"/>
                    </a:lnTo>
                    <a:lnTo>
                      <a:pt x="294" y="1582"/>
                    </a:lnTo>
                    <a:lnTo>
                      <a:pt x="290" y="1598"/>
                    </a:lnTo>
                    <a:lnTo>
                      <a:pt x="290" y="1598"/>
                    </a:lnTo>
                    <a:lnTo>
                      <a:pt x="294" y="1606"/>
                    </a:lnTo>
                    <a:lnTo>
                      <a:pt x="294" y="1606"/>
                    </a:lnTo>
                    <a:lnTo>
                      <a:pt x="290" y="1616"/>
                    </a:lnTo>
                    <a:lnTo>
                      <a:pt x="290" y="1616"/>
                    </a:lnTo>
                    <a:lnTo>
                      <a:pt x="290" y="1622"/>
                    </a:lnTo>
                    <a:lnTo>
                      <a:pt x="292" y="1628"/>
                    </a:lnTo>
                    <a:lnTo>
                      <a:pt x="294" y="1634"/>
                    </a:lnTo>
                    <a:lnTo>
                      <a:pt x="290" y="1640"/>
                    </a:lnTo>
                    <a:lnTo>
                      <a:pt x="290" y="1640"/>
                    </a:lnTo>
                    <a:lnTo>
                      <a:pt x="272" y="1644"/>
                    </a:lnTo>
                    <a:lnTo>
                      <a:pt x="248" y="1646"/>
                    </a:lnTo>
                    <a:lnTo>
                      <a:pt x="236" y="1644"/>
                    </a:lnTo>
                    <a:lnTo>
                      <a:pt x="224" y="1644"/>
                    </a:lnTo>
                    <a:lnTo>
                      <a:pt x="214" y="1640"/>
                    </a:lnTo>
                    <a:lnTo>
                      <a:pt x="208" y="1636"/>
                    </a:lnTo>
                    <a:lnTo>
                      <a:pt x="208" y="1636"/>
                    </a:lnTo>
                    <a:lnTo>
                      <a:pt x="204" y="1632"/>
                    </a:lnTo>
                    <a:lnTo>
                      <a:pt x="200" y="1626"/>
                    </a:lnTo>
                    <a:lnTo>
                      <a:pt x="194" y="1616"/>
                    </a:lnTo>
                    <a:lnTo>
                      <a:pt x="194" y="1616"/>
                    </a:lnTo>
                    <a:lnTo>
                      <a:pt x="176" y="1614"/>
                    </a:lnTo>
                    <a:lnTo>
                      <a:pt x="170" y="1612"/>
                    </a:lnTo>
                    <a:lnTo>
                      <a:pt x="164" y="1608"/>
                    </a:lnTo>
                    <a:lnTo>
                      <a:pt x="160" y="1604"/>
                    </a:lnTo>
                    <a:lnTo>
                      <a:pt x="158" y="1600"/>
                    </a:lnTo>
                    <a:lnTo>
                      <a:pt x="156" y="1592"/>
                    </a:lnTo>
                    <a:lnTo>
                      <a:pt x="158" y="1584"/>
                    </a:lnTo>
                    <a:lnTo>
                      <a:pt x="158" y="1584"/>
                    </a:lnTo>
                    <a:lnTo>
                      <a:pt x="162" y="1568"/>
                    </a:lnTo>
                    <a:lnTo>
                      <a:pt x="162" y="1568"/>
                    </a:lnTo>
                    <a:lnTo>
                      <a:pt x="168" y="1562"/>
                    </a:lnTo>
                    <a:lnTo>
                      <a:pt x="172" y="1558"/>
                    </a:lnTo>
                    <a:lnTo>
                      <a:pt x="174" y="1554"/>
                    </a:lnTo>
                    <a:lnTo>
                      <a:pt x="174" y="1554"/>
                    </a:lnTo>
                    <a:lnTo>
                      <a:pt x="176" y="1548"/>
                    </a:lnTo>
                    <a:lnTo>
                      <a:pt x="174" y="1540"/>
                    </a:lnTo>
                    <a:lnTo>
                      <a:pt x="174" y="1534"/>
                    </a:lnTo>
                    <a:lnTo>
                      <a:pt x="176" y="1526"/>
                    </a:lnTo>
                    <a:lnTo>
                      <a:pt x="176" y="1526"/>
                    </a:lnTo>
                    <a:lnTo>
                      <a:pt x="182" y="1518"/>
                    </a:lnTo>
                    <a:lnTo>
                      <a:pt x="188" y="1510"/>
                    </a:lnTo>
                    <a:lnTo>
                      <a:pt x="194" y="1502"/>
                    </a:lnTo>
                    <a:lnTo>
                      <a:pt x="198" y="1492"/>
                    </a:lnTo>
                    <a:lnTo>
                      <a:pt x="198" y="1492"/>
                    </a:lnTo>
                    <a:lnTo>
                      <a:pt x="192" y="1484"/>
                    </a:lnTo>
                    <a:lnTo>
                      <a:pt x="186" y="1472"/>
                    </a:lnTo>
                    <a:lnTo>
                      <a:pt x="176" y="1444"/>
                    </a:lnTo>
                    <a:lnTo>
                      <a:pt x="166" y="1410"/>
                    </a:lnTo>
                    <a:lnTo>
                      <a:pt x="156" y="1372"/>
                    </a:lnTo>
                    <a:lnTo>
                      <a:pt x="148" y="1332"/>
                    </a:lnTo>
                    <a:lnTo>
                      <a:pt x="144" y="1294"/>
                    </a:lnTo>
                    <a:lnTo>
                      <a:pt x="142" y="1260"/>
                    </a:lnTo>
                    <a:lnTo>
                      <a:pt x="142" y="1230"/>
                    </a:lnTo>
                    <a:lnTo>
                      <a:pt x="142" y="1230"/>
                    </a:lnTo>
                    <a:lnTo>
                      <a:pt x="134" y="1200"/>
                    </a:lnTo>
                    <a:lnTo>
                      <a:pt x="134" y="1200"/>
                    </a:lnTo>
                    <a:lnTo>
                      <a:pt x="124" y="1126"/>
                    </a:lnTo>
                    <a:lnTo>
                      <a:pt x="114" y="1052"/>
                    </a:lnTo>
                    <a:lnTo>
                      <a:pt x="114" y="1052"/>
                    </a:lnTo>
                    <a:lnTo>
                      <a:pt x="106" y="1000"/>
                    </a:lnTo>
                    <a:lnTo>
                      <a:pt x="98" y="946"/>
                    </a:lnTo>
                    <a:lnTo>
                      <a:pt x="98" y="946"/>
                    </a:lnTo>
                    <a:lnTo>
                      <a:pt x="98" y="936"/>
                    </a:lnTo>
                    <a:lnTo>
                      <a:pt x="98" y="928"/>
                    </a:lnTo>
                    <a:lnTo>
                      <a:pt x="100" y="920"/>
                    </a:lnTo>
                    <a:lnTo>
                      <a:pt x="98" y="910"/>
                    </a:lnTo>
                    <a:lnTo>
                      <a:pt x="98" y="910"/>
                    </a:lnTo>
                    <a:lnTo>
                      <a:pt x="90" y="876"/>
                    </a:lnTo>
                    <a:lnTo>
                      <a:pt x="82" y="844"/>
                    </a:lnTo>
                    <a:lnTo>
                      <a:pt x="82" y="844"/>
                    </a:lnTo>
                    <a:lnTo>
                      <a:pt x="84" y="792"/>
                    </a:lnTo>
                    <a:lnTo>
                      <a:pt x="84" y="792"/>
                    </a:lnTo>
                    <a:lnTo>
                      <a:pt x="82" y="776"/>
                    </a:lnTo>
                    <a:lnTo>
                      <a:pt x="82" y="758"/>
                    </a:lnTo>
                    <a:lnTo>
                      <a:pt x="84" y="724"/>
                    </a:lnTo>
                    <a:lnTo>
                      <a:pt x="86" y="690"/>
                    </a:lnTo>
                    <a:lnTo>
                      <a:pt x="88" y="656"/>
                    </a:lnTo>
                    <a:lnTo>
                      <a:pt x="88" y="656"/>
                    </a:lnTo>
                    <a:lnTo>
                      <a:pt x="56" y="662"/>
                    </a:lnTo>
                    <a:lnTo>
                      <a:pt x="38" y="666"/>
                    </a:lnTo>
                    <a:lnTo>
                      <a:pt x="28" y="666"/>
                    </a:lnTo>
                    <a:lnTo>
                      <a:pt x="28" y="666"/>
                    </a:lnTo>
                    <a:lnTo>
                      <a:pt x="22" y="660"/>
                    </a:lnTo>
                    <a:lnTo>
                      <a:pt x="18" y="652"/>
                    </a:lnTo>
                    <a:lnTo>
                      <a:pt x="18" y="652"/>
                    </a:lnTo>
                    <a:lnTo>
                      <a:pt x="10" y="634"/>
                    </a:lnTo>
                    <a:lnTo>
                      <a:pt x="4" y="612"/>
                    </a:lnTo>
                    <a:lnTo>
                      <a:pt x="4" y="612"/>
                    </a:lnTo>
                    <a:lnTo>
                      <a:pt x="4" y="584"/>
                    </a:lnTo>
                    <a:lnTo>
                      <a:pt x="4" y="584"/>
                    </a:lnTo>
                    <a:lnTo>
                      <a:pt x="2" y="572"/>
                    </a:lnTo>
                    <a:lnTo>
                      <a:pt x="0" y="560"/>
                    </a:lnTo>
                    <a:lnTo>
                      <a:pt x="2" y="534"/>
                    </a:lnTo>
                    <a:lnTo>
                      <a:pt x="6" y="506"/>
                    </a:lnTo>
                    <a:lnTo>
                      <a:pt x="10" y="480"/>
                    </a:lnTo>
                    <a:lnTo>
                      <a:pt x="10" y="480"/>
                    </a:lnTo>
                    <a:lnTo>
                      <a:pt x="18" y="440"/>
                    </a:lnTo>
                    <a:lnTo>
                      <a:pt x="24" y="402"/>
                    </a:lnTo>
                    <a:lnTo>
                      <a:pt x="26" y="386"/>
                    </a:lnTo>
                    <a:lnTo>
                      <a:pt x="32" y="368"/>
                    </a:lnTo>
                    <a:lnTo>
                      <a:pt x="38" y="352"/>
                    </a:lnTo>
                    <a:lnTo>
                      <a:pt x="46" y="338"/>
                    </a:lnTo>
                    <a:lnTo>
                      <a:pt x="46" y="338"/>
                    </a:lnTo>
                    <a:lnTo>
                      <a:pt x="56" y="326"/>
                    </a:lnTo>
                    <a:lnTo>
                      <a:pt x="68" y="314"/>
                    </a:lnTo>
                    <a:lnTo>
                      <a:pt x="82" y="304"/>
                    </a:lnTo>
                    <a:lnTo>
                      <a:pt x="96" y="296"/>
                    </a:lnTo>
                    <a:lnTo>
                      <a:pt x="126" y="278"/>
                    </a:lnTo>
                    <a:lnTo>
                      <a:pt x="154" y="262"/>
                    </a:lnTo>
                    <a:lnTo>
                      <a:pt x="154" y="262"/>
                    </a:lnTo>
                    <a:lnTo>
                      <a:pt x="160" y="258"/>
                    </a:lnTo>
                    <a:lnTo>
                      <a:pt x="166" y="256"/>
                    </a:lnTo>
                    <a:lnTo>
                      <a:pt x="174" y="254"/>
                    </a:lnTo>
                    <a:lnTo>
                      <a:pt x="180" y="250"/>
                    </a:lnTo>
                    <a:lnTo>
                      <a:pt x="180" y="250"/>
                    </a:lnTo>
                    <a:lnTo>
                      <a:pt x="182" y="244"/>
                    </a:lnTo>
                    <a:lnTo>
                      <a:pt x="184" y="234"/>
                    </a:lnTo>
                    <a:lnTo>
                      <a:pt x="184" y="220"/>
                    </a:lnTo>
                    <a:lnTo>
                      <a:pt x="182" y="208"/>
                    </a:lnTo>
                    <a:lnTo>
                      <a:pt x="178" y="182"/>
                    </a:lnTo>
                    <a:lnTo>
                      <a:pt x="172" y="166"/>
                    </a:lnTo>
                    <a:lnTo>
                      <a:pt x="172" y="166"/>
                    </a:lnTo>
                    <a:lnTo>
                      <a:pt x="166" y="164"/>
                    </a:lnTo>
                    <a:lnTo>
                      <a:pt x="162" y="162"/>
                    </a:lnTo>
                    <a:lnTo>
                      <a:pt x="162" y="162"/>
                    </a:lnTo>
                    <a:lnTo>
                      <a:pt x="154" y="140"/>
                    </a:lnTo>
                    <a:lnTo>
                      <a:pt x="150" y="116"/>
                    </a:lnTo>
                    <a:lnTo>
                      <a:pt x="150" y="92"/>
                    </a:lnTo>
                    <a:lnTo>
                      <a:pt x="152" y="70"/>
                    </a:lnTo>
                    <a:lnTo>
                      <a:pt x="160" y="48"/>
                    </a:lnTo>
                    <a:lnTo>
                      <a:pt x="164" y="38"/>
                    </a:lnTo>
                    <a:lnTo>
                      <a:pt x="170" y="30"/>
                    </a:lnTo>
                    <a:lnTo>
                      <a:pt x="178" y="22"/>
                    </a:lnTo>
                    <a:lnTo>
                      <a:pt x="186" y="14"/>
                    </a:lnTo>
                    <a:lnTo>
                      <a:pt x="196" y="8"/>
                    </a:lnTo>
                    <a:lnTo>
                      <a:pt x="206" y="4"/>
                    </a:lnTo>
                    <a:lnTo>
                      <a:pt x="206" y="4"/>
                    </a:lnTo>
                    <a:lnTo>
                      <a:pt x="224" y="0"/>
                    </a:lnTo>
                    <a:lnTo>
                      <a:pt x="242" y="0"/>
                    </a:lnTo>
                    <a:lnTo>
                      <a:pt x="260" y="4"/>
                    </a:lnTo>
                    <a:lnTo>
                      <a:pt x="278" y="10"/>
                    </a:lnTo>
                    <a:lnTo>
                      <a:pt x="294" y="18"/>
                    </a:lnTo>
                    <a:lnTo>
                      <a:pt x="308" y="30"/>
                    </a:lnTo>
                    <a:lnTo>
                      <a:pt x="318" y="42"/>
                    </a:lnTo>
                    <a:lnTo>
                      <a:pt x="324" y="54"/>
                    </a:lnTo>
                    <a:lnTo>
                      <a:pt x="324" y="54"/>
                    </a:lnTo>
                    <a:lnTo>
                      <a:pt x="326" y="62"/>
                    </a:lnTo>
                    <a:lnTo>
                      <a:pt x="326" y="72"/>
                    </a:lnTo>
                    <a:lnTo>
                      <a:pt x="322" y="88"/>
                    </a:lnTo>
                    <a:lnTo>
                      <a:pt x="312" y="116"/>
                    </a:lnTo>
                    <a:lnTo>
                      <a:pt x="312" y="116"/>
                    </a:lnTo>
                    <a:lnTo>
                      <a:pt x="314" y="122"/>
                    </a:lnTo>
                    <a:lnTo>
                      <a:pt x="316" y="130"/>
                    </a:lnTo>
                    <a:lnTo>
                      <a:pt x="314" y="140"/>
                    </a:lnTo>
                    <a:lnTo>
                      <a:pt x="314" y="148"/>
                    </a:lnTo>
                    <a:lnTo>
                      <a:pt x="314" y="148"/>
                    </a:lnTo>
                    <a:lnTo>
                      <a:pt x="314" y="160"/>
                    </a:lnTo>
                    <a:lnTo>
                      <a:pt x="312" y="172"/>
                    </a:lnTo>
                    <a:lnTo>
                      <a:pt x="302" y="194"/>
                    </a:lnTo>
                    <a:lnTo>
                      <a:pt x="296" y="204"/>
                    </a:lnTo>
                    <a:lnTo>
                      <a:pt x="292" y="216"/>
                    </a:lnTo>
                    <a:lnTo>
                      <a:pt x="290" y="226"/>
                    </a:lnTo>
                    <a:lnTo>
                      <a:pt x="290" y="238"/>
                    </a:lnTo>
                    <a:lnTo>
                      <a:pt x="290" y="238"/>
                    </a:lnTo>
                    <a:lnTo>
                      <a:pt x="308" y="250"/>
                    </a:lnTo>
                    <a:lnTo>
                      <a:pt x="328" y="258"/>
                    </a:lnTo>
                    <a:lnTo>
                      <a:pt x="368" y="276"/>
                    </a:lnTo>
                    <a:lnTo>
                      <a:pt x="408" y="292"/>
                    </a:lnTo>
                    <a:lnTo>
                      <a:pt x="428" y="302"/>
                    </a:lnTo>
                    <a:lnTo>
                      <a:pt x="444" y="314"/>
                    </a:lnTo>
                    <a:lnTo>
                      <a:pt x="444" y="314"/>
                    </a:lnTo>
                    <a:lnTo>
                      <a:pt x="450" y="320"/>
                    </a:lnTo>
                    <a:lnTo>
                      <a:pt x="456" y="328"/>
                    </a:lnTo>
                    <a:lnTo>
                      <a:pt x="462" y="344"/>
                    </a:lnTo>
                    <a:lnTo>
                      <a:pt x="468" y="360"/>
                    </a:lnTo>
                    <a:lnTo>
                      <a:pt x="474" y="378"/>
                    </a:lnTo>
                    <a:lnTo>
                      <a:pt x="474" y="378"/>
                    </a:lnTo>
                    <a:lnTo>
                      <a:pt x="500" y="474"/>
                    </a:lnTo>
                    <a:lnTo>
                      <a:pt x="500" y="474"/>
                    </a:lnTo>
                    <a:lnTo>
                      <a:pt x="516" y="554"/>
                    </a:lnTo>
                    <a:lnTo>
                      <a:pt x="516" y="554"/>
                    </a:lnTo>
                    <a:lnTo>
                      <a:pt x="542" y="558"/>
                    </a:lnTo>
                    <a:lnTo>
                      <a:pt x="542" y="558"/>
                    </a:lnTo>
                    <a:lnTo>
                      <a:pt x="542" y="552"/>
                    </a:lnTo>
                    <a:lnTo>
                      <a:pt x="542" y="546"/>
                    </a:lnTo>
                    <a:lnTo>
                      <a:pt x="542" y="546"/>
                    </a:lnTo>
                    <a:lnTo>
                      <a:pt x="534" y="540"/>
                    </a:lnTo>
                    <a:lnTo>
                      <a:pt x="526" y="534"/>
                    </a:lnTo>
                    <a:lnTo>
                      <a:pt x="518" y="524"/>
                    </a:lnTo>
                    <a:lnTo>
                      <a:pt x="512" y="514"/>
                    </a:lnTo>
                    <a:lnTo>
                      <a:pt x="508" y="502"/>
                    </a:lnTo>
                    <a:lnTo>
                      <a:pt x="506" y="488"/>
                    </a:lnTo>
                    <a:lnTo>
                      <a:pt x="506" y="476"/>
                    </a:lnTo>
                    <a:lnTo>
                      <a:pt x="510" y="464"/>
                    </a:lnTo>
                    <a:lnTo>
                      <a:pt x="510" y="464"/>
                    </a:lnTo>
                    <a:lnTo>
                      <a:pt x="516" y="454"/>
                    </a:lnTo>
                    <a:lnTo>
                      <a:pt x="524" y="444"/>
                    </a:lnTo>
                    <a:lnTo>
                      <a:pt x="530" y="434"/>
                    </a:lnTo>
                    <a:lnTo>
                      <a:pt x="536" y="424"/>
                    </a:lnTo>
                    <a:lnTo>
                      <a:pt x="536" y="424"/>
                    </a:lnTo>
                    <a:lnTo>
                      <a:pt x="536" y="416"/>
                    </a:lnTo>
                    <a:lnTo>
                      <a:pt x="536" y="406"/>
                    </a:lnTo>
                    <a:lnTo>
                      <a:pt x="532" y="384"/>
                    </a:lnTo>
                    <a:lnTo>
                      <a:pt x="522" y="350"/>
                    </a:lnTo>
                    <a:lnTo>
                      <a:pt x="522" y="350"/>
                    </a:lnTo>
                    <a:lnTo>
                      <a:pt x="524" y="330"/>
                    </a:lnTo>
                    <a:lnTo>
                      <a:pt x="524" y="330"/>
                    </a:lnTo>
                    <a:lnTo>
                      <a:pt x="516" y="322"/>
                    </a:lnTo>
                    <a:lnTo>
                      <a:pt x="516" y="322"/>
                    </a:lnTo>
                    <a:lnTo>
                      <a:pt x="516" y="318"/>
                    </a:lnTo>
                    <a:lnTo>
                      <a:pt x="516" y="314"/>
                    </a:lnTo>
                    <a:lnTo>
                      <a:pt x="518" y="310"/>
                    </a:lnTo>
                    <a:lnTo>
                      <a:pt x="518" y="308"/>
                    </a:lnTo>
                    <a:lnTo>
                      <a:pt x="518" y="308"/>
                    </a:lnTo>
                    <a:lnTo>
                      <a:pt x="514" y="308"/>
                    </a:lnTo>
                    <a:lnTo>
                      <a:pt x="514" y="308"/>
                    </a:lnTo>
                    <a:lnTo>
                      <a:pt x="510" y="316"/>
                    </a:lnTo>
                    <a:lnTo>
                      <a:pt x="502" y="318"/>
                    </a:lnTo>
                    <a:lnTo>
                      <a:pt x="502" y="318"/>
                    </a:lnTo>
                    <a:lnTo>
                      <a:pt x="508" y="310"/>
                    </a:lnTo>
                    <a:lnTo>
                      <a:pt x="510" y="304"/>
                    </a:lnTo>
                    <a:lnTo>
                      <a:pt x="512" y="298"/>
                    </a:lnTo>
                    <a:lnTo>
                      <a:pt x="512" y="292"/>
                    </a:lnTo>
                    <a:lnTo>
                      <a:pt x="510" y="280"/>
                    </a:lnTo>
                    <a:lnTo>
                      <a:pt x="506" y="262"/>
                    </a:lnTo>
                    <a:lnTo>
                      <a:pt x="506" y="262"/>
                    </a:lnTo>
                    <a:lnTo>
                      <a:pt x="506" y="250"/>
                    </a:lnTo>
                    <a:lnTo>
                      <a:pt x="506" y="250"/>
                    </a:lnTo>
                    <a:lnTo>
                      <a:pt x="514" y="238"/>
                    </a:lnTo>
                    <a:lnTo>
                      <a:pt x="514" y="238"/>
                    </a:lnTo>
                    <a:lnTo>
                      <a:pt x="514" y="234"/>
                    </a:lnTo>
                    <a:lnTo>
                      <a:pt x="512" y="232"/>
                    </a:lnTo>
                    <a:lnTo>
                      <a:pt x="508" y="226"/>
                    </a:lnTo>
                    <a:lnTo>
                      <a:pt x="508" y="226"/>
                    </a:lnTo>
                    <a:lnTo>
                      <a:pt x="506" y="212"/>
                    </a:lnTo>
                    <a:lnTo>
                      <a:pt x="506" y="198"/>
                    </a:lnTo>
                    <a:lnTo>
                      <a:pt x="506" y="198"/>
                    </a:lnTo>
                    <a:lnTo>
                      <a:pt x="506" y="192"/>
                    </a:lnTo>
                    <a:lnTo>
                      <a:pt x="508" y="188"/>
                    </a:lnTo>
                    <a:lnTo>
                      <a:pt x="512" y="180"/>
                    </a:lnTo>
                    <a:lnTo>
                      <a:pt x="512" y="180"/>
                    </a:lnTo>
                    <a:lnTo>
                      <a:pt x="510" y="166"/>
                    </a:lnTo>
                    <a:lnTo>
                      <a:pt x="510" y="166"/>
                    </a:lnTo>
                    <a:lnTo>
                      <a:pt x="516" y="154"/>
                    </a:lnTo>
                    <a:lnTo>
                      <a:pt x="524" y="140"/>
                    </a:lnTo>
                    <a:lnTo>
                      <a:pt x="532" y="128"/>
                    </a:lnTo>
                    <a:lnTo>
                      <a:pt x="540" y="120"/>
                    </a:lnTo>
                    <a:lnTo>
                      <a:pt x="540" y="120"/>
                    </a:lnTo>
                    <a:lnTo>
                      <a:pt x="548" y="116"/>
                    </a:lnTo>
                    <a:lnTo>
                      <a:pt x="558" y="112"/>
                    </a:lnTo>
                    <a:lnTo>
                      <a:pt x="568" y="110"/>
                    </a:lnTo>
                    <a:lnTo>
                      <a:pt x="576" y="106"/>
                    </a:lnTo>
                    <a:lnTo>
                      <a:pt x="576" y="106"/>
                    </a:lnTo>
                    <a:lnTo>
                      <a:pt x="586" y="102"/>
                    </a:lnTo>
                    <a:lnTo>
                      <a:pt x="596" y="100"/>
                    </a:lnTo>
                    <a:lnTo>
                      <a:pt x="620" y="98"/>
                    </a:lnTo>
                    <a:lnTo>
                      <a:pt x="620" y="98"/>
                    </a:lnTo>
                    <a:lnTo>
                      <a:pt x="636" y="98"/>
                    </a:lnTo>
                    <a:lnTo>
                      <a:pt x="650" y="102"/>
                    </a:lnTo>
                    <a:lnTo>
                      <a:pt x="664" y="110"/>
                    </a:lnTo>
                    <a:lnTo>
                      <a:pt x="674" y="120"/>
                    </a:lnTo>
                    <a:lnTo>
                      <a:pt x="686" y="132"/>
                    </a:lnTo>
                    <a:lnTo>
                      <a:pt x="694" y="144"/>
                    </a:lnTo>
                    <a:lnTo>
                      <a:pt x="700" y="156"/>
                    </a:lnTo>
                    <a:lnTo>
                      <a:pt x="706" y="168"/>
                    </a:lnTo>
                    <a:lnTo>
                      <a:pt x="706" y="168"/>
                    </a:lnTo>
                    <a:lnTo>
                      <a:pt x="716" y="218"/>
                    </a:lnTo>
                    <a:lnTo>
                      <a:pt x="716" y="218"/>
                    </a:lnTo>
                    <a:lnTo>
                      <a:pt x="726" y="236"/>
                    </a:lnTo>
                    <a:lnTo>
                      <a:pt x="726" y="236"/>
                    </a:lnTo>
                    <a:lnTo>
                      <a:pt x="726" y="256"/>
                    </a:lnTo>
                    <a:lnTo>
                      <a:pt x="726" y="256"/>
                    </a:lnTo>
                    <a:lnTo>
                      <a:pt x="732" y="268"/>
                    </a:lnTo>
                    <a:lnTo>
                      <a:pt x="736" y="282"/>
                    </a:lnTo>
                    <a:lnTo>
                      <a:pt x="736" y="282"/>
                    </a:lnTo>
                    <a:lnTo>
                      <a:pt x="740" y="286"/>
                    </a:lnTo>
                    <a:lnTo>
                      <a:pt x="744" y="290"/>
                    </a:lnTo>
                    <a:lnTo>
                      <a:pt x="748" y="294"/>
                    </a:lnTo>
                    <a:lnTo>
                      <a:pt x="750" y="298"/>
                    </a:lnTo>
                    <a:lnTo>
                      <a:pt x="750" y="298"/>
                    </a:lnTo>
                    <a:lnTo>
                      <a:pt x="750" y="334"/>
                    </a:lnTo>
                    <a:lnTo>
                      <a:pt x="750" y="334"/>
                    </a:lnTo>
                    <a:lnTo>
                      <a:pt x="756" y="354"/>
                    </a:lnTo>
                    <a:lnTo>
                      <a:pt x="762" y="376"/>
                    </a:lnTo>
                    <a:lnTo>
                      <a:pt x="762" y="376"/>
                    </a:lnTo>
                    <a:lnTo>
                      <a:pt x="766" y="382"/>
                    </a:lnTo>
                    <a:lnTo>
                      <a:pt x="772" y="390"/>
                    </a:lnTo>
                    <a:lnTo>
                      <a:pt x="778" y="398"/>
                    </a:lnTo>
                    <a:lnTo>
                      <a:pt x="780" y="408"/>
                    </a:lnTo>
                    <a:lnTo>
                      <a:pt x="780" y="408"/>
                    </a:lnTo>
                    <a:lnTo>
                      <a:pt x="780" y="418"/>
                    </a:lnTo>
                    <a:lnTo>
                      <a:pt x="776" y="430"/>
                    </a:lnTo>
                    <a:lnTo>
                      <a:pt x="774" y="440"/>
                    </a:lnTo>
                    <a:lnTo>
                      <a:pt x="772" y="452"/>
                    </a:lnTo>
                    <a:lnTo>
                      <a:pt x="772" y="452"/>
                    </a:lnTo>
                    <a:lnTo>
                      <a:pt x="778" y="482"/>
                    </a:lnTo>
                    <a:lnTo>
                      <a:pt x="782" y="502"/>
                    </a:lnTo>
                    <a:lnTo>
                      <a:pt x="782" y="516"/>
                    </a:lnTo>
                    <a:lnTo>
                      <a:pt x="782" y="516"/>
                    </a:lnTo>
                    <a:lnTo>
                      <a:pt x="780" y="520"/>
                    </a:lnTo>
                    <a:lnTo>
                      <a:pt x="776" y="524"/>
                    </a:lnTo>
                    <a:lnTo>
                      <a:pt x="774" y="530"/>
                    </a:lnTo>
                    <a:lnTo>
                      <a:pt x="772" y="536"/>
                    </a:lnTo>
                    <a:lnTo>
                      <a:pt x="772" y="536"/>
                    </a:lnTo>
                    <a:lnTo>
                      <a:pt x="778" y="544"/>
                    </a:lnTo>
                    <a:lnTo>
                      <a:pt x="780" y="552"/>
                    </a:lnTo>
                    <a:lnTo>
                      <a:pt x="778" y="562"/>
                    </a:lnTo>
                    <a:lnTo>
                      <a:pt x="776" y="572"/>
                    </a:lnTo>
                    <a:lnTo>
                      <a:pt x="770" y="596"/>
                    </a:lnTo>
                    <a:lnTo>
                      <a:pt x="768" y="606"/>
                    </a:lnTo>
                    <a:lnTo>
                      <a:pt x="770" y="618"/>
                    </a:lnTo>
                    <a:lnTo>
                      <a:pt x="770" y="618"/>
                    </a:lnTo>
                    <a:lnTo>
                      <a:pt x="772" y="624"/>
                    </a:lnTo>
                    <a:lnTo>
                      <a:pt x="776" y="632"/>
                    </a:lnTo>
                    <a:lnTo>
                      <a:pt x="776" y="632"/>
                    </a:lnTo>
                    <a:lnTo>
                      <a:pt x="774" y="632"/>
                    </a:lnTo>
                    <a:lnTo>
                      <a:pt x="774" y="632"/>
                    </a:lnTo>
                    <a:lnTo>
                      <a:pt x="774" y="630"/>
                    </a:lnTo>
                    <a:lnTo>
                      <a:pt x="774" y="630"/>
                    </a:lnTo>
                    <a:lnTo>
                      <a:pt x="772" y="626"/>
                    </a:lnTo>
                    <a:lnTo>
                      <a:pt x="768" y="624"/>
                    </a:lnTo>
                    <a:lnTo>
                      <a:pt x="768" y="624"/>
                    </a:lnTo>
                    <a:lnTo>
                      <a:pt x="766" y="634"/>
                    </a:lnTo>
                    <a:lnTo>
                      <a:pt x="764" y="638"/>
                    </a:lnTo>
                    <a:lnTo>
                      <a:pt x="760" y="640"/>
                    </a:lnTo>
                    <a:lnTo>
                      <a:pt x="760" y="640"/>
                    </a:lnTo>
                    <a:lnTo>
                      <a:pt x="764" y="628"/>
                    </a:lnTo>
                    <a:lnTo>
                      <a:pt x="764" y="624"/>
                    </a:lnTo>
                    <a:lnTo>
                      <a:pt x="760" y="620"/>
                    </a:lnTo>
                    <a:lnTo>
                      <a:pt x="760" y="620"/>
                    </a:lnTo>
                    <a:lnTo>
                      <a:pt x="760" y="626"/>
                    </a:lnTo>
                    <a:lnTo>
                      <a:pt x="756" y="634"/>
                    </a:lnTo>
                    <a:lnTo>
                      <a:pt x="752" y="638"/>
                    </a:lnTo>
                    <a:lnTo>
                      <a:pt x="746" y="642"/>
                    </a:lnTo>
                    <a:lnTo>
                      <a:pt x="746" y="642"/>
                    </a:lnTo>
                    <a:lnTo>
                      <a:pt x="748" y="634"/>
                    </a:lnTo>
                    <a:lnTo>
                      <a:pt x="748" y="634"/>
                    </a:lnTo>
                    <a:lnTo>
                      <a:pt x="742" y="632"/>
                    </a:lnTo>
                    <a:lnTo>
                      <a:pt x="738" y="626"/>
                    </a:lnTo>
                    <a:lnTo>
                      <a:pt x="734" y="614"/>
                    </a:lnTo>
                    <a:lnTo>
                      <a:pt x="734" y="614"/>
                    </a:lnTo>
                    <a:lnTo>
                      <a:pt x="732" y="614"/>
                    </a:lnTo>
                    <a:lnTo>
                      <a:pt x="732" y="614"/>
                    </a:lnTo>
                    <a:lnTo>
                      <a:pt x="726" y="622"/>
                    </a:lnTo>
                    <a:lnTo>
                      <a:pt x="724" y="628"/>
                    </a:lnTo>
                    <a:lnTo>
                      <a:pt x="726" y="638"/>
                    </a:lnTo>
                    <a:lnTo>
                      <a:pt x="728" y="646"/>
                    </a:lnTo>
                    <a:lnTo>
                      <a:pt x="728" y="646"/>
                    </a:lnTo>
                    <a:lnTo>
                      <a:pt x="724" y="644"/>
                    </a:lnTo>
                    <a:lnTo>
                      <a:pt x="724" y="644"/>
                    </a:lnTo>
                    <a:lnTo>
                      <a:pt x="722" y="630"/>
                    </a:lnTo>
                    <a:lnTo>
                      <a:pt x="720" y="612"/>
                    </a:lnTo>
                    <a:lnTo>
                      <a:pt x="720" y="612"/>
                    </a:lnTo>
                    <a:lnTo>
                      <a:pt x="710" y="602"/>
                    </a:lnTo>
                    <a:lnTo>
                      <a:pt x="710" y="602"/>
                    </a:lnTo>
                    <a:lnTo>
                      <a:pt x="708" y="606"/>
                    </a:lnTo>
                    <a:lnTo>
                      <a:pt x="708" y="606"/>
                    </a:lnTo>
                    <a:lnTo>
                      <a:pt x="712" y="618"/>
                    </a:lnTo>
                    <a:lnTo>
                      <a:pt x="714" y="632"/>
                    </a:lnTo>
                    <a:lnTo>
                      <a:pt x="716" y="654"/>
                    </a:lnTo>
                    <a:lnTo>
                      <a:pt x="716" y="654"/>
                    </a:lnTo>
                    <a:lnTo>
                      <a:pt x="722" y="674"/>
                    </a:lnTo>
                    <a:lnTo>
                      <a:pt x="730" y="694"/>
                    </a:lnTo>
                    <a:lnTo>
                      <a:pt x="730" y="694"/>
                    </a:lnTo>
                    <a:lnTo>
                      <a:pt x="728" y="702"/>
                    </a:lnTo>
                    <a:lnTo>
                      <a:pt x="726" y="712"/>
                    </a:lnTo>
                    <a:lnTo>
                      <a:pt x="724" y="722"/>
                    </a:lnTo>
                    <a:lnTo>
                      <a:pt x="724" y="732"/>
                    </a:lnTo>
                    <a:lnTo>
                      <a:pt x="724" y="732"/>
                    </a:lnTo>
                    <a:lnTo>
                      <a:pt x="728" y="760"/>
                    </a:lnTo>
                    <a:lnTo>
                      <a:pt x="728" y="760"/>
                    </a:lnTo>
                    <a:lnTo>
                      <a:pt x="722" y="798"/>
                    </a:lnTo>
                    <a:lnTo>
                      <a:pt x="716" y="816"/>
                    </a:lnTo>
                    <a:lnTo>
                      <a:pt x="710" y="832"/>
                    </a:lnTo>
                    <a:lnTo>
                      <a:pt x="710" y="832"/>
                    </a:lnTo>
                    <a:lnTo>
                      <a:pt x="698" y="856"/>
                    </a:lnTo>
                    <a:lnTo>
                      <a:pt x="698" y="856"/>
                    </a:lnTo>
                    <a:lnTo>
                      <a:pt x="696" y="866"/>
                    </a:lnTo>
                    <a:lnTo>
                      <a:pt x="696" y="878"/>
                    </a:lnTo>
                    <a:lnTo>
                      <a:pt x="700" y="906"/>
                    </a:lnTo>
                    <a:lnTo>
                      <a:pt x="708" y="930"/>
                    </a:lnTo>
                    <a:lnTo>
                      <a:pt x="714" y="948"/>
                    </a:lnTo>
                    <a:lnTo>
                      <a:pt x="714" y="948"/>
                    </a:lnTo>
                    <a:lnTo>
                      <a:pt x="710" y="950"/>
                    </a:lnTo>
                    <a:lnTo>
                      <a:pt x="710" y="950"/>
                    </a:lnTo>
                    <a:lnTo>
                      <a:pt x="704" y="952"/>
                    </a:lnTo>
                    <a:lnTo>
                      <a:pt x="698" y="952"/>
                    </a:lnTo>
                    <a:lnTo>
                      <a:pt x="682" y="954"/>
                    </a:lnTo>
                    <a:lnTo>
                      <a:pt x="666" y="952"/>
                    </a:lnTo>
                    <a:lnTo>
                      <a:pt x="652" y="952"/>
                    </a:lnTo>
                    <a:lnTo>
                      <a:pt x="652" y="952"/>
                    </a:lnTo>
                    <a:lnTo>
                      <a:pt x="626" y="1030"/>
                    </a:lnTo>
                    <a:lnTo>
                      <a:pt x="626" y="1030"/>
                    </a:lnTo>
                    <a:lnTo>
                      <a:pt x="626" y="1046"/>
                    </a:lnTo>
                    <a:lnTo>
                      <a:pt x="626" y="1046"/>
                    </a:lnTo>
                    <a:lnTo>
                      <a:pt x="622" y="1056"/>
                    </a:lnTo>
                    <a:lnTo>
                      <a:pt x="618" y="1060"/>
                    </a:lnTo>
                    <a:lnTo>
                      <a:pt x="618" y="1066"/>
                    </a:lnTo>
                    <a:lnTo>
                      <a:pt x="618" y="1066"/>
                    </a:lnTo>
                    <a:lnTo>
                      <a:pt x="626" y="1074"/>
                    </a:lnTo>
                    <a:lnTo>
                      <a:pt x="628" y="1076"/>
                    </a:lnTo>
                    <a:lnTo>
                      <a:pt x="632" y="1082"/>
                    </a:lnTo>
                    <a:lnTo>
                      <a:pt x="632" y="1082"/>
                    </a:lnTo>
                    <a:lnTo>
                      <a:pt x="630" y="1090"/>
                    </a:lnTo>
                    <a:lnTo>
                      <a:pt x="630" y="1096"/>
                    </a:lnTo>
                    <a:lnTo>
                      <a:pt x="632" y="1106"/>
                    </a:lnTo>
                    <a:lnTo>
                      <a:pt x="638" y="1118"/>
                    </a:lnTo>
                    <a:lnTo>
                      <a:pt x="642" y="1128"/>
                    </a:lnTo>
                    <a:lnTo>
                      <a:pt x="642" y="1128"/>
                    </a:lnTo>
                    <a:lnTo>
                      <a:pt x="646" y="1168"/>
                    </a:lnTo>
                    <a:lnTo>
                      <a:pt x="646" y="1168"/>
                    </a:lnTo>
                    <a:lnTo>
                      <a:pt x="650" y="1222"/>
                    </a:lnTo>
                    <a:lnTo>
                      <a:pt x="650" y="1222"/>
                    </a:lnTo>
                    <a:lnTo>
                      <a:pt x="668" y="1346"/>
                    </a:lnTo>
                    <a:lnTo>
                      <a:pt x="668" y="1346"/>
                    </a:lnTo>
                    <a:lnTo>
                      <a:pt x="672" y="1406"/>
                    </a:lnTo>
                    <a:lnTo>
                      <a:pt x="672" y="1406"/>
                    </a:lnTo>
                    <a:lnTo>
                      <a:pt x="682" y="1454"/>
                    </a:lnTo>
                    <a:lnTo>
                      <a:pt x="686" y="1484"/>
                    </a:lnTo>
                    <a:lnTo>
                      <a:pt x="686" y="1496"/>
                    </a:lnTo>
                    <a:lnTo>
                      <a:pt x="684" y="1504"/>
                    </a:lnTo>
                    <a:lnTo>
                      <a:pt x="684" y="1504"/>
                    </a:lnTo>
                    <a:lnTo>
                      <a:pt x="674" y="1508"/>
                    </a:lnTo>
                    <a:lnTo>
                      <a:pt x="674" y="1508"/>
                    </a:lnTo>
                    <a:lnTo>
                      <a:pt x="674" y="1524"/>
                    </a:lnTo>
                    <a:lnTo>
                      <a:pt x="674" y="1530"/>
                    </a:lnTo>
                    <a:lnTo>
                      <a:pt x="674" y="1536"/>
                    </a:lnTo>
                    <a:lnTo>
                      <a:pt x="674" y="1536"/>
                    </a:lnTo>
                    <a:lnTo>
                      <a:pt x="666" y="1538"/>
                    </a:lnTo>
                    <a:lnTo>
                      <a:pt x="660" y="1540"/>
                    </a:lnTo>
                    <a:lnTo>
                      <a:pt x="652" y="1540"/>
                    </a:lnTo>
                    <a:lnTo>
                      <a:pt x="646" y="1544"/>
                    </a:lnTo>
                    <a:lnTo>
                      <a:pt x="646" y="1544"/>
                    </a:lnTo>
                    <a:lnTo>
                      <a:pt x="648" y="1582"/>
                    </a:lnTo>
                    <a:lnTo>
                      <a:pt x="648" y="1582"/>
                    </a:lnTo>
                    <a:lnTo>
                      <a:pt x="648" y="1582"/>
                    </a:lnTo>
                    <a:lnTo>
                      <a:pt x="648" y="1582"/>
                    </a:lnTo>
                    <a:lnTo>
                      <a:pt x="634" y="1584"/>
                    </a:lnTo>
                    <a:lnTo>
                      <a:pt x="634" y="1584"/>
                    </a:lnTo>
                    <a:lnTo>
                      <a:pt x="632" y="1582"/>
                    </a:lnTo>
                    <a:lnTo>
                      <a:pt x="632" y="1582"/>
                    </a:lnTo>
                    <a:lnTo>
                      <a:pt x="630" y="1548"/>
                    </a:lnTo>
                    <a:lnTo>
                      <a:pt x="630" y="1548"/>
                    </a:lnTo>
                    <a:lnTo>
                      <a:pt x="602" y="1558"/>
                    </a:lnTo>
                    <a:lnTo>
                      <a:pt x="586" y="1562"/>
                    </a:lnTo>
                    <a:lnTo>
                      <a:pt x="570" y="1564"/>
                    </a:lnTo>
                    <a:lnTo>
                      <a:pt x="570" y="1564"/>
                    </a:lnTo>
                    <a:close/>
                    <a:moveTo>
                      <a:pt x="516" y="242"/>
                    </a:moveTo>
                    <a:lnTo>
                      <a:pt x="516" y="242"/>
                    </a:lnTo>
                    <a:lnTo>
                      <a:pt x="512" y="248"/>
                    </a:lnTo>
                    <a:lnTo>
                      <a:pt x="510" y="254"/>
                    </a:lnTo>
                    <a:lnTo>
                      <a:pt x="510" y="260"/>
                    </a:lnTo>
                    <a:lnTo>
                      <a:pt x="510" y="260"/>
                    </a:lnTo>
                    <a:lnTo>
                      <a:pt x="516" y="258"/>
                    </a:lnTo>
                    <a:lnTo>
                      <a:pt x="516" y="258"/>
                    </a:lnTo>
                    <a:lnTo>
                      <a:pt x="522" y="250"/>
                    </a:lnTo>
                    <a:lnTo>
                      <a:pt x="522" y="250"/>
                    </a:lnTo>
                    <a:lnTo>
                      <a:pt x="520" y="242"/>
                    </a:lnTo>
                    <a:lnTo>
                      <a:pt x="520" y="242"/>
                    </a:lnTo>
                    <a:lnTo>
                      <a:pt x="516" y="242"/>
                    </a:lnTo>
                    <a:lnTo>
                      <a:pt x="516" y="242"/>
                    </a:lnTo>
                    <a:close/>
                    <a:moveTo>
                      <a:pt x="738" y="288"/>
                    </a:moveTo>
                    <a:lnTo>
                      <a:pt x="738" y="288"/>
                    </a:lnTo>
                    <a:lnTo>
                      <a:pt x="746" y="308"/>
                    </a:lnTo>
                    <a:lnTo>
                      <a:pt x="746" y="308"/>
                    </a:lnTo>
                    <a:lnTo>
                      <a:pt x="748" y="308"/>
                    </a:lnTo>
                    <a:lnTo>
                      <a:pt x="748" y="308"/>
                    </a:lnTo>
                    <a:lnTo>
                      <a:pt x="748" y="302"/>
                    </a:lnTo>
                    <a:lnTo>
                      <a:pt x="746" y="296"/>
                    </a:lnTo>
                    <a:lnTo>
                      <a:pt x="744" y="292"/>
                    </a:lnTo>
                    <a:lnTo>
                      <a:pt x="740" y="290"/>
                    </a:lnTo>
                    <a:lnTo>
                      <a:pt x="740" y="290"/>
                    </a:lnTo>
                    <a:lnTo>
                      <a:pt x="738" y="288"/>
                    </a:lnTo>
                    <a:lnTo>
                      <a:pt x="738" y="288"/>
                    </a:lnTo>
                    <a:close/>
                    <a:moveTo>
                      <a:pt x="412" y="536"/>
                    </a:moveTo>
                    <a:lnTo>
                      <a:pt x="412" y="536"/>
                    </a:lnTo>
                    <a:lnTo>
                      <a:pt x="412" y="550"/>
                    </a:lnTo>
                    <a:lnTo>
                      <a:pt x="414" y="554"/>
                    </a:lnTo>
                    <a:lnTo>
                      <a:pt x="416" y="560"/>
                    </a:lnTo>
                    <a:lnTo>
                      <a:pt x="416" y="560"/>
                    </a:lnTo>
                    <a:lnTo>
                      <a:pt x="424" y="560"/>
                    </a:lnTo>
                    <a:lnTo>
                      <a:pt x="424" y="560"/>
                    </a:lnTo>
                    <a:lnTo>
                      <a:pt x="424" y="558"/>
                    </a:lnTo>
                    <a:lnTo>
                      <a:pt x="424" y="558"/>
                    </a:lnTo>
                    <a:lnTo>
                      <a:pt x="420" y="546"/>
                    </a:lnTo>
                    <a:lnTo>
                      <a:pt x="412" y="536"/>
                    </a:lnTo>
                    <a:lnTo>
                      <a:pt x="412" y="536"/>
                    </a:lnTo>
                    <a:close/>
                    <a:moveTo>
                      <a:pt x="102" y="562"/>
                    </a:moveTo>
                    <a:lnTo>
                      <a:pt x="102" y="562"/>
                    </a:lnTo>
                    <a:lnTo>
                      <a:pt x="102" y="572"/>
                    </a:lnTo>
                    <a:lnTo>
                      <a:pt x="98" y="580"/>
                    </a:lnTo>
                    <a:lnTo>
                      <a:pt x="94" y="586"/>
                    </a:lnTo>
                    <a:lnTo>
                      <a:pt x="92" y="594"/>
                    </a:lnTo>
                    <a:lnTo>
                      <a:pt x="92" y="594"/>
                    </a:lnTo>
                    <a:lnTo>
                      <a:pt x="94" y="598"/>
                    </a:lnTo>
                    <a:lnTo>
                      <a:pt x="96" y="600"/>
                    </a:lnTo>
                    <a:lnTo>
                      <a:pt x="98" y="600"/>
                    </a:lnTo>
                    <a:lnTo>
                      <a:pt x="102" y="598"/>
                    </a:lnTo>
                    <a:lnTo>
                      <a:pt x="102" y="598"/>
                    </a:lnTo>
                    <a:lnTo>
                      <a:pt x="106" y="578"/>
                    </a:lnTo>
                    <a:lnTo>
                      <a:pt x="106" y="568"/>
                    </a:lnTo>
                    <a:lnTo>
                      <a:pt x="104" y="564"/>
                    </a:lnTo>
                    <a:lnTo>
                      <a:pt x="102" y="562"/>
                    </a:lnTo>
                    <a:lnTo>
                      <a:pt x="102" y="562"/>
                    </a:lnTo>
                    <a:close/>
                    <a:moveTo>
                      <a:pt x="710" y="590"/>
                    </a:moveTo>
                    <a:lnTo>
                      <a:pt x="710" y="590"/>
                    </a:lnTo>
                    <a:lnTo>
                      <a:pt x="710" y="598"/>
                    </a:lnTo>
                    <a:lnTo>
                      <a:pt x="710" y="598"/>
                    </a:lnTo>
                    <a:lnTo>
                      <a:pt x="714" y="604"/>
                    </a:lnTo>
                    <a:lnTo>
                      <a:pt x="716" y="604"/>
                    </a:lnTo>
                    <a:lnTo>
                      <a:pt x="720" y="604"/>
                    </a:lnTo>
                    <a:lnTo>
                      <a:pt x="720" y="604"/>
                    </a:lnTo>
                    <a:lnTo>
                      <a:pt x="716" y="596"/>
                    </a:lnTo>
                    <a:lnTo>
                      <a:pt x="714" y="592"/>
                    </a:lnTo>
                    <a:lnTo>
                      <a:pt x="710" y="590"/>
                    </a:lnTo>
                    <a:lnTo>
                      <a:pt x="710" y="590"/>
                    </a:lnTo>
                    <a:close/>
                    <a:moveTo>
                      <a:pt x="516" y="606"/>
                    </a:moveTo>
                    <a:lnTo>
                      <a:pt x="516" y="606"/>
                    </a:lnTo>
                    <a:lnTo>
                      <a:pt x="510" y="618"/>
                    </a:lnTo>
                    <a:lnTo>
                      <a:pt x="502" y="626"/>
                    </a:lnTo>
                    <a:lnTo>
                      <a:pt x="492" y="630"/>
                    </a:lnTo>
                    <a:lnTo>
                      <a:pt x="482" y="634"/>
                    </a:lnTo>
                    <a:lnTo>
                      <a:pt x="458" y="636"/>
                    </a:lnTo>
                    <a:lnTo>
                      <a:pt x="430" y="640"/>
                    </a:lnTo>
                    <a:lnTo>
                      <a:pt x="430" y="640"/>
                    </a:lnTo>
                    <a:lnTo>
                      <a:pt x="434" y="644"/>
                    </a:lnTo>
                    <a:lnTo>
                      <a:pt x="434" y="644"/>
                    </a:lnTo>
                    <a:lnTo>
                      <a:pt x="452" y="646"/>
                    </a:lnTo>
                    <a:lnTo>
                      <a:pt x="482" y="648"/>
                    </a:lnTo>
                    <a:lnTo>
                      <a:pt x="512" y="646"/>
                    </a:lnTo>
                    <a:lnTo>
                      <a:pt x="520" y="644"/>
                    </a:lnTo>
                    <a:lnTo>
                      <a:pt x="526" y="640"/>
                    </a:lnTo>
                    <a:lnTo>
                      <a:pt x="526" y="640"/>
                    </a:lnTo>
                    <a:lnTo>
                      <a:pt x="528" y="626"/>
                    </a:lnTo>
                    <a:lnTo>
                      <a:pt x="530" y="610"/>
                    </a:lnTo>
                    <a:lnTo>
                      <a:pt x="530" y="610"/>
                    </a:lnTo>
                    <a:lnTo>
                      <a:pt x="516" y="606"/>
                    </a:lnTo>
                    <a:lnTo>
                      <a:pt x="516" y="606"/>
                    </a:lnTo>
                    <a:close/>
                    <a:moveTo>
                      <a:pt x="752" y="616"/>
                    </a:moveTo>
                    <a:lnTo>
                      <a:pt x="752" y="616"/>
                    </a:lnTo>
                    <a:lnTo>
                      <a:pt x="752" y="630"/>
                    </a:lnTo>
                    <a:lnTo>
                      <a:pt x="752" y="630"/>
                    </a:lnTo>
                    <a:lnTo>
                      <a:pt x="754" y="630"/>
                    </a:lnTo>
                    <a:lnTo>
                      <a:pt x="754" y="630"/>
                    </a:lnTo>
                    <a:lnTo>
                      <a:pt x="756" y="622"/>
                    </a:lnTo>
                    <a:lnTo>
                      <a:pt x="756" y="618"/>
                    </a:lnTo>
                    <a:lnTo>
                      <a:pt x="752" y="616"/>
                    </a:lnTo>
                    <a:lnTo>
                      <a:pt x="752" y="616"/>
                    </a:lnTo>
                    <a:close/>
                    <a:moveTo>
                      <a:pt x="412" y="674"/>
                    </a:moveTo>
                    <a:lnTo>
                      <a:pt x="412" y="674"/>
                    </a:lnTo>
                    <a:lnTo>
                      <a:pt x="414" y="700"/>
                    </a:lnTo>
                    <a:lnTo>
                      <a:pt x="416" y="722"/>
                    </a:lnTo>
                    <a:lnTo>
                      <a:pt x="422" y="768"/>
                    </a:lnTo>
                    <a:lnTo>
                      <a:pt x="422" y="768"/>
                    </a:lnTo>
                    <a:lnTo>
                      <a:pt x="420" y="804"/>
                    </a:lnTo>
                    <a:lnTo>
                      <a:pt x="420" y="804"/>
                    </a:lnTo>
                    <a:lnTo>
                      <a:pt x="422" y="822"/>
                    </a:lnTo>
                    <a:lnTo>
                      <a:pt x="424" y="830"/>
                    </a:lnTo>
                    <a:lnTo>
                      <a:pt x="422" y="840"/>
                    </a:lnTo>
                    <a:lnTo>
                      <a:pt x="422" y="840"/>
                    </a:lnTo>
                    <a:lnTo>
                      <a:pt x="410" y="848"/>
                    </a:lnTo>
                    <a:lnTo>
                      <a:pt x="410" y="848"/>
                    </a:lnTo>
                    <a:lnTo>
                      <a:pt x="420" y="898"/>
                    </a:lnTo>
                    <a:lnTo>
                      <a:pt x="426" y="952"/>
                    </a:lnTo>
                    <a:lnTo>
                      <a:pt x="432" y="1008"/>
                    </a:lnTo>
                    <a:lnTo>
                      <a:pt x="440" y="1060"/>
                    </a:lnTo>
                    <a:lnTo>
                      <a:pt x="440" y="1060"/>
                    </a:lnTo>
                    <a:lnTo>
                      <a:pt x="446" y="1074"/>
                    </a:lnTo>
                    <a:lnTo>
                      <a:pt x="450" y="1088"/>
                    </a:lnTo>
                    <a:lnTo>
                      <a:pt x="450" y="1088"/>
                    </a:lnTo>
                    <a:lnTo>
                      <a:pt x="450" y="1094"/>
                    </a:lnTo>
                    <a:lnTo>
                      <a:pt x="448" y="1102"/>
                    </a:lnTo>
                    <a:lnTo>
                      <a:pt x="442" y="1114"/>
                    </a:lnTo>
                    <a:lnTo>
                      <a:pt x="434" y="1128"/>
                    </a:lnTo>
                    <a:lnTo>
                      <a:pt x="434" y="1134"/>
                    </a:lnTo>
                    <a:lnTo>
                      <a:pt x="434" y="1142"/>
                    </a:lnTo>
                    <a:lnTo>
                      <a:pt x="434" y="1142"/>
                    </a:lnTo>
                    <a:lnTo>
                      <a:pt x="436" y="1146"/>
                    </a:lnTo>
                    <a:lnTo>
                      <a:pt x="440" y="1152"/>
                    </a:lnTo>
                    <a:lnTo>
                      <a:pt x="444" y="1158"/>
                    </a:lnTo>
                    <a:lnTo>
                      <a:pt x="446" y="1164"/>
                    </a:lnTo>
                    <a:lnTo>
                      <a:pt x="446" y="1164"/>
                    </a:lnTo>
                    <a:lnTo>
                      <a:pt x="440" y="1190"/>
                    </a:lnTo>
                    <a:lnTo>
                      <a:pt x="440" y="1190"/>
                    </a:lnTo>
                    <a:lnTo>
                      <a:pt x="440" y="1198"/>
                    </a:lnTo>
                    <a:lnTo>
                      <a:pt x="442" y="1206"/>
                    </a:lnTo>
                    <a:lnTo>
                      <a:pt x="446" y="1218"/>
                    </a:lnTo>
                    <a:lnTo>
                      <a:pt x="446" y="1218"/>
                    </a:lnTo>
                    <a:lnTo>
                      <a:pt x="442" y="1258"/>
                    </a:lnTo>
                    <a:lnTo>
                      <a:pt x="442" y="1258"/>
                    </a:lnTo>
                    <a:lnTo>
                      <a:pt x="446" y="1322"/>
                    </a:lnTo>
                    <a:lnTo>
                      <a:pt x="448" y="1356"/>
                    </a:lnTo>
                    <a:lnTo>
                      <a:pt x="452" y="1386"/>
                    </a:lnTo>
                    <a:lnTo>
                      <a:pt x="452" y="1386"/>
                    </a:lnTo>
                    <a:lnTo>
                      <a:pt x="452" y="1426"/>
                    </a:lnTo>
                    <a:lnTo>
                      <a:pt x="452" y="1426"/>
                    </a:lnTo>
                    <a:lnTo>
                      <a:pt x="482" y="1508"/>
                    </a:lnTo>
                    <a:lnTo>
                      <a:pt x="482" y="1508"/>
                    </a:lnTo>
                    <a:lnTo>
                      <a:pt x="482" y="1516"/>
                    </a:lnTo>
                    <a:lnTo>
                      <a:pt x="480" y="1522"/>
                    </a:lnTo>
                    <a:lnTo>
                      <a:pt x="476" y="1528"/>
                    </a:lnTo>
                    <a:lnTo>
                      <a:pt x="474" y="1536"/>
                    </a:lnTo>
                    <a:lnTo>
                      <a:pt x="474" y="1536"/>
                    </a:lnTo>
                    <a:lnTo>
                      <a:pt x="492" y="1546"/>
                    </a:lnTo>
                    <a:lnTo>
                      <a:pt x="492" y="1546"/>
                    </a:lnTo>
                    <a:lnTo>
                      <a:pt x="514" y="1544"/>
                    </a:lnTo>
                    <a:lnTo>
                      <a:pt x="534" y="1540"/>
                    </a:lnTo>
                    <a:lnTo>
                      <a:pt x="534" y="1540"/>
                    </a:lnTo>
                    <a:lnTo>
                      <a:pt x="532" y="1524"/>
                    </a:lnTo>
                    <a:lnTo>
                      <a:pt x="528" y="1510"/>
                    </a:lnTo>
                    <a:lnTo>
                      <a:pt x="522" y="1496"/>
                    </a:lnTo>
                    <a:lnTo>
                      <a:pt x="518" y="1482"/>
                    </a:lnTo>
                    <a:lnTo>
                      <a:pt x="518" y="1482"/>
                    </a:lnTo>
                    <a:lnTo>
                      <a:pt x="516" y="1398"/>
                    </a:lnTo>
                    <a:lnTo>
                      <a:pt x="516" y="1398"/>
                    </a:lnTo>
                    <a:lnTo>
                      <a:pt x="500" y="1286"/>
                    </a:lnTo>
                    <a:lnTo>
                      <a:pt x="486" y="1170"/>
                    </a:lnTo>
                    <a:lnTo>
                      <a:pt x="486" y="1170"/>
                    </a:lnTo>
                    <a:lnTo>
                      <a:pt x="486" y="1164"/>
                    </a:lnTo>
                    <a:lnTo>
                      <a:pt x="488" y="1158"/>
                    </a:lnTo>
                    <a:lnTo>
                      <a:pt x="490" y="1148"/>
                    </a:lnTo>
                    <a:lnTo>
                      <a:pt x="494" y="1136"/>
                    </a:lnTo>
                    <a:lnTo>
                      <a:pt x="496" y="1132"/>
                    </a:lnTo>
                    <a:lnTo>
                      <a:pt x="496" y="1124"/>
                    </a:lnTo>
                    <a:lnTo>
                      <a:pt x="496" y="1124"/>
                    </a:lnTo>
                    <a:lnTo>
                      <a:pt x="490" y="1092"/>
                    </a:lnTo>
                    <a:lnTo>
                      <a:pt x="486" y="1058"/>
                    </a:lnTo>
                    <a:lnTo>
                      <a:pt x="484" y="1020"/>
                    </a:lnTo>
                    <a:lnTo>
                      <a:pt x="484" y="984"/>
                    </a:lnTo>
                    <a:lnTo>
                      <a:pt x="484" y="984"/>
                    </a:lnTo>
                    <a:lnTo>
                      <a:pt x="470" y="986"/>
                    </a:lnTo>
                    <a:lnTo>
                      <a:pt x="464" y="986"/>
                    </a:lnTo>
                    <a:lnTo>
                      <a:pt x="458" y="984"/>
                    </a:lnTo>
                    <a:lnTo>
                      <a:pt x="458" y="984"/>
                    </a:lnTo>
                    <a:lnTo>
                      <a:pt x="462" y="948"/>
                    </a:lnTo>
                    <a:lnTo>
                      <a:pt x="462" y="930"/>
                    </a:lnTo>
                    <a:lnTo>
                      <a:pt x="460" y="912"/>
                    </a:lnTo>
                    <a:lnTo>
                      <a:pt x="460" y="912"/>
                    </a:lnTo>
                    <a:lnTo>
                      <a:pt x="452" y="882"/>
                    </a:lnTo>
                    <a:lnTo>
                      <a:pt x="450" y="866"/>
                    </a:lnTo>
                    <a:lnTo>
                      <a:pt x="450" y="850"/>
                    </a:lnTo>
                    <a:lnTo>
                      <a:pt x="450" y="850"/>
                    </a:lnTo>
                    <a:lnTo>
                      <a:pt x="458" y="848"/>
                    </a:lnTo>
                    <a:lnTo>
                      <a:pt x="468" y="844"/>
                    </a:lnTo>
                    <a:lnTo>
                      <a:pt x="476" y="838"/>
                    </a:lnTo>
                    <a:lnTo>
                      <a:pt x="482" y="832"/>
                    </a:lnTo>
                    <a:lnTo>
                      <a:pt x="482" y="832"/>
                    </a:lnTo>
                    <a:lnTo>
                      <a:pt x="488" y="778"/>
                    </a:lnTo>
                    <a:lnTo>
                      <a:pt x="488" y="778"/>
                    </a:lnTo>
                    <a:lnTo>
                      <a:pt x="498" y="728"/>
                    </a:lnTo>
                    <a:lnTo>
                      <a:pt x="506" y="704"/>
                    </a:lnTo>
                    <a:lnTo>
                      <a:pt x="514" y="682"/>
                    </a:lnTo>
                    <a:lnTo>
                      <a:pt x="514" y="682"/>
                    </a:lnTo>
                    <a:lnTo>
                      <a:pt x="412" y="674"/>
                    </a:lnTo>
                    <a:lnTo>
                      <a:pt x="412" y="67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1790343" y="2478280"/>
                <a:ext cx="474063" cy="1385465"/>
              </a:xfrm>
              <a:custGeom>
                <a:avLst/>
                <a:gdLst/>
                <a:ahLst/>
                <a:cxnLst>
                  <a:cxn ang="0">
                    <a:pos x="504" y="832"/>
                  </a:cxn>
                  <a:cxn ang="0">
                    <a:pos x="512" y="858"/>
                  </a:cxn>
                  <a:cxn ang="0">
                    <a:pos x="540" y="844"/>
                  </a:cxn>
                  <a:cxn ang="0">
                    <a:pos x="530" y="850"/>
                  </a:cxn>
                  <a:cxn ang="0">
                    <a:pos x="520" y="870"/>
                  </a:cxn>
                  <a:cxn ang="0">
                    <a:pos x="556" y="830"/>
                  </a:cxn>
                  <a:cxn ang="0">
                    <a:pos x="564" y="678"/>
                  </a:cxn>
                  <a:cxn ang="0">
                    <a:pos x="544" y="698"/>
                  </a:cxn>
                  <a:cxn ang="0">
                    <a:pos x="526" y="528"/>
                  </a:cxn>
                  <a:cxn ang="0">
                    <a:pos x="504" y="448"/>
                  </a:cxn>
                  <a:cxn ang="0">
                    <a:pos x="468" y="348"/>
                  </a:cxn>
                  <a:cxn ang="0">
                    <a:pos x="450" y="266"/>
                  </a:cxn>
                  <a:cxn ang="0">
                    <a:pos x="398" y="208"/>
                  </a:cxn>
                  <a:cxn ang="0">
                    <a:pos x="300" y="184"/>
                  </a:cxn>
                  <a:cxn ang="0">
                    <a:pos x="272" y="142"/>
                  </a:cxn>
                  <a:cxn ang="0">
                    <a:pos x="290" y="102"/>
                  </a:cxn>
                  <a:cxn ang="0">
                    <a:pos x="270" y="38"/>
                  </a:cxn>
                  <a:cxn ang="0">
                    <a:pos x="212" y="0"/>
                  </a:cxn>
                  <a:cxn ang="0">
                    <a:pos x="146" y="48"/>
                  </a:cxn>
                  <a:cxn ang="0">
                    <a:pos x="140" y="138"/>
                  </a:cxn>
                  <a:cxn ang="0">
                    <a:pos x="166" y="204"/>
                  </a:cxn>
                  <a:cxn ang="0">
                    <a:pos x="94" y="252"/>
                  </a:cxn>
                  <a:cxn ang="0">
                    <a:pos x="70" y="284"/>
                  </a:cxn>
                  <a:cxn ang="0">
                    <a:pos x="20" y="372"/>
                  </a:cxn>
                  <a:cxn ang="0">
                    <a:pos x="2" y="606"/>
                  </a:cxn>
                  <a:cxn ang="0">
                    <a:pos x="22" y="840"/>
                  </a:cxn>
                  <a:cxn ang="0">
                    <a:pos x="34" y="936"/>
                  </a:cxn>
                  <a:cxn ang="0">
                    <a:pos x="104" y="980"/>
                  </a:cxn>
                  <a:cxn ang="0">
                    <a:pos x="94" y="960"/>
                  </a:cxn>
                  <a:cxn ang="0">
                    <a:pos x="106" y="938"/>
                  </a:cxn>
                  <a:cxn ang="0">
                    <a:pos x="74" y="856"/>
                  </a:cxn>
                  <a:cxn ang="0">
                    <a:pos x="72" y="582"/>
                  </a:cxn>
                  <a:cxn ang="0">
                    <a:pos x="104" y="476"/>
                  </a:cxn>
                  <a:cxn ang="0">
                    <a:pos x="114" y="620"/>
                  </a:cxn>
                  <a:cxn ang="0">
                    <a:pos x="110" y="734"/>
                  </a:cxn>
                  <a:cxn ang="0">
                    <a:pos x="112" y="840"/>
                  </a:cxn>
                  <a:cxn ang="0">
                    <a:pos x="134" y="998"/>
                  </a:cxn>
                  <a:cxn ang="0">
                    <a:pos x="154" y="1254"/>
                  </a:cxn>
                  <a:cxn ang="0">
                    <a:pos x="178" y="1420"/>
                  </a:cxn>
                  <a:cxn ang="0">
                    <a:pos x="200" y="1486"/>
                  </a:cxn>
                  <a:cxn ang="0">
                    <a:pos x="192" y="1532"/>
                  </a:cxn>
                  <a:cxn ang="0">
                    <a:pos x="232" y="1572"/>
                  </a:cxn>
                  <a:cxn ang="0">
                    <a:pos x="276" y="1604"/>
                  </a:cxn>
                  <a:cxn ang="0">
                    <a:pos x="284" y="1654"/>
                  </a:cxn>
                  <a:cxn ang="0">
                    <a:pos x="374" y="1648"/>
                  </a:cxn>
                  <a:cxn ang="0">
                    <a:pos x="384" y="1486"/>
                  </a:cxn>
                  <a:cxn ang="0">
                    <a:pos x="404" y="1422"/>
                  </a:cxn>
                  <a:cxn ang="0">
                    <a:pos x="426" y="1188"/>
                  </a:cxn>
                  <a:cxn ang="0">
                    <a:pos x="418" y="1108"/>
                  </a:cxn>
                  <a:cxn ang="0">
                    <a:pos x="444" y="984"/>
                  </a:cxn>
                  <a:cxn ang="0">
                    <a:pos x="452" y="806"/>
                  </a:cxn>
                  <a:cxn ang="0">
                    <a:pos x="492" y="684"/>
                  </a:cxn>
                  <a:cxn ang="0">
                    <a:pos x="514" y="770"/>
                  </a:cxn>
                  <a:cxn ang="0">
                    <a:pos x="86" y="940"/>
                  </a:cxn>
                  <a:cxn ang="0">
                    <a:pos x="274" y="1134"/>
                  </a:cxn>
                  <a:cxn ang="0">
                    <a:pos x="280" y="1218"/>
                  </a:cxn>
                  <a:cxn ang="0">
                    <a:pos x="266" y="1126"/>
                  </a:cxn>
                  <a:cxn ang="0">
                    <a:pos x="280" y="1442"/>
                  </a:cxn>
                  <a:cxn ang="0">
                    <a:pos x="288" y="1450"/>
                  </a:cxn>
                </a:cxnLst>
                <a:rect l="0" t="0" r="r" b="b"/>
                <a:pathLst>
                  <a:path w="568" h="1660">
                    <a:moveTo>
                      <a:pt x="514" y="770"/>
                    </a:moveTo>
                    <a:lnTo>
                      <a:pt x="514" y="770"/>
                    </a:lnTo>
                    <a:lnTo>
                      <a:pt x="504" y="790"/>
                    </a:lnTo>
                    <a:lnTo>
                      <a:pt x="504" y="790"/>
                    </a:lnTo>
                    <a:lnTo>
                      <a:pt x="502" y="800"/>
                    </a:lnTo>
                    <a:lnTo>
                      <a:pt x="502" y="812"/>
                    </a:lnTo>
                    <a:lnTo>
                      <a:pt x="504" y="832"/>
                    </a:lnTo>
                    <a:lnTo>
                      <a:pt x="504" y="832"/>
                    </a:lnTo>
                    <a:lnTo>
                      <a:pt x="502" y="848"/>
                    </a:lnTo>
                    <a:lnTo>
                      <a:pt x="500" y="862"/>
                    </a:lnTo>
                    <a:lnTo>
                      <a:pt x="500" y="862"/>
                    </a:lnTo>
                    <a:lnTo>
                      <a:pt x="506" y="864"/>
                    </a:lnTo>
                    <a:lnTo>
                      <a:pt x="506" y="864"/>
                    </a:lnTo>
                    <a:lnTo>
                      <a:pt x="512" y="858"/>
                    </a:lnTo>
                    <a:lnTo>
                      <a:pt x="516" y="852"/>
                    </a:lnTo>
                    <a:lnTo>
                      <a:pt x="518" y="842"/>
                    </a:lnTo>
                    <a:lnTo>
                      <a:pt x="518" y="830"/>
                    </a:lnTo>
                    <a:lnTo>
                      <a:pt x="518" y="830"/>
                    </a:lnTo>
                    <a:lnTo>
                      <a:pt x="524" y="832"/>
                    </a:lnTo>
                    <a:lnTo>
                      <a:pt x="530" y="834"/>
                    </a:lnTo>
                    <a:lnTo>
                      <a:pt x="540" y="844"/>
                    </a:lnTo>
                    <a:lnTo>
                      <a:pt x="540" y="844"/>
                    </a:lnTo>
                    <a:lnTo>
                      <a:pt x="538" y="848"/>
                    </a:lnTo>
                    <a:lnTo>
                      <a:pt x="538" y="848"/>
                    </a:lnTo>
                    <a:lnTo>
                      <a:pt x="536" y="850"/>
                    </a:lnTo>
                    <a:lnTo>
                      <a:pt x="534" y="850"/>
                    </a:lnTo>
                    <a:lnTo>
                      <a:pt x="530" y="850"/>
                    </a:lnTo>
                    <a:lnTo>
                      <a:pt x="530" y="850"/>
                    </a:lnTo>
                    <a:lnTo>
                      <a:pt x="526" y="854"/>
                    </a:lnTo>
                    <a:lnTo>
                      <a:pt x="526" y="860"/>
                    </a:lnTo>
                    <a:lnTo>
                      <a:pt x="526" y="860"/>
                    </a:lnTo>
                    <a:lnTo>
                      <a:pt x="522" y="862"/>
                    </a:lnTo>
                    <a:lnTo>
                      <a:pt x="518" y="862"/>
                    </a:lnTo>
                    <a:lnTo>
                      <a:pt x="518" y="862"/>
                    </a:lnTo>
                    <a:lnTo>
                      <a:pt x="520" y="870"/>
                    </a:lnTo>
                    <a:lnTo>
                      <a:pt x="524" y="874"/>
                    </a:lnTo>
                    <a:lnTo>
                      <a:pt x="530" y="876"/>
                    </a:lnTo>
                    <a:lnTo>
                      <a:pt x="536" y="878"/>
                    </a:lnTo>
                    <a:lnTo>
                      <a:pt x="536" y="878"/>
                    </a:lnTo>
                    <a:lnTo>
                      <a:pt x="546" y="854"/>
                    </a:lnTo>
                    <a:lnTo>
                      <a:pt x="556" y="830"/>
                    </a:lnTo>
                    <a:lnTo>
                      <a:pt x="556" y="830"/>
                    </a:lnTo>
                    <a:lnTo>
                      <a:pt x="560" y="810"/>
                    </a:lnTo>
                    <a:lnTo>
                      <a:pt x="564" y="792"/>
                    </a:lnTo>
                    <a:lnTo>
                      <a:pt x="566" y="774"/>
                    </a:lnTo>
                    <a:lnTo>
                      <a:pt x="568" y="754"/>
                    </a:lnTo>
                    <a:lnTo>
                      <a:pt x="568" y="716"/>
                    </a:lnTo>
                    <a:lnTo>
                      <a:pt x="564" y="678"/>
                    </a:lnTo>
                    <a:lnTo>
                      <a:pt x="564" y="678"/>
                    </a:lnTo>
                    <a:lnTo>
                      <a:pt x="556" y="736"/>
                    </a:lnTo>
                    <a:lnTo>
                      <a:pt x="556" y="736"/>
                    </a:lnTo>
                    <a:lnTo>
                      <a:pt x="554" y="736"/>
                    </a:lnTo>
                    <a:lnTo>
                      <a:pt x="554" y="736"/>
                    </a:lnTo>
                    <a:lnTo>
                      <a:pt x="548" y="726"/>
                    </a:lnTo>
                    <a:lnTo>
                      <a:pt x="546" y="712"/>
                    </a:lnTo>
                    <a:lnTo>
                      <a:pt x="544" y="698"/>
                    </a:lnTo>
                    <a:lnTo>
                      <a:pt x="542" y="684"/>
                    </a:lnTo>
                    <a:lnTo>
                      <a:pt x="542" y="652"/>
                    </a:lnTo>
                    <a:lnTo>
                      <a:pt x="542" y="636"/>
                    </a:lnTo>
                    <a:lnTo>
                      <a:pt x="540" y="622"/>
                    </a:lnTo>
                    <a:lnTo>
                      <a:pt x="540" y="622"/>
                    </a:lnTo>
                    <a:lnTo>
                      <a:pt x="526" y="528"/>
                    </a:lnTo>
                    <a:lnTo>
                      <a:pt x="526" y="528"/>
                    </a:lnTo>
                    <a:lnTo>
                      <a:pt x="522" y="512"/>
                    </a:lnTo>
                    <a:lnTo>
                      <a:pt x="516" y="498"/>
                    </a:lnTo>
                    <a:lnTo>
                      <a:pt x="510" y="482"/>
                    </a:lnTo>
                    <a:lnTo>
                      <a:pt x="506" y="466"/>
                    </a:lnTo>
                    <a:lnTo>
                      <a:pt x="506" y="466"/>
                    </a:lnTo>
                    <a:lnTo>
                      <a:pt x="504" y="458"/>
                    </a:lnTo>
                    <a:lnTo>
                      <a:pt x="504" y="448"/>
                    </a:lnTo>
                    <a:lnTo>
                      <a:pt x="508" y="432"/>
                    </a:lnTo>
                    <a:lnTo>
                      <a:pt x="508" y="414"/>
                    </a:lnTo>
                    <a:lnTo>
                      <a:pt x="508" y="406"/>
                    </a:lnTo>
                    <a:lnTo>
                      <a:pt x="506" y="398"/>
                    </a:lnTo>
                    <a:lnTo>
                      <a:pt x="506" y="398"/>
                    </a:lnTo>
                    <a:lnTo>
                      <a:pt x="468" y="348"/>
                    </a:lnTo>
                    <a:lnTo>
                      <a:pt x="468" y="348"/>
                    </a:lnTo>
                    <a:lnTo>
                      <a:pt x="464" y="340"/>
                    </a:lnTo>
                    <a:lnTo>
                      <a:pt x="462" y="332"/>
                    </a:lnTo>
                    <a:lnTo>
                      <a:pt x="460" y="312"/>
                    </a:lnTo>
                    <a:lnTo>
                      <a:pt x="458" y="292"/>
                    </a:lnTo>
                    <a:lnTo>
                      <a:pt x="454" y="276"/>
                    </a:lnTo>
                    <a:lnTo>
                      <a:pt x="454" y="276"/>
                    </a:lnTo>
                    <a:lnTo>
                      <a:pt x="450" y="266"/>
                    </a:lnTo>
                    <a:lnTo>
                      <a:pt x="444" y="256"/>
                    </a:lnTo>
                    <a:lnTo>
                      <a:pt x="430" y="242"/>
                    </a:lnTo>
                    <a:lnTo>
                      <a:pt x="418" y="226"/>
                    </a:lnTo>
                    <a:lnTo>
                      <a:pt x="412" y="218"/>
                    </a:lnTo>
                    <a:lnTo>
                      <a:pt x="406" y="208"/>
                    </a:lnTo>
                    <a:lnTo>
                      <a:pt x="406" y="208"/>
                    </a:lnTo>
                    <a:lnTo>
                      <a:pt x="398" y="208"/>
                    </a:lnTo>
                    <a:lnTo>
                      <a:pt x="388" y="208"/>
                    </a:lnTo>
                    <a:lnTo>
                      <a:pt x="378" y="208"/>
                    </a:lnTo>
                    <a:lnTo>
                      <a:pt x="368" y="208"/>
                    </a:lnTo>
                    <a:lnTo>
                      <a:pt x="368" y="208"/>
                    </a:lnTo>
                    <a:lnTo>
                      <a:pt x="346" y="200"/>
                    </a:lnTo>
                    <a:lnTo>
                      <a:pt x="324" y="192"/>
                    </a:lnTo>
                    <a:lnTo>
                      <a:pt x="300" y="184"/>
                    </a:lnTo>
                    <a:lnTo>
                      <a:pt x="288" y="182"/>
                    </a:lnTo>
                    <a:lnTo>
                      <a:pt x="278" y="182"/>
                    </a:lnTo>
                    <a:lnTo>
                      <a:pt x="278" y="182"/>
                    </a:lnTo>
                    <a:lnTo>
                      <a:pt x="274" y="174"/>
                    </a:lnTo>
                    <a:lnTo>
                      <a:pt x="272" y="164"/>
                    </a:lnTo>
                    <a:lnTo>
                      <a:pt x="272" y="142"/>
                    </a:lnTo>
                    <a:lnTo>
                      <a:pt x="272" y="142"/>
                    </a:lnTo>
                    <a:lnTo>
                      <a:pt x="276" y="140"/>
                    </a:lnTo>
                    <a:lnTo>
                      <a:pt x="282" y="138"/>
                    </a:lnTo>
                    <a:lnTo>
                      <a:pt x="282" y="138"/>
                    </a:lnTo>
                    <a:lnTo>
                      <a:pt x="286" y="134"/>
                    </a:lnTo>
                    <a:lnTo>
                      <a:pt x="288" y="126"/>
                    </a:lnTo>
                    <a:lnTo>
                      <a:pt x="290" y="110"/>
                    </a:lnTo>
                    <a:lnTo>
                      <a:pt x="290" y="102"/>
                    </a:lnTo>
                    <a:lnTo>
                      <a:pt x="288" y="96"/>
                    </a:lnTo>
                    <a:lnTo>
                      <a:pt x="286" y="90"/>
                    </a:lnTo>
                    <a:lnTo>
                      <a:pt x="280" y="88"/>
                    </a:lnTo>
                    <a:lnTo>
                      <a:pt x="280" y="88"/>
                    </a:lnTo>
                    <a:lnTo>
                      <a:pt x="276" y="70"/>
                    </a:lnTo>
                    <a:lnTo>
                      <a:pt x="274" y="54"/>
                    </a:lnTo>
                    <a:lnTo>
                      <a:pt x="270" y="38"/>
                    </a:lnTo>
                    <a:lnTo>
                      <a:pt x="268" y="32"/>
                    </a:lnTo>
                    <a:lnTo>
                      <a:pt x="264" y="24"/>
                    </a:lnTo>
                    <a:lnTo>
                      <a:pt x="264" y="24"/>
                    </a:lnTo>
                    <a:lnTo>
                      <a:pt x="254" y="14"/>
                    </a:lnTo>
                    <a:lnTo>
                      <a:pt x="240" y="6"/>
                    </a:lnTo>
                    <a:lnTo>
                      <a:pt x="226" y="2"/>
                    </a:lnTo>
                    <a:lnTo>
                      <a:pt x="212" y="0"/>
                    </a:lnTo>
                    <a:lnTo>
                      <a:pt x="196" y="2"/>
                    </a:lnTo>
                    <a:lnTo>
                      <a:pt x="182" y="6"/>
                    </a:lnTo>
                    <a:lnTo>
                      <a:pt x="168" y="14"/>
                    </a:lnTo>
                    <a:lnTo>
                      <a:pt x="158" y="24"/>
                    </a:lnTo>
                    <a:lnTo>
                      <a:pt x="158" y="24"/>
                    </a:lnTo>
                    <a:lnTo>
                      <a:pt x="152" y="34"/>
                    </a:lnTo>
                    <a:lnTo>
                      <a:pt x="146" y="48"/>
                    </a:lnTo>
                    <a:lnTo>
                      <a:pt x="140" y="68"/>
                    </a:lnTo>
                    <a:lnTo>
                      <a:pt x="134" y="88"/>
                    </a:lnTo>
                    <a:lnTo>
                      <a:pt x="132" y="108"/>
                    </a:lnTo>
                    <a:lnTo>
                      <a:pt x="132" y="118"/>
                    </a:lnTo>
                    <a:lnTo>
                      <a:pt x="134" y="126"/>
                    </a:lnTo>
                    <a:lnTo>
                      <a:pt x="136" y="134"/>
                    </a:lnTo>
                    <a:lnTo>
                      <a:pt x="140" y="138"/>
                    </a:lnTo>
                    <a:lnTo>
                      <a:pt x="146" y="142"/>
                    </a:lnTo>
                    <a:lnTo>
                      <a:pt x="152" y="144"/>
                    </a:lnTo>
                    <a:lnTo>
                      <a:pt x="152" y="144"/>
                    </a:lnTo>
                    <a:lnTo>
                      <a:pt x="158" y="158"/>
                    </a:lnTo>
                    <a:lnTo>
                      <a:pt x="162" y="172"/>
                    </a:lnTo>
                    <a:lnTo>
                      <a:pt x="164" y="188"/>
                    </a:lnTo>
                    <a:lnTo>
                      <a:pt x="166" y="204"/>
                    </a:lnTo>
                    <a:lnTo>
                      <a:pt x="166" y="204"/>
                    </a:lnTo>
                    <a:lnTo>
                      <a:pt x="154" y="210"/>
                    </a:lnTo>
                    <a:lnTo>
                      <a:pt x="142" y="220"/>
                    </a:lnTo>
                    <a:lnTo>
                      <a:pt x="132" y="230"/>
                    </a:lnTo>
                    <a:lnTo>
                      <a:pt x="120" y="238"/>
                    </a:lnTo>
                    <a:lnTo>
                      <a:pt x="120" y="238"/>
                    </a:lnTo>
                    <a:lnTo>
                      <a:pt x="94" y="252"/>
                    </a:lnTo>
                    <a:lnTo>
                      <a:pt x="94" y="252"/>
                    </a:lnTo>
                    <a:lnTo>
                      <a:pt x="92" y="256"/>
                    </a:lnTo>
                    <a:lnTo>
                      <a:pt x="90" y="262"/>
                    </a:lnTo>
                    <a:lnTo>
                      <a:pt x="88" y="268"/>
                    </a:lnTo>
                    <a:lnTo>
                      <a:pt x="86" y="272"/>
                    </a:lnTo>
                    <a:lnTo>
                      <a:pt x="86" y="272"/>
                    </a:lnTo>
                    <a:lnTo>
                      <a:pt x="70" y="284"/>
                    </a:lnTo>
                    <a:lnTo>
                      <a:pt x="56" y="298"/>
                    </a:lnTo>
                    <a:lnTo>
                      <a:pt x="42" y="312"/>
                    </a:lnTo>
                    <a:lnTo>
                      <a:pt x="38" y="320"/>
                    </a:lnTo>
                    <a:lnTo>
                      <a:pt x="32" y="330"/>
                    </a:lnTo>
                    <a:lnTo>
                      <a:pt x="32" y="330"/>
                    </a:lnTo>
                    <a:lnTo>
                      <a:pt x="20" y="372"/>
                    </a:lnTo>
                    <a:lnTo>
                      <a:pt x="20" y="372"/>
                    </a:lnTo>
                    <a:lnTo>
                      <a:pt x="18" y="450"/>
                    </a:lnTo>
                    <a:lnTo>
                      <a:pt x="18" y="450"/>
                    </a:lnTo>
                    <a:lnTo>
                      <a:pt x="8" y="486"/>
                    </a:lnTo>
                    <a:lnTo>
                      <a:pt x="8" y="486"/>
                    </a:lnTo>
                    <a:lnTo>
                      <a:pt x="4" y="580"/>
                    </a:lnTo>
                    <a:lnTo>
                      <a:pt x="4" y="580"/>
                    </a:lnTo>
                    <a:lnTo>
                      <a:pt x="2" y="606"/>
                    </a:lnTo>
                    <a:lnTo>
                      <a:pt x="0" y="632"/>
                    </a:lnTo>
                    <a:lnTo>
                      <a:pt x="0" y="658"/>
                    </a:lnTo>
                    <a:lnTo>
                      <a:pt x="2" y="684"/>
                    </a:lnTo>
                    <a:lnTo>
                      <a:pt x="8" y="736"/>
                    </a:lnTo>
                    <a:lnTo>
                      <a:pt x="18" y="784"/>
                    </a:lnTo>
                    <a:lnTo>
                      <a:pt x="18" y="784"/>
                    </a:lnTo>
                    <a:lnTo>
                      <a:pt x="22" y="840"/>
                    </a:lnTo>
                    <a:lnTo>
                      <a:pt x="22" y="840"/>
                    </a:lnTo>
                    <a:lnTo>
                      <a:pt x="30" y="862"/>
                    </a:lnTo>
                    <a:lnTo>
                      <a:pt x="30" y="862"/>
                    </a:lnTo>
                    <a:lnTo>
                      <a:pt x="32" y="884"/>
                    </a:lnTo>
                    <a:lnTo>
                      <a:pt x="30" y="906"/>
                    </a:lnTo>
                    <a:lnTo>
                      <a:pt x="32" y="928"/>
                    </a:lnTo>
                    <a:lnTo>
                      <a:pt x="34" y="936"/>
                    </a:lnTo>
                    <a:lnTo>
                      <a:pt x="38" y="944"/>
                    </a:lnTo>
                    <a:lnTo>
                      <a:pt x="38" y="944"/>
                    </a:lnTo>
                    <a:lnTo>
                      <a:pt x="44" y="952"/>
                    </a:lnTo>
                    <a:lnTo>
                      <a:pt x="50" y="958"/>
                    </a:lnTo>
                    <a:lnTo>
                      <a:pt x="66" y="966"/>
                    </a:lnTo>
                    <a:lnTo>
                      <a:pt x="86" y="974"/>
                    </a:lnTo>
                    <a:lnTo>
                      <a:pt x="104" y="980"/>
                    </a:lnTo>
                    <a:lnTo>
                      <a:pt x="104" y="980"/>
                    </a:lnTo>
                    <a:lnTo>
                      <a:pt x="112" y="970"/>
                    </a:lnTo>
                    <a:lnTo>
                      <a:pt x="112" y="970"/>
                    </a:lnTo>
                    <a:lnTo>
                      <a:pt x="108" y="966"/>
                    </a:lnTo>
                    <a:lnTo>
                      <a:pt x="104" y="964"/>
                    </a:lnTo>
                    <a:lnTo>
                      <a:pt x="98" y="962"/>
                    </a:lnTo>
                    <a:lnTo>
                      <a:pt x="94" y="960"/>
                    </a:lnTo>
                    <a:lnTo>
                      <a:pt x="94" y="960"/>
                    </a:lnTo>
                    <a:lnTo>
                      <a:pt x="98" y="956"/>
                    </a:lnTo>
                    <a:lnTo>
                      <a:pt x="100" y="956"/>
                    </a:lnTo>
                    <a:lnTo>
                      <a:pt x="108" y="954"/>
                    </a:lnTo>
                    <a:lnTo>
                      <a:pt x="108" y="954"/>
                    </a:lnTo>
                    <a:lnTo>
                      <a:pt x="108" y="946"/>
                    </a:lnTo>
                    <a:lnTo>
                      <a:pt x="106" y="938"/>
                    </a:lnTo>
                    <a:lnTo>
                      <a:pt x="102" y="922"/>
                    </a:lnTo>
                    <a:lnTo>
                      <a:pt x="102" y="922"/>
                    </a:lnTo>
                    <a:lnTo>
                      <a:pt x="100" y="892"/>
                    </a:lnTo>
                    <a:lnTo>
                      <a:pt x="100" y="892"/>
                    </a:lnTo>
                    <a:lnTo>
                      <a:pt x="92" y="878"/>
                    </a:lnTo>
                    <a:lnTo>
                      <a:pt x="84" y="866"/>
                    </a:lnTo>
                    <a:lnTo>
                      <a:pt x="74" y="856"/>
                    </a:lnTo>
                    <a:lnTo>
                      <a:pt x="68" y="846"/>
                    </a:lnTo>
                    <a:lnTo>
                      <a:pt x="68" y="846"/>
                    </a:lnTo>
                    <a:lnTo>
                      <a:pt x="60" y="804"/>
                    </a:lnTo>
                    <a:lnTo>
                      <a:pt x="60" y="804"/>
                    </a:lnTo>
                    <a:lnTo>
                      <a:pt x="70" y="688"/>
                    </a:lnTo>
                    <a:lnTo>
                      <a:pt x="70" y="688"/>
                    </a:lnTo>
                    <a:lnTo>
                      <a:pt x="72" y="582"/>
                    </a:lnTo>
                    <a:lnTo>
                      <a:pt x="72" y="582"/>
                    </a:lnTo>
                    <a:lnTo>
                      <a:pt x="84" y="526"/>
                    </a:lnTo>
                    <a:lnTo>
                      <a:pt x="96" y="472"/>
                    </a:lnTo>
                    <a:lnTo>
                      <a:pt x="96" y="472"/>
                    </a:lnTo>
                    <a:lnTo>
                      <a:pt x="100" y="470"/>
                    </a:lnTo>
                    <a:lnTo>
                      <a:pt x="100" y="470"/>
                    </a:lnTo>
                    <a:lnTo>
                      <a:pt x="104" y="476"/>
                    </a:lnTo>
                    <a:lnTo>
                      <a:pt x="106" y="486"/>
                    </a:lnTo>
                    <a:lnTo>
                      <a:pt x="106" y="508"/>
                    </a:lnTo>
                    <a:lnTo>
                      <a:pt x="106" y="530"/>
                    </a:lnTo>
                    <a:lnTo>
                      <a:pt x="104" y="552"/>
                    </a:lnTo>
                    <a:lnTo>
                      <a:pt x="104" y="552"/>
                    </a:lnTo>
                    <a:lnTo>
                      <a:pt x="114" y="620"/>
                    </a:lnTo>
                    <a:lnTo>
                      <a:pt x="114" y="620"/>
                    </a:lnTo>
                    <a:lnTo>
                      <a:pt x="110" y="642"/>
                    </a:lnTo>
                    <a:lnTo>
                      <a:pt x="104" y="662"/>
                    </a:lnTo>
                    <a:lnTo>
                      <a:pt x="100" y="684"/>
                    </a:lnTo>
                    <a:lnTo>
                      <a:pt x="100" y="696"/>
                    </a:lnTo>
                    <a:lnTo>
                      <a:pt x="102" y="708"/>
                    </a:lnTo>
                    <a:lnTo>
                      <a:pt x="102" y="708"/>
                    </a:lnTo>
                    <a:lnTo>
                      <a:pt x="110" y="734"/>
                    </a:lnTo>
                    <a:lnTo>
                      <a:pt x="110" y="734"/>
                    </a:lnTo>
                    <a:lnTo>
                      <a:pt x="112" y="752"/>
                    </a:lnTo>
                    <a:lnTo>
                      <a:pt x="110" y="770"/>
                    </a:lnTo>
                    <a:lnTo>
                      <a:pt x="110" y="786"/>
                    </a:lnTo>
                    <a:lnTo>
                      <a:pt x="112" y="804"/>
                    </a:lnTo>
                    <a:lnTo>
                      <a:pt x="112" y="840"/>
                    </a:lnTo>
                    <a:lnTo>
                      <a:pt x="112" y="840"/>
                    </a:lnTo>
                    <a:lnTo>
                      <a:pt x="120" y="848"/>
                    </a:lnTo>
                    <a:lnTo>
                      <a:pt x="120" y="848"/>
                    </a:lnTo>
                    <a:lnTo>
                      <a:pt x="120" y="882"/>
                    </a:lnTo>
                    <a:lnTo>
                      <a:pt x="120" y="882"/>
                    </a:lnTo>
                    <a:lnTo>
                      <a:pt x="132" y="930"/>
                    </a:lnTo>
                    <a:lnTo>
                      <a:pt x="132" y="930"/>
                    </a:lnTo>
                    <a:lnTo>
                      <a:pt x="134" y="998"/>
                    </a:lnTo>
                    <a:lnTo>
                      <a:pt x="134" y="998"/>
                    </a:lnTo>
                    <a:lnTo>
                      <a:pt x="136" y="1028"/>
                    </a:lnTo>
                    <a:lnTo>
                      <a:pt x="140" y="1060"/>
                    </a:lnTo>
                    <a:lnTo>
                      <a:pt x="142" y="1124"/>
                    </a:lnTo>
                    <a:lnTo>
                      <a:pt x="146" y="1190"/>
                    </a:lnTo>
                    <a:lnTo>
                      <a:pt x="148" y="1222"/>
                    </a:lnTo>
                    <a:lnTo>
                      <a:pt x="154" y="1254"/>
                    </a:lnTo>
                    <a:lnTo>
                      <a:pt x="154" y="1254"/>
                    </a:lnTo>
                    <a:lnTo>
                      <a:pt x="164" y="1326"/>
                    </a:lnTo>
                    <a:lnTo>
                      <a:pt x="170" y="1362"/>
                    </a:lnTo>
                    <a:lnTo>
                      <a:pt x="176" y="1396"/>
                    </a:lnTo>
                    <a:lnTo>
                      <a:pt x="176" y="1396"/>
                    </a:lnTo>
                    <a:lnTo>
                      <a:pt x="178" y="1420"/>
                    </a:lnTo>
                    <a:lnTo>
                      <a:pt x="178" y="1420"/>
                    </a:lnTo>
                    <a:lnTo>
                      <a:pt x="182" y="1430"/>
                    </a:lnTo>
                    <a:lnTo>
                      <a:pt x="190" y="1438"/>
                    </a:lnTo>
                    <a:lnTo>
                      <a:pt x="196" y="1446"/>
                    </a:lnTo>
                    <a:lnTo>
                      <a:pt x="202" y="1454"/>
                    </a:lnTo>
                    <a:lnTo>
                      <a:pt x="202" y="1454"/>
                    </a:lnTo>
                    <a:lnTo>
                      <a:pt x="200" y="1486"/>
                    </a:lnTo>
                    <a:lnTo>
                      <a:pt x="200" y="1486"/>
                    </a:lnTo>
                    <a:lnTo>
                      <a:pt x="204" y="1494"/>
                    </a:lnTo>
                    <a:lnTo>
                      <a:pt x="204" y="1498"/>
                    </a:lnTo>
                    <a:lnTo>
                      <a:pt x="206" y="1504"/>
                    </a:lnTo>
                    <a:lnTo>
                      <a:pt x="206" y="1504"/>
                    </a:lnTo>
                    <a:lnTo>
                      <a:pt x="198" y="1514"/>
                    </a:lnTo>
                    <a:lnTo>
                      <a:pt x="194" y="1522"/>
                    </a:lnTo>
                    <a:lnTo>
                      <a:pt x="192" y="1532"/>
                    </a:lnTo>
                    <a:lnTo>
                      <a:pt x="192" y="1542"/>
                    </a:lnTo>
                    <a:lnTo>
                      <a:pt x="196" y="1550"/>
                    </a:lnTo>
                    <a:lnTo>
                      <a:pt x="202" y="1558"/>
                    </a:lnTo>
                    <a:lnTo>
                      <a:pt x="208" y="1564"/>
                    </a:lnTo>
                    <a:lnTo>
                      <a:pt x="218" y="1570"/>
                    </a:lnTo>
                    <a:lnTo>
                      <a:pt x="218" y="1570"/>
                    </a:lnTo>
                    <a:lnTo>
                      <a:pt x="232" y="1572"/>
                    </a:lnTo>
                    <a:lnTo>
                      <a:pt x="250" y="1574"/>
                    </a:lnTo>
                    <a:lnTo>
                      <a:pt x="284" y="1572"/>
                    </a:lnTo>
                    <a:lnTo>
                      <a:pt x="284" y="1572"/>
                    </a:lnTo>
                    <a:lnTo>
                      <a:pt x="286" y="1580"/>
                    </a:lnTo>
                    <a:lnTo>
                      <a:pt x="286" y="1586"/>
                    </a:lnTo>
                    <a:lnTo>
                      <a:pt x="282" y="1596"/>
                    </a:lnTo>
                    <a:lnTo>
                      <a:pt x="276" y="1604"/>
                    </a:lnTo>
                    <a:lnTo>
                      <a:pt x="272" y="1614"/>
                    </a:lnTo>
                    <a:lnTo>
                      <a:pt x="272" y="1614"/>
                    </a:lnTo>
                    <a:lnTo>
                      <a:pt x="270" y="1620"/>
                    </a:lnTo>
                    <a:lnTo>
                      <a:pt x="270" y="1626"/>
                    </a:lnTo>
                    <a:lnTo>
                      <a:pt x="274" y="1636"/>
                    </a:lnTo>
                    <a:lnTo>
                      <a:pt x="284" y="1654"/>
                    </a:lnTo>
                    <a:lnTo>
                      <a:pt x="284" y="1654"/>
                    </a:lnTo>
                    <a:lnTo>
                      <a:pt x="302" y="1658"/>
                    </a:lnTo>
                    <a:lnTo>
                      <a:pt x="322" y="1660"/>
                    </a:lnTo>
                    <a:lnTo>
                      <a:pt x="346" y="1660"/>
                    </a:lnTo>
                    <a:lnTo>
                      <a:pt x="366" y="1658"/>
                    </a:lnTo>
                    <a:lnTo>
                      <a:pt x="366" y="1658"/>
                    </a:lnTo>
                    <a:lnTo>
                      <a:pt x="370" y="1654"/>
                    </a:lnTo>
                    <a:lnTo>
                      <a:pt x="374" y="1648"/>
                    </a:lnTo>
                    <a:lnTo>
                      <a:pt x="378" y="1640"/>
                    </a:lnTo>
                    <a:lnTo>
                      <a:pt x="380" y="1630"/>
                    </a:lnTo>
                    <a:lnTo>
                      <a:pt x="380" y="1606"/>
                    </a:lnTo>
                    <a:lnTo>
                      <a:pt x="380" y="1578"/>
                    </a:lnTo>
                    <a:lnTo>
                      <a:pt x="380" y="1524"/>
                    </a:lnTo>
                    <a:lnTo>
                      <a:pt x="380" y="1502"/>
                    </a:lnTo>
                    <a:lnTo>
                      <a:pt x="384" y="1486"/>
                    </a:lnTo>
                    <a:lnTo>
                      <a:pt x="384" y="1486"/>
                    </a:lnTo>
                    <a:lnTo>
                      <a:pt x="396" y="1470"/>
                    </a:lnTo>
                    <a:lnTo>
                      <a:pt x="396" y="1470"/>
                    </a:lnTo>
                    <a:lnTo>
                      <a:pt x="400" y="1458"/>
                    </a:lnTo>
                    <a:lnTo>
                      <a:pt x="400" y="1446"/>
                    </a:lnTo>
                    <a:lnTo>
                      <a:pt x="402" y="1434"/>
                    </a:lnTo>
                    <a:lnTo>
                      <a:pt x="404" y="1422"/>
                    </a:lnTo>
                    <a:lnTo>
                      <a:pt x="404" y="1422"/>
                    </a:lnTo>
                    <a:lnTo>
                      <a:pt x="412" y="1400"/>
                    </a:lnTo>
                    <a:lnTo>
                      <a:pt x="412" y="1400"/>
                    </a:lnTo>
                    <a:lnTo>
                      <a:pt x="426" y="1212"/>
                    </a:lnTo>
                    <a:lnTo>
                      <a:pt x="426" y="1212"/>
                    </a:lnTo>
                    <a:lnTo>
                      <a:pt x="428" y="1198"/>
                    </a:lnTo>
                    <a:lnTo>
                      <a:pt x="426" y="1188"/>
                    </a:lnTo>
                    <a:lnTo>
                      <a:pt x="422" y="1168"/>
                    </a:lnTo>
                    <a:lnTo>
                      <a:pt x="422" y="1168"/>
                    </a:lnTo>
                    <a:lnTo>
                      <a:pt x="424" y="1144"/>
                    </a:lnTo>
                    <a:lnTo>
                      <a:pt x="424" y="1144"/>
                    </a:lnTo>
                    <a:lnTo>
                      <a:pt x="418" y="1128"/>
                    </a:lnTo>
                    <a:lnTo>
                      <a:pt x="416" y="1118"/>
                    </a:lnTo>
                    <a:lnTo>
                      <a:pt x="418" y="1108"/>
                    </a:lnTo>
                    <a:lnTo>
                      <a:pt x="418" y="1108"/>
                    </a:lnTo>
                    <a:lnTo>
                      <a:pt x="424" y="1086"/>
                    </a:lnTo>
                    <a:lnTo>
                      <a:pt x="424" y="1086"/>
                    </a:lnTo>
                    <a:lnTo>
                      <a:pt x="428" y="1032"/>
                    </a:lnTo>
                    <a:lnTo>
                      <a:pt x="428" y="1032"/>
                    </a:lnTo>
                    <a:lnTo>
                      <a:pt x="444" y="984"/>
                    </a:lnTo>
                    <a:lnTo>
                      <a:pt x="444" y="984"/>
                    </a:lnTo>
                    <a:lnTo>
                      <a:pt x="448" y="964"/>
                    </a:lnTo>
                    <a:lnTo>
                      <a:pt x="448" y="944"/>
                    </a:lnTo>
                    <a:lnTo>
                      <a:pt x="446" y="900"/>
                    </a:lnTo>
                    <a:lnTo>
                      <a:pt x="444" y="856"/>
                    </a:lnTo>
                    <a:lnTo>
                      <a:pt x="442" y="816"/>
                    </a:lnTo>
                    <a:lnTo>
                      <a:pt x="442" y="816"/>
                    </a:lnTo>
                    <a:lnTo>
                      <a:pt x="452" y="806"/>
                    </a:lnTo>
                    <a:lnTo>
                      <a:pt x="452" y="806"/>
                    </a:lnTo>
                    <a:lnTo>
                      <a:pt x="438" y="716"/>
                    </a:lnTo>
                    <a:lnTo>
                      <a:pt x="438" y="716"/>
                    </a:lnTo>
                    <a:lnTo>
                      <a:pt x="448" y="706"/>
                    </a:lnTo>
                    <a:lnTo>
                      <a:pt x="462" y="696"/>
                    </a:lnTo>
                    <a:lnTo>
                      <a:pt x="478" y="690"/>
                    </a:lnTo>
                    <a:lnTo>
                      <a:pt x="492" y="684"/>
                    </a:lnTo>
                    <a:lnTo>
                      <a:pt x="492" y="684"/>
                    </a:lnTo>
                    <a:lnTo>
                      <a:pt x="498" y="698"/>
                    </a:lnTo>
                    <a:lnTo>
                      <a:pt x="508" y="724"/>
                    </a:lnTo>
                    <a:lnTo>
                      <a:pt x="514" y="750"/>
                    </a:lnTo>
                    <a:lnTo>
                      <a:pt x="516" y="762"/>
                    </a:lnTo>
                    <a:lnTo>
                      <a:pt x="514" y="770"/>
                    </a:lnTo>
                    <a:lnTo>
                      <a:pt x="514" y="770"/>
                    </a:lnTo>
                    <a:close/>
                    <a:moveTo>
                      <a:pt x="84" y="914"/>
                    </a:moveTo>
                    <a:lnTo>
                      <a:pt x="84" y="914"/>
                    </a:lnTo>
                    <a:lnTo>
                      <a:pt x="94" y="946"/>
                    </a:lnTo>
                    <a:lnTo>
                      <a:pt x="94" y="946"/>
                    </a:lnTo>
                    <a:lnTo>
                      <a:pt x="90" y="946"/>
                    </a:lnTo>
                    <a:lnTo>
                      <a:pt x="90" y="946"/>
                    </a:lnTo>
                    <a:lnTo>
                      <a:pt x="86" y="940"/>
                    </a:lnTo>
                    <a:lnTo>
                      <a:pt x="82" y="932"/>
                    </a:lnTo>
                    <a:lnTo>
                      <a:pt x="82" y="922"/>
                    </a:lnTo>
                    <a:lnTo>
                      <a:pt x="84" y="914"/>
                    </a:lnTo>
                    <a:lnTo>
                      <a:pt x="84" y="914"/>
                    </a:lnTo>
                    <a:close/>
                    <a:moveTo>
                      <a:pt x="266" y="1126"/>
                    </a:moveTo>
                    <a:lnTo>
                      <a:pt x="266" y="1126"/>
                    </a:lnTo>
                    <a:lnTo>
                      <a:pt x="274" y="1134"/>
                    </a:lnTo>
                    <a:lnTo>
                      <a:pt x="280" y="1144"/>
                    </a:lnTo>
                    <a:lnTo>
                      <a:pt x="284" y="1154"/>
                    </a:lnTo>
                    <a:lnTo>
                      <a:pt x="286" y="1166"/>
                    </a:lnTo>
                    <a:lnTo>
                      <a:pt x="286" y="1180"/>
                    </a:lnTo>
                    <a:lnTo>
                      <a:pt x="286" y="1194"/>
                    </a:lnTo>
                    <a:lnTo>
                      <a:pt x="280" y="1218"/>
                    </a:lnTo>
                    <a:lnTo>
                      <a:pt x="280" y="1218"/>
                    </a:lnTo>
                    <a:lnTo>
                      <a:pt x="278" y="1220"/>
                    </a:lnTo>
                    <a:lnTo>
                      <a:pt x="278" y="1220"/>
                    </a:lnTo>
                    <a:lnTo>
                      <a:pt x="274" y="1212"/>
                    </a:lnTo>
                    <a:lnTo>
                      <a:pt x="270" y="1202"/>
                    </a:lnTo>
                    <a:lnTo>
                      <a:pt x="268" y="1176"/>
                    </a:lnTo>
                    <a:lnTo>
                      <a:pt x="266" y="1148"/>
                    </a:lnTo>
                    <a:lnTo>
                      <a:pt x="266" y="1126"/>
                    </a:lnTo>
                    <a:lnTo>
                      <a:pt x="266" y="1126"/>
                    </a:lnTo>
                    <a:close/>
                    <a:moveTo>
                      <a:pt x="288" y="1450"/>
                    </a:moveTo>
                    <a:lnTo>
                      <a:pt x="288" y="1450"/>
                    </a:lnTo>
                    <a:lnTo>
                      <a:pt x="286" y="1452"/>
                    </a:lnTo>
                    <a:lnTo>
                      <a:pt x="286" y="1452"/>
                    </a:lnTo>
                    <a:lnTo>
                      <a:pt x="280" y="1442"/>
                    </a:lnTo>
                    <a:lnTo>
                      <a:pt x="280" y="1442"/>
                    </a:lnTo>
                    <a:lnTo>
                      <a:pt x="284" y="1432"/>
                    </a:lnTo>
                    <a:lnTo>
                      <a:pt x="286" y="1432"/>
                    </a:lnTo>
                    <a:lnTo>
                      <a:pt x="286" y="1432"/>
                    </a:lnTo>
                    <a:lnTo>
                      <a:pt x="290" y="1436"/>
                    </a:lnTo>
                    <a:lnTo>
                      <a:pt x="290" y="1436"/>
                    </a:lnTo>
                    <a:lnTo>
                      <a:pt x="288" y="1450"/>
                    </a:lnTo>
                    <a:lnTo>
                      <a:pt x="288" y="14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94" name="Freeform 42"/>
              <p:cNvSpPr>
                <a:spLocks noEditPoints="1"/>
              </p:cNvSpPr>
              <p:nvPr/>
            </p:nvSpPr>
            <p:spPr bwMode="auto">
              <a:xfrm>
                <a:off x="1608994" y="2758565"/>
                <a:ext cx="478266" cy="1265089"/>
              </a:xfrm>
              <a:custGeom>
                <a:avLst/>
                <a:gdLst/>
                <a:ahLst/>
                <a:cxnLst>
                  <a:cxn ang="0">
                    <a:pos x="117" y="887"/>
                  </a:cxn>
                  <a:cxn ang="0">
                    <a:pos x="133" y="873"/>
                  </a:cxn>
                  <a:cxn ang="0">
                    <a:pos x="165" y="853"/>
                  </a:cxn>
                  <a:cxn ang="0">
                    <a:pos x="163" y="806"/>
                  </a:cxn>
                  <a:cxn ang="0">
                    <a:pos x="165" y="695"/>
                  </a:cxn>
                  <a:cxn ang="0">
                    <a:pos x="165" y="627"/>
                  </a:cxn>
                  <a:cxn ang="0">
                    <a:pos x="176" y="625"/>
                  </a:cxn>
                  <a:cxn ang="0">
                    <a:pos x="205" y="688"/>
                  </a:cxn>
                  <a:cxn ang="0">
                    <a:pos x="199" y="743"/>
                  </a:cxn>
                  <a:cxn ang="0">
                    <a:pos x="201" y="814"/>
                  </a:cxn>
                  <a:cxn ang="0">
                    <a:pos x="210" y="855"/>
                  </a:cxn>
                  <a:cxn ang="0">
                    <a:pos x="228" y="875"/>
                  </a:cxn>
                  <a:cxn ang="0">
                    <a:pos x="253" y="902"/>
                  </a:cxn>
                  <a:cxn ang="0">
                    <a:pos x="293" y="891"/>
                  </a:cxn>
                  <a:cxn ang="0">
                    <a:pos x="284" y="859"/>
                  </a:cxn>
                  <a:cxn ang="0">
                    <a:pos x="273" y="839"/>
                  </a:cxn>
                  <a:cxn ang="0">
                    <a:pos x="286" y="823"/>
                  </a:cxn>
                  <a:cxn ang="0">
                    <a:pos x="279" y="686"/>
                  </a:cxn>
                  <a:cxn ang="0">
                    <a:pos x="286" y="535"/>
                  </a:cxn>
                  <a:cxn ang="0">
                    <a:pos x="282" y="479"/>
                  </a:cxn>
                  <a:cxn ang="0">
                    <a:pos x="325" y="466"/>
                  </a:cxn>
                  <a:cxn ang="0">
                    <a:pos x="322" y="439"/>
                  </a:cxn>
                  <a:cxn ang="0">
                    <a:pos x="334" y="371"/>
                  </a:cxn>
                  <a:cxn ang="0">
                    <a:pos x="340" y="321"/>
                  </a:cxn>
                  <a:cxn ang="0">
                    <a:pos x="325" y="268"/>
                  </a:cxn>
                  <a:cxn ang="0">
                    <a:pos x="304" y="211"/>
                  </a:cxn>
                  <a:cxn ang="0">
                    <a:pos x="282" y="148"/>
                  </a:cxn>
                  <a:cxn ang="0">
                    <a:pos x="230" y="135"/>
                  </a:cxn>
                  <a:cxn ang="0">
                    <a:pos x="201" y="121"/>
                  </a:cxn>
                  <a:cxn ang="0">
                    <a:pos x="201" y="96"/>
                  </a:cxn>
                  <a:cxn ang="0">
                    <a:pos x="216" y="81"/>
                  </a:cxn>
                  <a:cxn ang="0">
                    <a:pos x="214" y="60"/>
                  </a:cxn>
                  <a:cxn ang="0">
                    <a:pos x="208" y="20"/>
                  </a:cxn>
                  <a:cxn ang="0">
                    <a:pos x="147" y="4"/>
                  </a:cxn>
                  <a:cxn ang="0">
                    <a:pos x="109" y="24"/>
                  </a:cxn>
                  <a:cxn ang="0">
                    <a:pos x="115" y="67"/>
                  </a:cxn>
                  <a:cxn ang="0">
                    <a:pos x="122" y="94"/>
                  </a:cxn>
                  <a:cxn ang="0">
                    <a:pos x="120" y="128"/>
                  </a:cxn>
                  <a:cxn ang="0">
                    <a:pos x="43" y="159"/>
                  </a:cxn>
                  <a:cxn ang="0">
                    <a:pos x="39" y="191"/>
                  </a:cxn>
                  <a:cxn ang="0">
                    <a:pos x="19" y="254"/>
                  </a:cxn>
                  <a:cxn ang="0">
                    <a:pos x="9" y="294"/>
                  </a:cxn>
                  <a:cxn ang="0">
                    <a:pos x="5" y="328"/>
                  </a:cxn>
                  <a:cxn ang="0">
                    <a:pos x="1" y="339"/>
                  </a:cxn>
                  <a:cxn ang="0">
                    <a:pos x="1" y="373"/>
                  </a:cxn>
                  <a:cxn ang="0">
                    <a:pos x="3" y="439"/>
                  </a:cxn>
                  <a:cxn ang="0">
                    <a:pos x="23" y="454"/>
                  </a:cxn>
                  <a:cxn ang="0">
                    <a:pos x="37" y="495"/>
                  </a:cxn>
                  <a:cxn ang="0">
                    <a:pos x="45" y="555"/>
                  </a:cxn>
                  <a:cxn ang="0">
                    <a:pos x="73" y="704"/>
                  </a:cxn>
                  <a:cxn ang="0">
                    <a:pos x="73" y="824"/>
                  </a:cxn>
                  <a:cxn ang="0">
                    <a:pos x="84" y="837"/>
                  </a:cxn>
                  <a:cxn ang="0">
                    <a:pos x="73" y="853"/>
                  </a:cxn>
                  <a:cxn ang="0">
                    <a:pos x="52" y="882"/>
                  </a:cxn>
                  <a:cxn ang="0">
                    <a:pos x="279" y="342"/>
                  </a:cxn>
                  <a:cxn ang="0">
                    <a:pos x="282" y="362"/>
                  </a:cxn>
                  <a:cxn ang="0">
                    <a:pos x="73" y="850"/>
                  </a:cxn>
                  <a:cxn ang="0">
                    <a:pos x="91" y="837"/>
                  </a:cxn>
                  <a:cxn ang="0">
                    <a:pos x="90" y="842"/>
                  </a:cxn>
                  <a:cxn ang="0">
                    <a:pos x="93" y="841"/>
                  </a:cxn>
                  <a:cxn ang="0">
                    <a:pos x="284" y="857"/>
                  </a:cxn>
                  <a:cxn ang="0">
                    <a:pos x="266" y="835"/>
                  </a:cxn>
                </a:cxnLst>
                <a:rect l="0" t="0" r="r" b="b"/>
                <a:pathLst>
                  <a:path w="341" h="902">
                    <a:moveTo>
                      <a:pt x="64" y="893"/>
                    </a:moveTo>
                    <a:lnTo>
                      <a:pt x="64" y="893"/>
                    </a:lnTo>
                    <a:lnTo>
                      <a:pt x="77" y="895"/>
                    </a:lnTo>
                    <a:lnTo>
                      <a:pt x="91" y="895"/>
                    </a:lnTo>
                    <a:lnTo>
                      <a:pt x="104" y="893"/>
                    </a:lnTo>
                    <a:lnTo>
                      <a:pt x="117" y="887"/>
                    </a:lnTo>
                    <a:lnTo>
                      <a:pt x="117" y="887"/>
                    </a:lnTo>
                    <a:lnTo>
                      <a:pt x="120" y="884"/>
                    </a:lnTo>
                    <a:lnTo>
                      <a:pt x="124" y="880"/>
                    </a:lnTo>
                    <a:lnTo>
                      <a:pt x="124" y="880"/>
                    </a:lnTo>
                    <a:lnTo>
                      <a:pt x="126" y="877"/>
                    </a:lnTo>
                    <a:lnTo>
                      <a:pt x="127" y="875"/>
                    </a:lnTo>
                    <a:lnTo>
                      <a:pt x="133" y="873"/>
                    </a:lnTo>
                    <a:lnTo>
                      <a:pt x="133" y="873"/>
                    </a:lnTo>
                    <a:lnTo>
                      <a:pt x="142" y="869"/>
                    </a:lnTo>
                    <a:lnTo>
                      <a:pt x="151" y="868"/>
                    </a:lnTo>
                    <a:lnTo>
                      <a:pt x="151" y="868"/>
                    </a:lnTo>
                    <a:lnTo>
                      <a:pt x="156" y="866"/>
                    </a:lnTo>
                    <a:lnTo>
                      <a:pt x="160" y="862"/>
                    </a:lnTo>
                    <a:lnTo>
                      <a:pt x="163" y="859"/>
                    </a:lnTo>
                    <a:lnTo>
                      <a:pt x="165" y="853"/>
                    </a:lnTo>
                    <a:lnTo>
                      <a:pt x="165" y="853"/>
                    </a:lnTo>
                    <a:lnTo>
                      <a:pt x="162" y="837"/>
                    </a:lnTo>
                    <a:lnTo>
                      <a:pt x="162" y="837"/>
                    </a:lnTo>
                    <a:lnTo>
                      <a:pt x="160" y="828"/>
                    </a:lnTo>
                    <a:lnTo>
                      <a:pt x="162" y="821"/>
                    </a:lnTo>
                    <a:lnTo>
                      <a:pt x="162" y="821"/>
                    </a:lnTo>
                    <a:lnTo>
                      <a:pt x="163" y="806"/>
                    </a:lnTo>
                    <a:lnTo>
                      <a:pt x="163" y="792"/>
                    </a:lnTo>
                    <a:lnTo>
                      <a:pt x="163" y="792"/>
                    </a:lnTo>
                    <a:lnTo>
                      <a:pt x="162" y="767"/>
                    </a:lnTo>
                    <a:lnTo>
                      <a:pt x="160" y="743"/>
                    </a:lnTo>
                    <a:lnTo>
                      <a:pt x="160" y="720"/>
                    </a:lnTo>
                    <a:lnTo>
                      <a:pt x="162" y="707"/>
                    </a:lnTo>
                    <a:lnTo>
                      <a:pt x="165" y="695"/>
                    </a:lnTo>
                    <a:lnTo>
                      <a:pt x="165" y="695"/>
                    </a:lnTo>
                    <a:lnTo>
                      <a:pt x="167" y="684"/>
                    </a:lnTo>
                    <a:lnTo>
                      <a:pt x="169" y="673"/>
                    </a:lnTo>
                    <a:lnTo>
                      <a:pt x="169" y="648"/>
                    </a:lnTo>
                    <a:lnTo>
                      <a:pt x="169" y="648"/>
                    </a:lnTo>
                    <a:lnTo>
                      <a:pt x="165" y="627"/>
                    </a:lnTo>
                    <a:lnTo>
                      <a:pt x="165" y="627"/>
                    </a:lnTo>
                    <a:lnTo>
                      <a:pt x="162" y="614"/>
                    </a:lnTo>
                    <a:lnTo>
                      <a:pt x="162" y="607"/>
                    </a:lnTo>
                    <a:lnTo>
                      <a:pt x="163" y="603"/>
                    </a:lnTo>
                    <a:lnTo>
                      <a:pt x="165" y="601"/>
                    </a:lnTo>
                    <a:lnTo>
                      <a:pt x="165" y="601"/>
                    </a:lnTo>
                    <a:lnTo>
                      <a:pt x="167" y="609"/>
                    </a:lnTo>
                    <a:lnTo>
                      <a:pt x="176" y="625"/>
                    </a:lnTo>
                    <a:lnTo>
                      <a:pt x="190" y="652"/>
                    </a:lnTo>
                    <a:lnTo>
                      <a:pt x="190" y="652"/>
                    </a:lnTo>
                    <a:lnTo>
                      <a:pt x="198" y="661"/>
                    </a:lnTo>
                    <a:lnTo>
                      <a:pt x="199" y="666"/>
                    </a:lnTo>
                    <a:lnTo>
                      <a:pt x="201" y="672"/>
                    </a:lnTo>
                    <a:lnTo>
                      <a:pt x="201" y="672"/>
                    </a:lnTo>
                    <a:lnTo>
                      <a:pt x="205" y="688"/>
                    </a:lnTo>
                    <a:lnTo>
                      <a:pt x="205" y="688"/>
                    </a:lnTo>
                    <a:lnTo>
                      <a:pt x="207" y="695"/>
                    </a:lnTo>
                    <a:lnTo>
                      <a:pt x="208" y="699"/>
                    </a:lnTo>
                    <a:lnTo>
                      <a:pt x="208" y="702"/>
                    </a:lnTo>
                    <a:lnTo>
                      <a:pt x="208" y="702"/>
                    </a:lnTo>
                    <a:lnTo>
                      <a:pt x="201" y="729"/>
                    </a:lnTo>
                    <a:lnTo>
                      <a:pt x="199" y="743"/>
                    </a:lnTo>
                    <a:lnTo>
                      <a:pt x="198" y="758"/>
                    </a:lnTo>
                    <a:lnTo>
                      <a:pt x="198" y="758"/>
                    </a:lnTo>
                    <a:lnTo>
                      <a:pt x="201" y="787"/>
                    </a:lnTo>
                    <a:lnTo>
                      <a:pt x="201" y="787"/>
                    </a:lnTo>
                    <a:lnTo>
                      <a:pt x="201" y="801"/>
                    </a:lnTo>
                    <a:lnTo>
                      <a:pt x="201" y="806"/>
                    </a:lnTo>
                    <a:lnTo>
                      <a:pt x="201" y="814"/>
                    </a:lnTo>
                    <a:lnTo>
                      <a:pt x="201" y="814"/>
                    </a:lnTo>
                    <a:lnTo>
                      <a:pt x="207" y="826"/>
                    </a:lnTo>
                    <a:lnTo>
                      <a:pt x="212" y="839"/>
                    </a:lnTo>
                    <a:lnTo>
                      <a:pt x="212" y="839"/>
                    </a:lnTo>
                    <a:lnTo>
                      <a:pt x="212" y="842"/>
                    </a:lnTo>
                    <a:lnTo>
                      <a:pt x="212" y="846"/>
                    </a:lnTo>
                    <a:lnTo>
                      <a:pt x="210" y="855"/>
                    </a:lnTo>
                    <a:lnTo>
                      <a:pt x="210" y="855"/>
                    </a:lnTo>
                    <a:lnTo>
                      <a:pt x="210" y="860"/>
                    </a:lnTo>
                    <a:lnTo>
                      <a:pt x="214" y="868"/>
                    </a:lnTo>
                    <a:lnTo>
                      <a:pt x="217" y="871"/>
                    </a:lnTo>
                    <a:lnTo>
                      <a:pt x="225" y="873"/>
                    </a:lnTo>
                    <a:lnTo>
                      <a:pt x="225" y="873"/>
                    </a:lnTo>
                    <a:lnTo>
                      <a:pt x="228" y="875"/>
                    </a:lnTo>
                    <a:lnTo>
                      <a:pt x="230" y="878"/>
                    </a:lnTo>
                    <a:lnTo>
                      <a:pt x="230" y="889"/>
                    </a:lnTo>
                    <a:lnTo>
                      <a:pt x="230" y="889"/>
                    </a:lnTo>
                    <a:lnTo>
                      <a:pt x="232" y="895"/>
                    </a:lnTo>
                    <a:lnTo>
                      <a:pt x="237" y="898"/>
                    </a:lnTo>
                    <a:lnTo>
                      <a:pt x="244" y="900"/>
                    </a:lnTo>
                    <a:lnTo>
                      <a:pt x="253" y="902"/>
                    </a:lnTo>
                    <a:lnTo>
                      <a:pt x="271" y="900"/>
                    </a:lnTo>
                    <a:lnTo>
                      <a:pt x="282" y="900"/>
                    </a:lnTo>
                    <a:lnTo>
                      <a:pt x="282" y="900"/>
                    </a:lnTo>
                    <a:lnTo>
                      <a:pt x="288" y="898"/>
                    </a:lnTo>
                    <a:lnTo>
                      <a:pt x="291" y="896"/>
                    </a:lnTo>
                    <a:lnTo>
                      <a:pt x="293" y="895"/>
                    </a:lnTo>
                    <a:lnTo>
                      <a:pt x="293" y="891"/>
                    </a:lnTo>
                    <a:lnTo>
                      <a:pt x="293" y="884"/>
                    </a:lnTo>
                    <a:lnTo>
                      <a:pt x="289" y="877"/>
                    </a:lnTo>
                    <a:lnTo>
                      <a:pt x="282" y="862"/>
                    </a:lnTo>
                    <a:lnTo>
                      <a:pt x="277" y="855"/>
                    </a:lnTo>
                    <a:lnTo>
                      <a:pt x="277" y="855"/>
                    </a:lnTo>
                    <a:lnTo>
                      <a:pt x="279" y="857"/>
                    </a:lnTo>
                    <a:lnTo>
                      <a:pt x="284" y="859"/>
                    </a:lnTo>
                    <a:lnTo>
                      <a:pt x="286" y="859"/>
                    </a:lnTo>
                    <a:lnTo>
                      <a:pt x="286" y="859"/>
                    </a:lnTo>
                    <a:lnTo>
                      <a:pt x="286" y="853"/>
                    </a:lnTo>
                    <a:lnTo>
                      <a:pt x="286" y="853"/>
                    </a:lnTo>
                    <a:lnTo>
                      <a:pt x="282" y="848"/>
                    </a:lnTo>
                    <a:lnTo>
                      <a:pt x="279" y="844"/>
                    </a:lnTo>
                    <a:lnTo>
                      <a:pt x="273" y="839"/>
                    </a:lnTo>
                    <a:lnTo>
                      <a:pt x="270" y="835"/>
                    </a:lnTo>
                    <a:lnTo>
                      <a:pt x="270" y="835"/>
                    </a:lnTo>
                    <a:lnTo>
                      <a:pt x="275" y="832"/>
                    </a:lnTo>
                    <a:lnTo>
                      <a:pt x="282" y="828"/>
                    </a:lnTo>
                    <a:lnTo>
                      <a:pt x="282" y="828"/>
                    </a:lnTo>
                    <a:lnTo>
                      <a:pt x="284" y="826"/>
                    </a:lnTo>
                    <a:lnTo>
                      <a:pt x="286" y="823"/>
                    </a:lnTo>
                    <a:lnTo>
                      <a:pt x="284" y="815"/>
                    </a:lnTo>
                    <a:lnTo>
                      <a:pt x="284" y="815"/>
                    </a:lnTo>
                    <a:lnTo>
                      <a:pt x="284" y="767"/>
                    </a:lnTo>
                    <a:lnTo>
                      <a:pt x="284" y="767"/>
                    </a:lnTo>
                    <a:lnTo>
                      <a:pt x="280" y="727"/>
                    </a:lnTo>
                    <a:lnTo>
                      <a:pt x="279" y="686"/>
                    </a:lnTo>
                    <a:lnTo>
                      <a:pt x="279" y="686"/>
                    </a:lnTo>
                    <a:lnTo>
                      <a:pt x="280" y="666"/>
                    </a:lnTo>
                    <a:lnTo>
                      <a:pt x="282" y="646"/>
                    </a:lnTo>
                    <a:lnTo>
                      <a:pt x="282" y="646"/>
                    </a:lnTo>
                    <a:lnTo>
                      <a:pt x="282" y="607"/>
                    </a:lnTo>
                    <a:lnTo>
                      <a:pt x="282" y="607"/>
                    </a:lnTo>
                    <a:lnTo>
                      <a:pt x="284" y="571"/>
                    </a:lnTo>
                    <a:lnTo>
                      <a:pt x="286" y="535"/>
                    </a:lnTo>
                    <a:lnTo>
                      <a:pt x="286" y="535"/>
                    </a:lnTo>
                    <a:lnTo>
                      <a:pt x="286" y="513"/>
                    </a:lnTo>
                    <a:lnTo>
                      <a:pt x="284" y="501"/>
                    </a:lnTo>
                    <a:lnTo>
                      <a:pt x="282" y="490"/>
                    </a:lnTo>
                    <a:lnTo>
                      <a:pt x="282" y="490"/>
                    </a:lnTo>
                    <a:lnTo>
                      <a:pt x="282" y="484"/>
                    </a:lnTo>
                    <a:lnTo>
                      <a:pt x="282" y="479"/>
                    </a:lnTo>
                    <a:lnTo>
                      <a:pt x="286" y="475"/>
                    </a:lnTo>
                    <a:lnTo>
                      <a:pt x="293" y="475"/>
                    </a:lnTo>
                    <a:lnTo>
                      <a:pt x="293" y="475"/>
                    </a:lnTo>
                    <a:lnTo>
                      <a:pt x="300" y="475"/>
                    </a:lnTo>
                    <a:lnTo>
                      <a:pt x="311" y="474"/>
                    </a:lnTo>
                    <a:lnTo>
                      <a:pt x="320" y="470"/>
                    </a:lnTo>
                    <a:lnTo>
                      <a:pt x="325" y="466"/>
                    </a:lnTo>
                    <a:lnTo>
                      <a:pt x="325" y="466"/>
                    </a:lnTo>
                    <a:lnTo>
                      <a:pt x="327" y="463"/>
                    </a:lnTo>
                    <a:lnTo>
                      <a:pt x="325" y="457"/>
                    </a:lnTo>
                    <a:lnTo>
                      <a:pt x="322" y="448"/>
                    </a:lnTo>
                    <a:lnTo>
                      <a:pt x="322" y="448"/>
                    </a:lnTo>
                    <a:lnTo>
                      <a:pt x="322" y="445"/>
                    </a:lnTo>
                    <a:lnTo>
                      <a:pt x="322" y="439"/>
                    </a:lnTo>
                    <a:lnTo>
                      <a:pt x="324" y="430"/>
                    </a:lnTo>
                    <a:lnTo>
                      <a:pt x="324" y="430"/>
                    </a:lnTo>
                    <a:lnTo>
                      <a:pt x="327" y="411"/>
                    </a:lnTo>
                    <a:lnTo>
                      <a:pt x="327" y="411"/>
                    </a:lnTo>
                    <a:lnTo>
                      <a:pt x="331" y="393"/>
                    </a:lnTo>
                    <a:lnTo>
                      <a:pt x="331" y="393"/>
                    </a:lnTo>
                    <a:lnTo>
                      <a:pt x="334" y="371"/>
                    </a:lnTo>
                    <a:lnTo>
                      <a:pt x="338" y="360"/>
                    </a:lnTo>
                    <a:lnTo>
                      <a:pt x="338" y="349"/>
                    </a:lnTo>
                    <a:lnTo>
                      <a:pt x="338" y="349"/>
                    </a:lnTo>
                    <a:lnTo>
                      <a:pt x="340" y="339"/>
                    </a:lnTo>
                    <a:lnTo>
                      <a:pt x="341" y="330"/>
                    </a:lnTo>
                    <a:lnTo>
                      <a:pt x="341" y="330"/>
                    </a:lnTo>
                    <a:lnTo>
                      <a:pt x="340" y="321"/>
                    </a:lnTo>
                    <a:lnTo>
                      <a:pt x="338" y="312"/>
                    </a:lnTo>
                    <a:lnTo>
                      <a:pt x="338" y="312"/>
                    </a:lnTo>
                    <a:lnTo>
                      <a:pt x="334" y="294"/>
                    </a:lnTo>
                    <a:lnTo>
                      <a:pt x="332" y="285"/>
                    </a:lnTo>
                    <a:lnTo>
                      <a:pt x="329" y="276"/>
                    </a:lnTo>
                    <a:lnTo>
                      <a:pt x="329" y="276"/>
                    </a:lnTo>
                    <a:lnTo>
                      <a:pt x="325" y="268"/>
                    </a:lnTo>
                    <a:lnTo>
                      <a:pt x="322" y="261"/>
                    </a:lnTo>
                    <a:lnTo>
                      <a:pt x="316" y="243"/>
                    </a:lnTo>
                    <a:lnTo>
                      <a:pt x="316" y="243"/>
                    </a:lnTo>
                    <a:lnTo>
                      <a:pt x="311" y="227"/>
                    </a:lnTo>
                    <a:lnTo>
                      <a:pt x="307" y="218"/>
                    </a:lnTo>
                    <a:lnTo>
                      <a:pt x="304" y="211"/>
                    </a:lnTo>
                    <a:lnTo>
                      <a:pt x="304" y="211"/>
                    </a:lnTo>
                    <a:lnTo>
                      <a:pt x="298" y="204"/>
                    </a:lnTo>
                    <a:lnTo>
                      <a:pt x="297" y="195"/>
                    </a:lnTo>
                    <a:lnTo>
                      <a:pt x="295" y="179"/>
                    </a:lnTo>
                    <a:lnTo>
                      <a:pt x="295" y="179"/>
                    </a:lnTo>
                    <a:lnTo>
                      <a:pt x="291" y="162"/>
                    </a:lnTo>
                    <a:lnTo>
                      <a:pt x="288" y="153"/>
                    </a:lnTo>
                    <a:lnTo>
                      <a:pt x="282" y="148"/>
                    </a:lnTo>
                    <a:lnTo>
                      <a:pt x="282" y="148"/>
                    </a:lnTo>
                    <a:lnTo>
                      <a:pt x="277" y="144"/>
                    </a:lnTo>
                    <a:lnTo>
                      <a:pt x="271" y="143"/>
                    </a:lnTo>
                    <a:lnTo>
                      <a:pt x="257" y="139"/>
                    </a:lnTo>
                    <a:lnTo>
                      <a:pt x="257" y="139"/>
                    </a:lnTo>
                    <a:lnTo>
                      <a:pt x="239" y="137"/>
                    </a:lnTo>
                    <a:lnTo>
                      <a:pt x="230" y="135"/>
                    </a:lnTo>
                    <a:lnTo>
                      <a:pt x="223" y="132"/>
                    </a:lnTo>
                    <a:lnTo>
                      <a:pt x="223" y="132"/>
                    </a:lnTo>
                    <a:lnTo>
                      <a:pt x="214" y="126"/>
                    </a:lnTo>
                    <a:lnTo>
                      <a:pt x="205" y="125"/>
                    </a:lnTo>
                    <a:lnTo>
                      <a:pt x="205" y="125"/>
                    </a:lnTo>
                    <a:lnTo>
                      <a:pt x="203" y="123"/>
                    </a:lnTo>
                    <a:lnTo>
                      <a:pt x="201" y="121"/>
                    </a:lnTo>
                    <a:lnTo>
                      <a:pt x="196" y="116"/>
                    </a:lnTo>
                    <a:lnTo>
                      <a:pt x="196" y="116"/>
                    </a:lnTo>
                    <a:lnTo>
                      <a:pt x="196" y="112"/>
                    </a:lnTo>
                    <a:lnTo>
                      <a:pt x="198" y="105"/>
                    </a:lnTo>
                    <a:lnTo>
                      <a:pt x="199" y="99"/>
                    </a:lnTo>
                    <a:lnTo>
                      <a:pt x="201" y="96"/>
                    </a:lnTo>
                    <a:lnTo>
                      <a:pt x="201" y="96"/>
                    </a:lnTo>
                    <a:lnTo>
                      <a:pt x="203" y="96"/>
                    </a:lnTo>
                    <a:lnTo>
                      <a:pt x="205" y="98"/>
                    </a:lnTo>
                    <a:lnTo>
                      <a:pt x="208" y="98"/>
                    </a:lnTo>
                    <a:lnTo>
                      <a:pt x="210" y="96"/>
                    </a:lnTo>
                    <a:lnTo>
                      <a:pt x="210" y="96"/>
                    </a:lnTo>
                    <a:lnTo>
                      <a:pt x="214" y="89"/>
                    </a:lnTo>
                    <a:lnTo>
                      <a:pt x="216" y="81"/>
                    </a:lnTo>
                    <a:lnTo>
                      <a:pt x="216" y="81"/>
                    </a:lnTo>
                    <a:lnTo>
                      <a:pt x="217" y="72"/>
                    </a:lnTo>
                    <a:lnTo>
                      <a:pt x="217" y="65"/>
                    </a:lnTo>
                    <a:lnTo>
                      <a:pt x="217" y="65"/>
                    </a:lnTo>
                    <a:lnTo>
                      <a:pt x="216" y="63"/>
                    </a:lnTo>
                    <a:lnTo>
                      <a:pt x="214" y="60"/>
                    </a:lnTo>
                    <a:lnTo>
                      <a:pt x="214" y="60"/>
                    </a:lnTo>
                    <a:lnTo>
                      <a:pt x="216" y="56"/>
                    </a:lnTo>
                    <a:lnTo>
                      <a:pt x="219" y="53"/>
                    </a:lnTo>
                    <a:lnTo>
                      <a:pt x="219" y="53"/>
                    </a:lnTo>
                    <a:lnTo>
                      <a:pt x="221" y="44"/>
                    </a:lnTo>
                    <a:lnTo>
                      <a:pt x="219" y="35"/>
                    </a:lnTo>
                    <a:lnTo>
                      <a:pt x="216" y="27"/>
                    </a:lnTo>
                    <a:lnTo>
                      <a:pt x="208" y="20"/>
                    </a:lnTo>
                    <a:lnTo>
                      <a:pt x="201" y="15"/>
                    </a:lnTo>
                    <a:lnTo>
                      <a:pt x="192" y="9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65" y="0"/>
                    </a:lnTo>
                    <a:lnTo>
                      <a:pt x="156" y="2"/>
                    </a:lnTo>
                    <a:lnTo>
                      <a:pt x="147" y="4"/>
                    </a:lnTo>
                    <a:lnTo>
                      <a:pt x="138" y="9"/>
                    </a:lnTo>
                    <a:lnTo>
                      <a:pt x="138" y="9"/>
                    </a:lnTo>
                    <a:lnTo>
                      <a:pt x="126" y="13"/>
                    </a:lnTo>
                    <a:lnTo>
                      <a:pt x="118" y="17"/>
                    </a:lnTo>
                    <a:lnTo>
                      <a:pt x="113" y="20"/>
                    </a:lnTo>
                    <a:lnTo>
                      <a:pt x="113" y="20"/>
                    </a:lnTo>
                    <a:lnTo>
                      <a:pt x="109" y="24"/>
                    </a:lnTo>
                    <a:lnTo>
                      <a:pt x="108" y="27"/>
                    </a:lnTo>
                    <a:lnTo>
                      <a:pt x="106" y="36"/>
                    </a:lnTo>
                    <a:lnTo>
                      <a:pt x="108" y="44"/>
                    </a:lnTo>
                    <a:lnTo>
                      <a:pt x="111" y="53"/>
                    </a:lnTo>
                    <a:lnTo>
                      <a:pt x="111" y="53"/>
                    </a:lnTo>
                    <a:lnTo>
                      <a:pt x="113" y="60"/>
                    </a:lnTo>
                    <a:lnTo>
                      <a:pt x="115" y="67"/>
                    </a:lnTo>
                    <a:lnTo>
                      <a:pt x="115" y="81"/>
                    </a:lnTo>
                    <a:lnTo>
                      <a:pt x="115" y="81"/>
                    </a:lnTo>
                    <a:lnTo>
                      <a:pt x="115" y="87"/>
                    </a:lnTo>
                    <a:lnTo>
                      <a:pt x="117" y="90"/>
                    </a:lnTo>
                    <a:lnTo>
                      <a:pt x="118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27" y="108"/>
                    </a:lnTo>
                    <a:lnTo>
                      <a:pt x="127" y="108"/>
                    </a:lnTo>
                    <a:lnTo>
                      <a:pt x="129" y="114"/>
                    </a:lnTo>
                    <a:lnTo>
                      <a:pt x="129" y="119"/>
                    </a:lnTo>
                    <a:lnTo>
                      <a:pt x="127" y="125"/>
                    </a:lnTo>
                    <a:lnTo>
                      <a:pt x="120" y="128"/>
                    </a:lnTo>
                    <a:lnTo>
                      <a:pt x="120" y="128"/>
                    </a:lnTo>
                    <a:lnTo>
                      <a:pt x="100" y="137"/>
                    </a:lnTo>
                    <a:lnTo>
                      <a:pt x="81" y="143"/>
                    </a:lnTo>
                    <a:lnTo>
                      <a:pt x="81" y="143"/>
                    </a:lnTo>
                    <a:lnTo>
                      <a:pt x="70" y="146"/>
                    </a:lnTo>
                    <a:lnTo>
                      <a:pt x="61" y="150"/>
                    </a:lnTo>
                    <a:lnTo>
                      <a:pt x="43" y="159"/>
                    </a:lnTo>
                    <a:lnTo>
                      <a:pt x="43" y="159"/>
                    </a:lnTo>
                    <a:lnTo>
                      <a:pt x="39" y="162"/>
                    </a:lnTo>
                    <a:lnTo>
                      <a:pt x="37" y="164"/>
                    </a:lnTo>
                    <a:lnTo>
                      <a:pt x="36" y="173"/>
                    </a:lnTo>
                    <a:lnTo>
                      <a:pt x="36" y="182"/>
                    </a:lnTo>
                    <a:lnTo>
                      <a:pt x="37" y="188"/>
                    </a:lnTo>
                    <a:lnTo>
                      <a:pt x="37" y="188"/>
                    </a:lnTo>
                    <a:lnTo>
                      <a:pt x="39" y="191"/>
                    </a:lnTo>
                    <a:lnTo>
                      <a:pt x="37" y="195"/>
                    </a:lnTo>
                    <a:lnTo>
                      <a:pt x="36" y="20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25" y="238"/>
                    </a:lnTo>
                    <a:lnTo>
                      <a:pt x="19" y="254"/>
                    </a:lnTo>
                    <a:lnTo>
                      <a:pt x="19" y="254"/>
                    </a:lnTo>
                    <a:lnTo>
                      <a:pt x="16" y="270"/>
                    </a:lnTo>
                    <a:lnTo>
                      <a:pt x="16" y="270"/>
                    </a:lnTo>
                    <a:lnTo>
                      <a:pt x="12" y="279"/>
                    </a:lnTo>
                    <a:lnTo>
                      <a:pt x="10" y="285"/>
                    </a:lnTo>
                    <a:lnTo>
                      <a:pt x="9" y="288"/>
                    </a:lnTo>
                    <a:lnTo>
                      <a:pt x="9" y="288"/>
                    </a:lnTo>
                    <a:lnTo>
                      <a:pt x="9" y="294"/>
                    </a:lnTo>
                    <a:lnTo>
                      <a:pt x="9" y="301"/>
                    </a:lnTo>
                    <a:lnTo>
                      <a:pt x="3" y="312"/>
                    </a:lnTo>
                    <a:lnTo>
                      <a:pt x="3" y="312"/>
                    </a:lnTo>
                    <a:lnTo>
                      <a:pt x="1" y="315"/>
                    </a:lnTo>
                    <a:lnTo>
                      <a:pt x="3" y="321"/>
                    </a:lnTo>
                    <a:lnTo>
                      <a:pt x="5" y="328"/>
                    </a:lnTo>
                    <a:lnTo>
                      <a:pt x="5" y="328"/>
                    </a:lnTo>
                    <a:lnTo>
                      <a:pt x="5" y="330"/>
                    </a:lnTo>
                    <a:lnTo>
                      <a:pt x="3" y="331"/>
                    </a:lnTo>
                    <a:lnTo>
                      <a:pt x="3" y="331"/>
                    </a:lnTo>
                    <a:lnTo>
                      <a:pt x="1" y="333"/>
                    </a:lnTo>
                    <a:lnTo>
                      <a:pt x="1" y="335"/>
                    </a:lnTo>
                    <a:lnTo>
                      <a:pt x="1" y="339"/>
                    </a:lnTo>
                    <a:lnTo>
                      <a:pt x="1" y="339"/>
                    </a:lnTo>
                    <a:lnTo>
                      <a:pt x="1" y="348"/>
                    </a:lnTo>
                    <a:lnTo>
                      <a:pt x="0" y="351"/>
                    </a:lnTo>
                    <a:lnTo>
                      <a:pt x="0" y="355"/>
                    </a:lnTo>
                    <a:lnTo>
                      <a:pt x="0" y="355"/>
                    </a:lnTo>
                    <a:lnTo>
                      <a:pt x="1" y="364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3" y="391"/>
                    </a:lnTo>
                    <a:lnTo>
                      <a:pt x="3" y="391"/>
                    </a:lnTo>
                    <a:lnTo>
                      <a:pt x="3" y="402"/>
                    </a:lnTo>
                    <a:lnTo>
                      <a:pt x="3" y="412"/>
                    </a:lnTo>
                    <a:lnTo>
                      <a:pt x="3" y="412"/>
                    </a:lnTo>
                    <a:lnTo>
                      <a:pt x="3" y="430"/>
                    </a:lnTo>
                    <a:lnTo>
                      <a:pt x="3" y="439"/>
                    </a:lnTo>
                    <a:lnTo>
                      <a:pt x="5" y="448"/>
                    </a:lnTo>
                    <a:lnTo>
                      <a:pt x="5" y="448"/>
                    </a:lnTo>
                    <a:lnTo>
                      <a:pt x="9" y="450"/>
                    </a:lnTo>
                    <a:lnTo>
                      <a:pt x="12" y="452"/>
                    </a:lnTo>
                    <a:lnTo>
                      <a:pt x="18" y="452"/>
                    </a:lnTo>
                    <a:lnTo>
                      <a:pt x="23" y="454"/>
                    </a:lnTo>
                    <a:lnTo>
                      <a:pt x="23" y="454"/>
                    </a:lnTo>
                    <a:lnTo>
                      <a:pt x="27" y="461"/>
                    </a:lnTo>
                    <a:lnTo>
                      <a:pt x="30" y="468"/>
                    </a:lnTo>
                    <a:lnTo>
                      <a:pt x="30" y="468"/>
                    </a:lnTo>
                    <a:lnTo>
                      <a:pt x="32" y="484"/>
                    </a:lnTo>
                    <a:lnTo>
                      <a:pt x="34" y="493"/>
                    </a:lnTo>
                    <a:lnTo>
                      <a:pt x="36" y="495"/>
                    </a:lnTo>
                    <a:lnTo>
                      <a:pt x="37" y="495"/>
                    </a:lnTo>
                    <a:lnTo>
                      <a:pt x="37" y="495"/>
                    </a:lnTo>
                    <a:lnTo>
                      <a:pt x="39" y="499"/>
                    </a:lnTo>
                    <a:lnTo>
                      <a:pt x="39" y="506"/>
                    </a:lnTo>
                    <a:lnTo>
                      <a:pt x="41" y="520"/>
                    </a:lnTo>
                    <a:lnTo>
                      <a:pt x="41" y="520"/>
                    </a:lnTo>
                    <a:lnTo>
                      <a:pt x="45" y="555"/>
                    </a:lnTo>
                    <a:lnTo>
                      <a:pt x="45" y="555"/>
                    </a:lnTo>
                    <a:lnTo>
                      <a:pt x="48" y="576"/>
                    </a:lnTo>
                    <a:lnTo>
                      <a:pt x="54" y="600"/>
                    </a:lnTo>
                    <a:lnTo>
                      <a:pt x="54" y="600"/>
                    </a:lnTo>
                    <a:lnTo>
                      <a:pt x="61" y="632"/>
                    </a:lnTo>
                    <a:lnTo>
                      <a:pt x="68" y="666"/>
                    </a:lnTo>
                    <a:lnTo>
                      <a:pt x="68" y="666"/>
                    </a:lnTo>
                    <a:lnTo>
                      <a:pt x="73" y="704"/>
                    </a:lnTo>
                    <a:lnTo>
                      <a:pt x="73" y="722"/>
                    </a:lnTo>
                    <a:lnTo>
                      <a:pt x="73" y="742"/>
                    </a:lnTo>
                    <a:lnTo>
                      <a:pt x="73" y="742"/>
                    </a:lnTo>
                    <a:lnTo>
                      <a:pt x="72" y="772"/>
                    </a:lnTo>
                    <a:lnTo>
                      <a:pt x="72" y="805"/>
                    </a:lnTo>
                    <a:lnTo>
                      <a:pt x="72" y="805"/>
                    </a:lnTo>
                    <a:lnTo>
                      <a:pt x="73" y="824"/>
                    </a:lnTo>
                    <a:lnTo>
                      <a:pt x="73" y="824"/>
                    </a:lnTo>
                    <a:lnTo>
                      <a:pt x="72" y="830"/>
                    </a:lnTo>
                    <a:lnTo>
                      <a:pt x="73" y="833"/>
                    </a:lnTo>
                    <a:lnTo>
                      <a:pt x="75" y="833"/>
                    </a:lnTo>
                    <a:lnTo>
                      <a:pt x="75" y="833"/>
                    </a:lnTo>
                    <a:lnTo>
                      <a:pt x="81" y="835"/>
                    </a:lnTo>
                    <a:lnTo>
                      <a:pt x="84" y="837"/>
                    </a:lnTo>
                    <a:lnTo>
                      <a:pt x="84" y="837"/>
                    </a:lnTo>
                    <a:lnTo>
                      <a:pt x="73" y="842"/>
                    </a:lnTo>
                    <a:lnTo>
                      <a:pt x="70" y="848"/>
                    </a:lnTo>
                    <a:lnTo>
                      <a:pt x="72" y="850"/>
                    </a:lnTo>
                    <a:lnTo>
                      <a:pt x="73" y="851"/>
                    </a:lnTo>
                    <a:lnTo>
                      <a:pt x="73" y="851"/>
                    </a:lnTo>
                    <a:lnTo>
                      <a:pt x="73" y="853"/>
                    </a:lnTo>
                    <a:lnTo>
                      <a:pt x="73" y="855"/>
                    </a:lnTo>
                    <a:lnTo>
                      <a:pt x="70" y="859"/>
                    </a:lnTo>
                    <a:lnTo>
                      <a:pt x="63" y="866"/>
                    </a:lnTo>
                    <a:lnTo>
                      <a:pt x="63" y="866"/>
                    </a:lnTo>
                    <a:lnTo>
                      <a:pt x="55" y="873"/>
                    </a:lnTo>
                    <a:lnTo>
                      <a:pt x="52" y="878"/>
                    </a:lnTo>
                    <a:lnTo>
                      <a:pt x="52" y="882"/>
                    </a:lnTo>
                    <a:lnTo>
                      <a:pt x="52" y="882"/>
                    </a:lnTo>
                    <a:lnTo>
                      <a:pt x="52" y="887"/>
                    </a:lnTo>
                    <a:lnTo>
                      <a:pt x="55" y="889"/>
                    </a:lnTo>
                    <a:lnTo>
                      <a:pt x="64" y="893"/>
                    </a:lnTo>
                    <a:close/>
                    <a:moveTo>
                      <a:pt x="277" y="355"/>
                    </a:moveTo>
                    <a:lnTo>
                      <a:pt x="277" y="355"/>
                    </a:lnTo>
                    <a:lnTo>
                      <a:pt x="279" y="342"/>
                    </a:lnTo>
                    <a:lnTo>
                      <a:pt x="280" y="331"/>
                    </a:lnTo>
                    <a:lnTo>
                      <a:pt x="280" y="331"/>
                    </a:lnTo>
                    <a:lnTo>
                      <a:pt x="282" y="337"/>
                    </a:lnTo>
                    <a:lnTo>
                      <a:pt x="282" y="344"/>
                    </a:lnTo>
                    <a:lnTo>
                      <a:pt x="282" y="357"/>
                    </a:lnTo>
                    <a:lnTo>
                      <a:pt x="282" y="357"/>
                    </a:lnTo>
                    <a:lnTo>
                      <a:pt x="282" y="362"/>
                    </a:lnTo>
                    <a:lnTo>
                      <a:pt x="284" y="364"/>
                    </a:lnTo>
                    <a:lnTo>
                      <a:pt x="282" y="366"/>
                    </a:lnTo>
                    <a:lnTo>
                      <a:pt x="282" y="366"/>
                    </a:lnTo>
                    <a:lnTo>
                      <a:pt x="280" y="366"/>
                    </a:lnTo>
                    <a:lnTo>
                      <a:pt x="279" y="362"/>
                    </a:lnTo>
                    <a:lnTo>
                      <a:pt x="277" y="355"/>
                    </a:lnTo>
                    <a:close/>
                    <a:moveTo>
                      <a:pt x="73" y="850"/>
                    </a:moveTo>
                    <a:lnTo>
                      <a:pt x="73" y="850"/>
                    </a:lnTo>
                    <a:lnTo>
                      <a:pt x="73" y="848"/>
                    </a:lnTo>
                    <a:lnTo>
                      <a:pt x="75" y="844"/>
                    </a:lnTo>
                    <a:lnTo>
                      <a:pt x="81" y="841"/>
                    </a:lnTo>
                    <a:lnTo>
                      <a:pt x="88" y="837"/>
                    </a:lnTo>
                    <a:lnTo>
                      <a:pt x="91" y="837"/>
                    </a:lnTo>
                    <a:lnTo>
                      <a:pt x="91" y="837"/>
                    </a:lnTo>
                    <a:lnTo>
                      <a:pt x="91" y="839"/>
                    </a:lnTo>
                    <a:lnTo>
                      <a:pt x="90" y="841"/>
                    </a:lnTo>
                    <a:lnTo>
                      <a:pt x="84" y="846"/>
                    </a:lnTo>
                    <a:lnTo>
                      <a:pt x="77" y="850"/>
                    </a:lnTo>
                    <a:lnTo>
                      <a:pt x="75" y="850"/>
                    </a:lnTo>
                    <a:lnTo>
                      <a:pt x="73" y="850"/>
                    </a:lnTo>
                    <a:close/>
                    <a:moveTo>
                      <a:pt x="90" y="842"/>
                    </a:moveTo>
                    <a:lnTo>
                      <a:pt x="90" y="842"/>
                    </a:lnTo>
                    <a:lnTo>
                      <a:pt x="91" y="839"/>
                    </a:lnTo>
                    <a:lnTo>
                      <a:pt x="95" y="837"/>
                    </a:lnTo>
                    <a:lnTo>
                      <a:pt x="97" y="837"/>
                    </a:lnTo>
                    <a:lnTo>
                      <a:pt x="97" y="837"/>
                    </a:lnTo>
                    <a:lnTo>
                      <a:pt x="95" y="839"/>
                    </a:lnTo>
                    <a:lnTo>
                      <a:pt x="93" y="841"/>
                    </a:lnTo>
                    <a:lnTo>
                      <a:pt x="90" y="842"/>
                    </a:lnTo>
                    <a:close/>
                    <a:moveTo>
                      <a:pt x="264" y="837"/>
                    </a:moveTo>
                    <a:lnTo>
                      <a:pt x="264" y="837"/>
                    </a:lnTo>
                    <a:lnTo>
                      <a:pt x="275" y="850"/>
                    </a:lnTo>
                    <a:lnTo>
                      <a:pt x="282" y="855"/>
                    </a:lnTo>
                    <a:lnTo>
                      <a:pt x="284" y="857"/>
                    </a:lnTo>
                    <a:lnTo>
                      <a:pt x="284" y="857"/>
                    </a:lnTo>
                    <a:lnTo>
                      <a:pt x="284" y="857"/>
                    </a:lnTo>
                    <a:lnTo>
                      <a:pt x="284" y="851"/>
                    </a:lnTo>
                    <a:lnTo>
                      <a:pt x="282" y="848"/>
                    </a:lnTo>
                    <a:lnTo>
                      <a:pt x="275" y="842"/>
                    </a:lnTo>
                    <a:lnTo>
                      <a:pt x="275" y="842"/>
                    </a:lnTo>
                    <a:lnTo>
                      <a:pt x="270" y="837"/>
                    </a:lnTo>
                    <a:lnTo>
                      <a:pt x="266" y="835"/>
                    </a:lnTo>
                    <a:lnTo>
                      <a:pt x="266" y="835"/>
                    </a:lnTo>
                    <a:lnTo>
                      <a:pt x="264" y="8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95" name="Freeform 22"/>
              <p:cNvSpPr>
                <a:spLocks noEditPoints="1"/>
              </p:cNvSpPr>
              <p:nvPr/>
            </p:nvSpPr>
            <p:spPr bwMode="auto">
              <a:xfrm>
                <a:off x="3059063" y="2340081"/>
                <a:ext cx="350635" cy="1288933"/>
              </a:xfrm>
              <a:custGeom>
                <a:avLst/>
                <a:gdLst/>
                <a:ahLst/>
                <a:cxnLst>
                  <a:cxn ang="0">
                    <a:pos x="57" y="115"/>
                  </a:cxn>
                  <a:cxn ang="0">
                    <a:pos x="45" y="138"/>
                  </a:cxn>
                  <a:cxn ang="0">
                    <a:pos x="21" y="153"/>
                  </a:cxn>
                  <a:cxn ang="0">
                    <a:pos x="12" y="216"/>
                  </a:cxn>
                  <a:cxn ang="0">
                    <a:pos x="25" y="293"/>
                  </a:cxn>
                  <a:cxn ang="0">
                    <a:pos x="14" y="333"/>
                  </a:cxn>
                  <a:cxn ang="0">
                    <a:pos x="7" y="379"/>
                  </a:cxn>
                  <a:cxn ang="0">
                    <a:pos x="3" y="502"/>
                  </a:cxn>
                  <a:cxn ang="0">
                    <a:pos x="7" y="590"/>
                  </a:cxn>
                  <a:cxn ang="0">
                    <a:pos x="1" y="725"/>
                  </a:cxn>
                  <a:cxn ang="0">
                    <a:pos x="7" y="750"/>
                  </a:cxn>
                  <a:cxn ang="0">
                    <a:pos x="21" y="777"/>
                  </a:cxn>
                  <a:cxn ang="0">
                    <a:pos x="23" y="826"/>
                  </a:cxn>
                  <a:cxn ang="0">
                    <a:pos x="21" y="872"/>
                  </a:cxn>
                  <a:cxn ang="0">
                    <a:pos x="23" y="905"/>
                  </a:cxn>
                  <a:cxn ang="0">
                    <a:pos x="55" y="919"/>
                  </a:cxn>
                  <a:cxn ang="0">
                    <a:pos x="64" y="872"/>
                  </a:cxn>
                  <a:cxn ang="0">
                    <a:pos x="72" y="858"/>
                  </a:cxn>
                  <a:cxn ang="0">
                    <a:pos x="113" y="883"/>
                  </a:cxn>
                  <a:cxn ang="0">
                    <a:pos x="142" y="876"/>
                  </a:cxn>
                  <a:cxn ang="0">
                    <a:pos x="106" y="849"/>
                  </a:cxn>
                  <a:cxn ang="0">
                    <a:pos x="86" y="779"/>
                  </a:cxn>
                  <a:cxn ang="0">
                    <a:pos x="126" y="764"/>
                  </a:cxn>
                  <a:cxn ang="0">
                    <a:pos x="142" y="748"/>
                  </a:cxn>
                  <a:cxn ang="0">
                    <a:pos x="163" y="714"/>
                  </a:cxn>
                  <a:cxn ang="0">
                    <a:pos x="169" y="748"/>
                  </a:cxn>
                  <a:cxn ang="0">
                    <a:pos x="178" y="748"/>
                  </a:cxn>
                  <a:cxn ang="0">
                    <a:pos x="187" y="676"/>
                  </a:cxn>
                  <a:cxn ang="0">
                    <a:pos x="187" y="450"/>
                  </a:cxn>
                  <a:cxn ang="0">
                    <a:pos x="194" y="408"/>
                  </a:cxn>
                  <a:cxn ang="0">
                    <a:pos x="194" y="397"/>
                  </a:cxn>
                  <a:cxn ang="0">
                    <a:pos x="189" y="360"/>
                  </a:cxn>
                  <a:cxn ang="0">
                    <a:pos x="190" y="331"/>
                  </a:cxn>
                  <a:cxn ang="0">
                    <a:pos x="203" y="304"/>
                  </a:cxn>
                  <a:cxn ang="0">
                    <a:pos x="212" y="302"/>
                  </a:cxn>
                  <a:cxn ang="0">
                    <a:pos x="237" y="295"/>
                  </a:cxn>
                  <a:cxn ang="0">
                    <a:pos x="250" y="259"/>
                  </a:cxn>
                  <a:cxn ang="0">
                    <a:pos x="223" y="237"/>
                  </a:cxn>
                  <a:cxn ang="0">
                    <a:pos x="199" y="221"/>
                  </a:cxn>
                  <a:cxn ang="0">
                    <a:pos x="183" y="210"/>
                  </a:cxn>
                  <a:cxn ang="0">
                    <a:pos x="156" y="155"/>
                  </a:cxn>
                  <a:cxn ang="0">
                    <a:pos x="138" y="129"/>
                  </a:cxn>
                  <a:cxn ang="0">
                    <a:pos x="149" y="92"/>
                  </a:cxn>
                  <a:cxn ang="0">
                    <a:pos x="156" y="63"/>
                  </a:cxn>
                  <a:cxn ang="0">
                    <a:pos x="158" y="56"/>
                  </a:cxn>
                  <a:cxn ang="0">
                    <a:pos x="151" y="27"/>
                  </a:cxn>
                  <a:cxn ang="0">
                    <a:pos x="131" y="2"/>
                  </a:cxn>
                  <a:cxn ang="0">
                    <a:pos x="102" y="2"/>
                  </a:cxn>
                  <a:cxn ang="0">
                    <a:pos x="66" y="16"/>
                  </a:cxn>
                  <a:cxn ang="0">
                    <a:pos x="63" y="27"/>
                  </a:cxn>
                  <a:cxn ang="0">
                    <a:pos x="48" y="66"/>
                  </a:cxn>
                  <a:cxn ang="0">
                    <a:pos x="63" y="99"/>
                  </a:cxn>
                  <a:cxn ang="0">
                    <a:pos x="59" y="34"/>
                  </a:cxn>
                  <a:cxn ang="0">
                    <a:pos x="145" y="21"/>
                  </a:cxn>
                </a:cxnLst>
                <a:rect l="0" t="0" r="r" b="b"/>
                <a:pathLst>
                  <a:path w="250" h="919">
                    <a:moveTo>
                      <a:pt x="63" y="99"/>
                    </a:moveTo>
                    <a:lnTo>
                      <a:pt x="63" y="99"/>
                    </a:lnTo>
                    <a:lnTo>
                      <a:pt x="59" y="102"/>
                    </a:lnTo>
                    <a:lnTo>
                      <a:pt x="59" y="106"/>
                    </a:lnTo>
                    <a:lnTo>
                      <a:pt x="59" y="111"/>
                    </a:lnTo>
                    <a:lnTo>
                      <a:pt x="57" y="115"/>
                    </a:lnTo>
                    <a:lnTo>
                      <a:pt x="57" y="115"/>
                    </a:lnTo>
                    <a:lnTo>
                      <a:pt x="55" y="122"/>
                    </a:lnTo>
                    <a:lnTo>
                      <a:pt x="54" y="129"/>
                    </a:lnTo>
                    <a:lnTo>
                      <a:pt x="54" y="129"/>
                    </a:lnTo>
                    <a:lnTo>
                      <a:pt x="50" y="135"/>
                    </a:lnTo>
                    <a:lnTo>
                      <a:pt x="45" y="138"/>
                    </a:lnTo>
                    <a:lnTo>
                      <a:pt x="45" y="138"/>
                    </a:lnTo>
                    <a:lnTo>
                      <a:pt x="36" y="142"/>
                    </a:lnTo>
                    <a:lnTo>
                      <a:pt x="30" y="144"/>
                    </a:lnTo>
                    <a:lnTo>
                      <a:pt x="27" y="147"/>
                    </a:lnTo>
                    <a:lnTo>
                      <a:pt x="27" y="147"/>
                    </a:lnTo>
                    <a:lnTo>
                      <a:pt x="21" y="153"/>
                    </a:lnTo>
                    <a:lnTo>
                      <a:pt x="18" y="162"/>
                    </a:lnTo>
                    <a:lnTo>
                      <a:pt x="16" y="171"/>
                    </a:lnTo>
                    <a:lnTo>
                      <a:pt x="14" y="180"/>
                    </a:lnTo>
                    <a:lnTo>
                      <a:pt x="14" y="20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2" y="234"/>
                    </a:lnTo>
                    <a:lnTo>
                      <a:pt x="14" y="252"/>
                    </a:lnTo>
                    <a:lnTo>
                      <a:pt x="18" y="270"/>
                    </a:lnTo>
                    <a:lnTo>
                      <a:pt x="23" y="288"/>
                    </a:lnTo>
                    <a:lnTo>
                      <a:pt x="23" y="288"/>
                    </a:lnTo>
                    <a:lnTo>
                      <a:pt x="25" y="293"/>
                    </a:lnTo>
                    <a:lnTo>
                      <a:pt x="25" y="298"/>
                    </a:lnTo>
                    <a:lnTo>
                      <a:pt x="25" y="306"/>
                    </a:lnTo>
                    <a:lnTo>
                      <a:pt x="23" y="311"/>
                    </a:lnTo>
                    <a:lnTo>
                      <a:pt x="23" y="311"/>
                    </a:lnTo>
                    <a:lnTo>
                      <a:pt x="18" y="322"/>
                    </a:lnTo>
                    <a:lnTo>
                      <a:pt x="14" y="333"/>
                    </a:lnTo>
                    <a:lnTo>
                      <a:pt x="12" y="343"/>
                    </a:lnTo>
                    <a:lnTo>
                      <a:pt x="12" y="356"/>
                    </a:lnTo>
                    <a:lnTo>
                      <a:pt x="12" y="356"/>
                    </a:lnTo>
                    <a:lnTo>
                      <a:pt x="10" y="363"/>
                    </a:lnTo>
                    <a:lnTo>
                      <a:pt x="9" y="372"/>
                    </a:lnTo>
                    <a:lnTo>
                      <a:pt x="7" y="379"/>
                    </a:lnTo>
                    <a:lnTo>
                      <a:pt x="5" y="387"/>
                    </a:lnTo>
                    <a:lnTo>
                      <a:pt x="5" y="387"/>
                    </a:lnTo>
                    <a:lnTo>
                      <a:pt x="5" y="417"/>
                    </a:lnTo>
                    <a:lnTo>
                      <a:pt x="3" y="446"/>
                    </a:lnTo>
                    <a:lnTo>
                      <a:pt x="3" y="446"/>
                    </a:lnTo>
                    <a:lnTo>
                      <a:pt x="3" y="502"/>
                    </a:lnTo>
                    <a:lnTo>
                      <a:pt x="3" y="502"/>
                    </a:lnTo>
                    <a:lnTo>
                      <a:pt x="3" y="532"/>
                    </a:lnTo>
                    <a:lnTo>
                      <a:pt x="7" y="561"/>
                    </a:lnTo>
                    <a:lnTo>
                      <a:pt x="7" y="561"/>
                    </a:lnTo>
                    <a:lnTo>
                      <a:pt x="7" y="576"/>
                    </a:lnTo>
                    <a:lnTo>
                      <a:pt x="7" y="590"/>
                    </a:lnTo>
                    <a:lnTo>
                      <a:pt x="3" y="617"/>
                    </a:lnTo>
                    <a:lnTo>
                      <a:pt x="3" y="617"/>
                    </a:lnTo>
                    <a:lnTo>
                      <a:pt x="1" y="653"/>
                    </a:lnTo>
                    <a:lnTo>
                      <a:pt x="1" y="689"/>
                    </a:lnTo>
                    <a:lnTo>
                      <a:pt x="1" y="689"/>
                    </a:lnTo>
                    <a:lnTo>
                      <a:pt x="1" y="725"/>
                    </a:lnTo>
                    <a:lnTo>
                      <a:pt x="1" y="725"/>
                    </a:lnTo>
                    <a:lnTo>
                      <a:pt x="0" y="734"/>
                    </a:lnTo>
                    <a:lnTo>
                      <a:pt x="0" y="743"/>
                    </a:lnTo>
                    <a:lnTo>
                      <a:pt x="0" y="743"/>
                    </a:lnTo>
                    <a:lnTo>
                      <a:pt x="1" y="746"/>
                    </a:lnTo>
                    <a:lnTo>
                      <a:pt x="7" y="750"/>
                    </a:lnTo>
                    <a:lnTo>
                      <a:pt x="12" y="752"/>
                    </a:lnTo>
                    <a:lnTo>
                      <a:pt x="16" y="754"/>
                    </a:lnTo>
                    <a:lnTo>
                      <a:pt x="16" y="754"/>
                    </a:lnTo>
                    <a:lnTo>
                      <a:pt x="19" y="757"/>
                    </a:lnTo>
                    <a:lnTo>
                      <a:pt x="19" y="764"/>
                    </a:lnTo>
                    <a:lnTo>
                      <a:pt x="21" y="777"/>
                    </a:lnTo>
                    <a:lnTo>
                      <a:pt x="21" y="777"/>
                    </a:lnTo>
                    <a:lnTo>
                      <a:pt x="23" y="795"/>
                    </a:lnTo>
                    <a:lnTo>
                      <a:pt x="25" y="804"/>
                    </a:lnTo>
                    <a:lnTo>
                      <a:pt x="23" y="811"/>
                    </a:lnTo>
                    <a:lnTo>
                      <a:pt x="23" y="811"/>
                    </a:lnTo>
                    <a:lnTo>
                      <a:pt x="23" y="826"/>
                    </a:lnTo>
                    <a:lnTo>
                      <a:pt x="23" y="826"/>
                    </a:lnTo>
                    <a:lnTo>
                      <a:pt x="21" y="833"/>
                    </a:lnTo>
                    <a:lnTo>
                      <a:pt x="19" y="842"/>
                    </a:lnTo>
                    <a:lnTo>
                      <a:pt x="19" y="842"/>
                    </a:lnTo>
                    <a:lnTo>
                      <a:pt x="19" y="856"/>
                    </a:lnTo>
                    <a:lnTo>
                      <a:pt x="21" y="872"/>
                    </a:lnTo>
                    <a:lnTo>
                      <a:pt x="21" y="872"/>
                    </a:lnTo>
                    <a:lnTo>
                      <a:pt x="19" y="887"/>
                    </a:lnTo>
                    <a:lnTo>
                      <a:pt x="19" y="896"/>
                    </a:lnTo>
                    <a:lnTo>
                      <a:pt x="21" y="901"/>
                    </a:lnTo>
                    <a:lnTo>
                      <a:pt x="21" y="901"/>
                    </a:lnTo>
                    <a:lnTo>
                      <a:pt x="23" y="905"/>
                    </a:lnTo>
                    <a:lnTo>
                      <a:pt x="25" y="908"/>
                    </a:lnTo>
                    <a:lnTo>
                      <a:pt x="34" y="914"/>
                    </a:lnTo>
                    <a:lnTo>
                      <a:pt x="43" y="917"/>
                    </a:lnTo>
                    <a:lnTo>
                      <a:pt x="50" y="919"/>
                    </a:lnTo>
                    <a:lnTo>
                      <a:pt x="50" y="919"/>
                    </a:lnTo>
                    <a:lnTo>
                      <a:pt x="55" y="919"/>
                    </a:lnTo>
                    <a:lnTo>
                      <a:pt x="61" y="919"/>
                    </a:lnTo>
                    <a:lnTo>
                      <a:pt x="64" y="916"/>
                    </a:lnTo>
                    <a:lnTo>
                      <a:pt x="66" y="912"/>
                    </a:lnTo>
                    <a:lnTo>
                      <a:pt x="68" y="905"/>
                    </a:lnTo>
                    <a:lnTo>
                      <a:pt x="68" y="894"/>
                    </a:lnTo>
                    <a:lnTo>
                      <a:pt x="64" y="872"/>
                    </a:lnTo>
                    <a:lnTo>
                      <a:pt x="61" y="854"/>
                    </a:lnTo>
                    <a:lnTo>
                      <a:pt x="61" y="854"/>
                    </a:lnTo>
                    <a:lnTo>
                      <a:pt x="63" y="849"/>
                    </a:lnTo>
                    <a:lnTo>
                      <a:pt x="64" y="851"/>
                    </a:lnTo>
                    <a:lnTo>
                      <a:pt x="72" y="858"/>
                    </a:lnTo>
                    <a:lnTo>
                      <a:pt x="72" y="858"/>
                    </a:lnTo>
                    <a:lnTo>
                      <a:pt x="79" y="871"/>
                    </a:lnTo>
                    <a:lnTo>
                      <a:pt x="82" y="876"/>
                    </a:lnTo>
                    <a:lnTo>
                      <a:pt x="90" y="880"/>
                    </a:lnTo>
                    <a:lnTo>
                      <a:pt x="90" y="880"/>
                    </a:lnTo>
                    <a:lnTo>
                      <a:pt x="100" y="881"/>
                    </a:lnTo>
                    <a:lnTo>
                      <a:pt x="113" y="883"/>
                    </a:lnTo>
                    <a:lnTo>
                      <a:pt x="135" y="881"/>
                    </a:lnTo>
                    <a:lnTo>
                      <a:pt x="135" y="881"/>
                    </a:lnTo>
                    <a:lnTo>
                      <a:pt x="138" y="880"/>
                    </a:lnTo>
                    <a:lnTo>
                      <a:pt x="142" y="880"/>
                    </a:lnTo>
                    <a:lnTo>
                      <a:pt x="142" y="878"/>
                    </a:lnTo>
                    <a:lnTo>
                      <a:pt x="142" y="876"/>
                    </a:lnTo>
                    <a:lnTo>
                      <a:pt x="138" y="871"/>
                    </a:lnTo>
                    <a:lnTo>
                      <a:pt x="131" y="867"/>
                    </a:lnTo>
                    <a:lnTo>
                      <a:pt x="131" y="867"/>
                    </a:lnTo>
                    <a:lnTo>
                      <a:pt x="109" y="854"/>
                    </a:lnTo>
                    <a:lnTo>
                      <a:pt x="109" y="854"/>
                    </a:lnTo>
                    <a:lnTo>
                      <a:pt x="106" y="849"/>
                    </a:lnTo>
                    <a:lnTo>
                      <a:pt x="102" y="844"/>
                    </a:lnTo>
                    <a:lnTo>
                      <a:pt x="99" y="831"/>
                    </a:lnTo>
                    <a:lnTo>
                      <a:pt x="99" y="831"/>
                    </a:lnTo>
                    <a:lnTo>
                      <a:pt x="90" y="806"/>
                    </a:lnTo>
                    <a:lnTo>
                      <a:pt x="88" y="793"/>
                    </a:lnTo>
                    <a:lnTo>
                      <a:pt x="86" y="779"/>
                    </a:lnTo>
                    <a:lnTo>
                      <a:pt x="86" y="779"/>
                    </a:lnTo>
                    <a:lnTo>
                      <a:pt x="86" y="768"/>
                    </a:lnTo>
                    <a:lnTo>
                      <a:pt x="88" y="766"/>
                    </a:lnTo>
                    <a:lnTo>
                      <a:pt x="95" y="766"/>
                    </a:lnTo>
                    <a:lnTo>
                      <a:pt x="95" y="766"/>
                    </a:lnTo>
                    <a:lnTo>
                      <a:pt x="126" y="764"/>
                    </a:lnTo>
                    <a:lnTo>
                      <a:pt x="126" y="764"/>
                    </a:lnTo>
                    <a:lnTo>
                      <a:pt x="135" y="764"/>
                    </a:lnTo>
                    <a:lnTo>
                      <a:pt x="138" y="761"/>
                    </a:lnTo>
                    <a:lnTo>
                      <a:pt x="140" y="755"/>
                    </a:lnTo>
                    <a:lnTo>
                      <a:pt x="142" y="748"/>
                    </a:lnTo>
                    <a:lnTo>
                      <a:pt x="142" y="748"/>
                    </a:lnTo>
                    <a:lnTo>
                      <a:pt x="142" y="734"/>
                    </a:lnTo>
                    <a:lnTo>
                      <a:pt x="144" y="721"/>
                    </a:lnTo>
                    <a:lnTo>
                      <a:pt x="144" y="721"/>
                    </a:lnTo>
                    <a:lnTo>
                      <a:pt x="147" y="716"/>
                    </a:lnTo>
                    <a:lnTo>
                      <a:pt x="153" y="714"/>
                    </a:lnTo>
                    <a:lnTo>
                      <a:pt x="163" y="714"/>
                    </a:lnTo>
                    <a:lnTo>
                      <a:pt x="163" y="714"/>
                    </a:lnTo>
                    <a:lnTo>
                      <a:pt x="165" y="719"/>
                    </a:lnTo>
                    <a:lnTo>
                      <a:pt x="167" y="727"/>
                    </a:lnTo>
                    <a:lnTo>
                      <a:pt x="167" y="743"/>
                    </a:lnTo>
                    <a:lnTo>
                      <a:pt x="167" y="743"/>
                    </a:lnTo>
                    <a:lnTo>
                      <a:pt x="169" y="748"/>
                    </a:lnTo>
                    <a:lnTo>
                      <a:pt x="172" y="752"/>
                    </a:lnTo>
                    <a:lnTo>
                      <a:pt x="174" y="754"/>
                    </a:lnTo>
                    <a:lnTo>
                      <a:pt x="174" y="754"/>
                    </a:lnTo>
                    <a:lnTo>
                      <a:pt x="176" y="752"/>
                    </a:lnTo>
                    <a:lnTo>
                      <a:pt x="176" y="750"/>
                    </a:lnTo>
                    <a:lnTo>
                      <a:pt x="178" y="748"/>
                    </a:lnTo>
                    <a:lnTo>
                      <a:pt x="178" y="748"/>
                    </a:lnTo>
                    <a:lnTo>
                      <a:pt x="185" y="736"/>
                    </a:lnTo>
                    <a:lnTo>
                      <a:pt x="187" y="728"/>
                    </a:lnTo>
                    <a:lnTo>
                      <a:pt x="187" y="723"/>
                    </a:lnTo>
                    <a:lnTo>
                      <a:pt x="187" y="723"/>
                    </a:lnTo>
                    <a:lnTo>
                      <a:pt x="187" y="676"/>
                    </a:lnTo>
                    <a:lnTo>
                      <a:pt x="187" y="628"/>
                    </a:lnTo>
                    <a:lnTo>
                      <a:pt x="187" y="628"/>
                    </a:lnTo>
                    <a:lnTo>
                      <a:pt x="183" y="507"/>
                    </a:lnTo>
                    <a:lnTo>
                      <a:pt x="183" y="507"/>
                    </a:lnTo>
                    <a:lnTo>
                      <a:pt x="183" y="478"/>
                    </a:lnTo>
                    <a:lnTo>
                      <a:pt x="187" y="450"/>
                    </a:lnTo>
                    <a:lnTo>
                      <a:pt x="187" y="450"/>
                    </a:lnTo>
                    <a:lnTo>
                      <a:pt x="190" y="419"/>
                    </a:lnTo>
                    <a:lnTo>
                      <a:pt x="190" y="419"/>
                    </a:lnTo>
                    <a:lnTo>
                      <a:pt x="190" y="412"/>
                    </a:lnTo>
                    <a:lnTo>
                      <a:pt x="194" y="408"/>
                    </a:lnTo>
                    <a:lnTo>
                      <a:pt x="194" y="408"/>
                    </a:lnTo>
                    <a:lnTo>
                      <a:pt x="198" y="403"/>
                    </a:lnTo>
                    <a:lnTo>
                      <a:pt x="198" y="397"/>
                    </a:lnTo>
                    <a:lnTo>
                      <a:pt x="198" y="397"/>
                    </a:lnTo>
                    <a:lnTo>
                      <a:pt x="196" y="396"/>
                    </a:lnTo>
                    <a:lnTo>
                      <a:pt x="196" y="396"/>
                    </a:lnTo>
                    <a:lnTo>
                      <a:pt x="194" y="397"/>
                    </a:lnTo>
                    <a:lnTo>
                      <a:pt x="192" y="399"/>
                    </a:lnTo>
                    <a:lnTo>
                      <a:pt x="192" y="399"/>
                    </a:lnTo>
                    <a:lnTo>
                      <a:pt x="190" y="392"/>
                    </a:lnTo>
                    <a:lnTo>
                      <a:pt x="189" y="379"/>
                    </a:lnTo>
                    <a:lnTo>
                      <a:pt x="189" y="360"/>
                    </a:lnTo>
                    <a:lnTo>
                      <a:pt x="189" y="360"/>
                    </a:lnTo>
                    <a:lnTo>
                      <a:pt x="185" y="347"/>
                    </a:lnTo>
                    <a:lnTo>
                      <a:pt x="185" y="334"/>
                    </a:lnTo>
                    <a:lnTo>
                      <a:pt x="185" y="334"/>
                    </a:lnTo>
                    <a:lnTo>
                      <a:pt x="185" y="333"/>
                    </a:lnTo>
                    <a:lnTo>
                      <a:pt x="187" y="333"/>
                    </a:lnTo>
                    <a:lnTo>
                      <a:pt x="190" y="331"/>
                    </a:lnTo>
                    <a:lnTo>
                      <a:pt x="196" y="329"/>
                    </a:lnTo>
                    <a:lnTo>
                      <a:pt x="199" y="325"/>
                    </a:lnTo>
                    <a:lnTo>
                      <a:pt x="199" y="325"/>
                    </a:lnTo>
                    <a:lnTo>
                      <a:pt x="201" y="320"/>
                    </a:lnTo>
                    <a:lnTo>
                      <a:pt x="201" y="311"/>
                    </a:lnTo>
                    <a:lnTo>
                      <a:pt x="203" y="304"/>
                    </a:lnTo>
                    <a:lnTo>
                      <a:pt x="203" y="302"/>
                    </a:lnTo>
                    <a:lnTo>
                      <a:pt x="205" y="300"/>
                    </a:lnTo>
                    <a:lnTo>
                      <a:pt x="205" y="300"/>
                    </a:lnTo>
                    <a:lnTo>
                      <a:pt x="207" y="300"/>
                    </a:lnTo>
                    <a:lnTo>
                      <a:pt x="210" y="300"/>
                    </a:lnTo>
                    <a:lnTo>
                      <a:pt x="212" y="302"/>
                    </a:lnTo>
                    <a:lnTo>
                      <a:pt x="216" y="302"/>
                    </a:lnTo>
                    <a:lnTo>
                      <a:pt x="216" y="302"/>
                    </a:lnTo>
                    <a:lnTo>
                      <a:pt x="223" y="300"/>
                    </a:lnTo>
                    <a:lnTo>
                      <a:pt x="230" y="298"/>
                    </a:lnTo>
                    <a:lnTo>
                      <a:pt x="230" y="298"/>
                    </a:lnTo>
                    <a:lnTo>
                      <a:pt x="237" y="295"/>
                    </a:lnTo>
                    <a:lnTo>
                      <a:pt x="244" y="289"/>
                    </a:lnTo>
                    <a:lnTo>
                      <a:pt x="248" y="284"/>
                    </a:lnTo>
                    <a:lnTo>
                      <a:pt x="250" y="275"/>
                    </a:lnTo>
                    <a:lnTo>
                      <a:pt x="250" y="275"/>
                    </a:lnTo>
                    <a:lnTo>
                      <a:pt x="250" y="266"/>
                    </a:lnTo>
                    <a:lnTo>
                      <a:pt x="250" y="259"/>
                    </a:lnTo>
                    <a:lnTo>
                      <a:pt x="246" y="252"/>
                    </a:lnTo>
                    <a:lnTo>
                      <a:pt x="243" y="244"/>
                    </a:lnTo>
                    <a:lnTo>
                      <a:pt x="243" y="244"/>
                    </a:lnTo>
                    <a:lnTo>
                      <a:pt x="235" y="241"/>
                    </a:lnTo>
                    <a:lnTo>
                      <a:pt x="230" y="239"/>
                    </a:lnTo>
                    <a:lnTo>
                      <a:pt x="223" y="237"/>
                    </a:lnTo>
                    <a:lnTo>
                      <a:pt x="216" y="234"/>
                    </a:lnTo>
                    <a:lnTo>
                      <a:pt x="216" y="234"/>
                    </a:lnTo>
                    <a:lnTo>
                      <a:pt x="205" y="228"/>
                    </a:lnTo>
                    <a:lnTo>
                      <a:pt x="201" y="225"/>
                    </a:lnTo>
                    <a:lnTo>
                      <a:pt x="199" y="221"/>
                    </a:lnTo>
                    <a:lnTo>
                      <a:pt x="199" y="221"/>
                    </a:lnTo>
                    <a:lnTo>
                      <a:pt x="198" y="219"/>
                    </a:lnTo>
                    <a:lnTo>
                      <a:pt x="196" y="219"/>
                    </a:lnTo>
                    <a:lnTo>
                      <a:pt x="192" y="218"/>
                    </a:lnTo>
                    <a:lnTo>
                      <a:pt x="192" y="218"/>
                    </a:lnTo>
                    <a:lnTo>
                      <a:pt x="185" y="214"/>
                    </a:lnTo>
                    <a:lnTo>
                      <a:pt x="183" y="210"/>
                    </a:lnTo>
                    <a:lnTo>
                      <a:pt x="181" y="209"/>
                    </a:lnTo>
                    <a:lnTo>
                      <a:pt x="181" y="209"/>
                    </a:lnTo>
                    <a:lnTo>
                      <a:pt x="171" y="180"/>
                    </a:lnTo>
                    <a:lnTo>
                      <a:pt x="171" y="180"/>
                    </a:lnTo>
                    <a:lnTo>
                      <a:pt x="163" y="167"/>
                    </a:lnTo>
                    <a:lnTo>
                      <a:pt x="156" y="155"/>
                    </a:lnTo>
                    <a:lnTo>
                      <a:pt x="156" y="155"/>
                    </a:lnTo>
                    <a:lnTo>
                      <a:pt x="147" y="146"/>
                    </a:lnTo>
                    <a:lnTo>
                      <a:pt x="140" y="138"/>
                    </a:lnTo>
                    <a:lnTo>
                      <a:pt x="140" y="138"/>
                    </a:lnTo>
                    <a:lnTo>
                      <a:pt x="138" y="133"/>
                    </a:lnTo>
                    <a:lnTo>
                      <a:pt x="138" y="129"/>
                    </a:lnTo>
                    <a:lnTo>
                      <a:pt x="144" y="120"/>
                    </a:lnTo>
                    <a:lnTo>
                      <a:pt x="144" y="120"/>
                    </a:lnTo>
                    <a:lnTo>
                      <a:pt x="147" y="113"/>
                    </a:lnTo>
                    <a:lnTo>
                      <a:pt x="147" y="106"/>
                    </a:lnTo>
                    <a:lnTo>
                      <a:pt x="149" y="92"/>
                    </a:lnTo>
                    <a:lnTo>
                      <a:pt x="149" y="92"/>
                    </a:lnTo>
                    <a:lnTo>
                      <a:pt x="151" y="93"/>
                    </a:lnTo>
                    <a:lnTo>
                      <a:pt x="151" y="93"/>
                    </a:lnTo>
                    <a:lnTo>
                      <a:pt x="149" y="88"/>
                    </a:lnTo>
                    <a:lnTo>
                      <a:pt x="151" y="79"/>
                    </a:lnTo>
                    <a:lnTo>
                      <a:pt x="153" y="68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56" y="65"/>
                    </a:lnTo>
                    <a:lnTo>
                      <a:pt x="156" y="65"/>
                    </a:lnTo>
                    <a:lnTo>
                      <a:pt x="156" y="65"/>
                    </a:lnTo>
                    <a:lnTo>
                      <a:pt x="158" y="61"/>
                    </a:lnTo>
                    <a:lnTo>
                      <a:pt x="158" y="56"/>
                    </a:lnTo>
                    <a:lnTo>
                      <a:pt x="154" y="47"/>
                    </a:lnTo>
                    <a:lnTo>
                      <a:pt x="154" y="47"/>
                    </a:lnTo>
                    <a:lnTo>
                      <a:pt x="156" y="43"/>
                    </a:lnTo>
                    <a:lnTo>
                      <a:pt x="156" y="38"/>
                    </a:lnTo>
                    <a:lnTo>
                      <a:pt x="156" y="38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44" y="21"/>
                    </a:lnTo>
                    <a:lnTo>
                      <a:pt x="140" y="16"/>
                    </a:lnTo>
                    <a:lnTo>
                      <a:pt x="140" y="16"/>
                    </a:lnTo>
                    <a:lnTo>
                      <a:pt x="135" y="7"/>
                    </a:lnTo>
                    <a:lnTo>
                      <a:pt x="131" y="2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18" y="0"/>
                    </a:lnTo>
                    <a:lnTo>
                      <a:pt x="111" y="2"/>
                    </a:lnTo>
                    <a:lnTo>
                      <a:pt x="111" y="2"/>
                    </a:lnTo>
                    <a:lnTo>
                      <a:pt x="102" y="2"/>
                    </a:lnTo>
                    <a:lnTo>
                      <a:pt x="91" y="2"/>
                    </a:lnTo>
                    <a:lnTo>
                      <a:pt x="91" y="2"/>
                    </a:lnTo>
                    <a:lnTo>
                      <a:pt x="84" y="3"/>
                    </a:lnTo>
                    <a:lnTo>
                      <a:pt x="77" y="5"/>
                    </a:lnTo>
                    <a:lnTo>
                      <a:pt x="72" y="11"/>
                    </a:lnTo>
                    <a:lnTo>
                      <a:pt x="66" y="16"/>
                    </a:lnTo>
                    <a:lnTo>
                      <a:pt x="66" y="16"/>
                    </a:lnTo>
                    <a:lnTo>
                      <a:pt x="73" y="12"/>
                    </a:lnTo>
                    <a:lnTo>
                      <a:pt x="73" y="12"/>
                    </a:lnTo>
                    <a:lnTo>
                      <a:pt x="68" y="20"/>
                    </a:lnTo>
                    <a:lnTo>
                      <a:pt x="63" y="27"/>
                    </a:lnTo>
                    <a:lnTo>
                      <a:pt x="63" y="27"/>
                    </a:lnTo>
                    <a:lnTo>
                      <a:pt x="59" y="32"/>
                    </a:lnTo>
                    <a:lnTo>
                      <a:pt x="55" y="38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48" y="59"/>
                    </a:lnTo>
                    <a:lnTo>
                      <a:pt x="48" y="66"/>
                    </a:lnTo>
                    <a:lnTo>
                      <a:pt x="50" y="72"/>
                    </a:lnTo>
                    <a:lnTo>
                      <a:pt x="54" y="79"/>
                    </a:lnTo>
                    <a:lnTo>
                      <a:pt x="54" y="79"/>
                    </a:lnTo>
                    <a:lnTo>
                      <a:pt x="59" y="88"/>
                    </a:lnTo>
                    <a:lnTo>
                      <a:pt x="61" y="93"/>
                    </a:lnTo>
                    <a:lnTo>
                      <a:pt x="63" y="99"/>
                    </a:lnTo>
                    <a:close/>
                    <a:moveTo>
                      <a:pt x="59" y="34"/>
                    </a:moveTo>
                    <a:lnTo>
                      <a:pt x="59" y="34"/>
                    </a:lnTo>
                    <a:lnTo>
                      <a:pt x="57" y="38"/>
                    </a:lnTo>
                    <a:lnTo>
                      <a:pt x="57" y="38"/>
                    </a:lnTo>
                    <a:lnTo>
                      <a:pt x="59" y="36"/>
                    </a:lnTo>
                    <a:lnTo>
                      <a:pt x="59" y="34"/>
                    </a:lnTo>
                    <a:lnTo>
                      <a:pt x="59" y="34"/>
                    </a:lnTo>
                    <a:lnTo>
                      <a:pt x="59" y="34"/>
                    </a:lnTo>
                    <a:close/>
                    <a:moveTo>
                      <a:pt x="145" y="21"/>
                    </a:moveTo>
                    <a:lnTo>
                      <a:pt x="145" y="21"/>
                    </a:lnTo>
                    <a:lnTo>
                      <a:pt x="145" y="21"/>
                    </a:lnTo>
                    <a:lnTo>
                      <a:pt x="145" y="2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96" name="Freeform 29"/>
              <p:cNvSpPr>
                <a:spLocks noEditPoints="1"/>
              </p:cNvSpPr>
              <p:nvPr/>
            </p:nvSpPr>
            <p:spPr bwMode="auto">
              <a:xfrm>
                <a:off x="2210417" y="2174122"/>
                <a:ext cx="403931" cy="1221611"/>
              </a:xfrm>
              <a:custGeom>
                <a:avLst/>
                <a:gdLst/>
                <a:ahLst/>
                <a:cxnLst>
                  <a:cxn ang="0">
                    <a:pos x="196" y="804"/>
                  </a:cxn>
                  <a:cxn ang="0">
                    <a:pos x="186" y="752"/>
                  </a:cxn>
                  <a:cxn ang="0">
                    <a:pos x="204" y="691"/>
                  </a:cxn>
                  <a:cxn ang="0">
                    <a:pos x="250" y="675"/>
                  </a:cxn>
                  <a:cxn ang="0">
                    <a:pos x="245" y="621"/>
                  </a:cxn>
                  <a:cxn ang="0">
                    <a:pos x="256" y="565"/>
                  </a:cxn>
                  <a:cxn ang="0">
                    <a:pos x="258" y="477"/>
                  </a:cxn>
                  <a:cxn ang="0">
                    <a:pos x="245" y="403"/>
                  </a:cxn>
                  <a:cxn ang="0">
                    <a:pos x="263" y="387"/>
                  </a:cxn>
                  <a:cxn ang="0">
                    <a:pos x="279" y="345"/>
                  </a:cxn>
                  <a:cxn ang="0">
                    <a:pos x="283" y="333"/>
                  </a:cxn>
                  <a:cxn ang="0">
                    <a:pos x="279" y="326"/>
                  </a:cxn>
                  <a:cxn ang="0">
                    <a:pos x="283" y="302"/>
                  </a:cxn>
                  <a:cxn ang="0">
                    <a:pos x="281" y="250"/>
                  </a:cxn>
                  <a:cxn ang="0">
                    <a:pos x="247" y="169"/>
                  </a:cxn>
                  <a:cxn ang="0">
                    <a:pos x="193" y="139"/>
                  </a:cxn>
                  <a:cxn ang="0">
                    <a:pos x="204" y="104"/>
                  </a:cxn>
                  <a:cxn ang="0">
                    <a:pos x="205" y="81"/>
                  </a:cxn>
                  <a:cxn ang="0">
                    <a:pos x="209" y="54"/>
                  </a:cxn>
                  <a:cxn ang="0">
                    <a:pos x="209" y="29"/>
                  </a:cxn>
                  <a:cxn ang="0">
                    <a:pos x="207" y="13"/>
                  </a:cxn>
                  <a:cxn ang="0">
                    <a:pos x="182" y="11"/>
                  </a:cxn>
                  <a:cxn ang="0">
                    <a:pos x="151" y="2"/>
                  </a:cxn>
                  <a:cxn ang="0">
                    <a:pos x="132" y="0"/>
                  </a:cxn>
                  <a:cxn ang="0">
                    <a:pos x="96" y="2"/>
                  </a:cxn>
                  <a:cxn ang="0">
                    <a:pos x="94" y="25"/>
                  </a:cxn>
                  <a:cxn ang="0">
                    <a:pos x="108" y="56"/>
                  </a:cxn>
                  <a:cxn ang="0">
                    <a:pos x="112" y="67"/>
                  </a:cxn>
                  <a:cxn ang="0">
                    <a:pos x="117" y="99"/>
                  </a:cxn>
                  <a:cxn ang="0">
                    <a:pos x="112" y="130"/>
                  </a:cxn>
                  <a:cxn ang="0">
                    <a:pos x="70" y="151"/>
                  </a:cxn>
                  <a:cxn ang="0">
                    <a:pos x="31" y="191"/>
                  </a:cxn>
                  <a:cxn ang="0">
                    <a:pos x="2" y="272"/>
                  </a:cxn>
                  <a:cxn ang="0">
                    <a:pos x="2" y="326"/>
                  </a:cxn>
                  <a:cxn ang="0">
                    <a:pos x="25" y="369"/>
                  </a:cxn>
                  <a:cxn ang="0">
                    <a:pos x="20" y="426"/>
                  </a:cxn>
                  <a:cxn ang="0">
                    <a:pos x="22" y="572"/>
                  </a:cxn>
                  <a:cxn ang="0">
                    <a:pos x="16" y="662"/>
                  </a:cxn>
                  <a:cxn ang="0">
                    <a:pos x="34" y="685"/>
                  </a:cxn>
                  <a:cxn ang="0">
                    <a:pos x="45" y="693"/>
                  </a:cxn>
                  <a:cxn ang="0">
                    <a:pos x="63" y="754"/>
                  </a:cxn>
                  <a:cxn ang="0">
                    <a:pos x="65" y="808"/>
                  </a:cxn>
                  <a:cxn ang="0">
                    <a:pos x="60" y="862"/>
                  </a:cxn>
                  <a:cxn ang="0">
                    <a:pos x="105" y="864"/>
                  </a:cxn>
                  <a:cxn ang="0">
                    <a:pos x="106" y="824"/>
                  </a:cxn>
                  <a:cxn ang="0">
                    <a:pos x="108" y="779"/>
                  </a:cxn>
                  <a:cxn ang="0">
                    <a:pos x="112" y="705"/>
                  </a:cxn>
                  <a:cxn ang="0">
                    <a:pos x="126" y="698"/>
                  </a:cxn>
                  <a:cxn ang="0">
                    <a:pos x="144" y="709"/>
                  </a:cxn>
                  <a:cxn ang="0">
                    <a:pos x="146" y="775"/>
                  </a:cxn>
                  <a:cxn ang="0">
                    <a:pos x="148" y="813"/>
                  </a:cxn>
                  <a:cxn ang="0">
                    <a:pos x="162" y="829"/>
                  </a:cxn>
                  <a:cxn ang="0">
                    <a:pos x="198" y="844"/>
                  </a:cxn>
                  <a:cxn ang="0">
                    <a:pos x="245" y="374"/>
                  </a:cxn>
                  <a:cxn ang="0">
                    <a:pos x="250" y="363"/>
                  </a:cxn>
                </a:cxnLst>
                <a:rect l="0" t="0" r="r" b="b"/>
                <a:pathLst>
                  <a:path w="288" h="871">
                    <a:moveTo>
                      <a:pt x="209" y="835"/>
                    </a:moveTo>
                    <a:lnTo>
                      <a:pt x="209" y="835"/>
                    </a:lnTo>
                    <a:lnTo>
                      <a:pt x="209" y="822"/>
                    </a:lnTo>
                    <a:lnTo>
                      <a:pt x="204" y="811"/>
                    </a:lnTo>
                    <a:lnTo>
                      <a:pt x="204" y="811"/>
                    </a:lnTo>
                    <a:lnTo>
                      <a:pt x="200" y="808"/>
                    </a:lnTo>
                    <a:lnTo>
                      <a:pt x="196" y="804"/>
                    </a:lnTo>
                    <a:lnTo>
                      <a:pt x="196" y="804"/>
                    </a:lnTo>
                    <a:lnTo>
                      <a:pt x="191" y="793"/>
                    </a:lnTo>
                    <a:lnTo>
                      <a:pt x="191" y="793"/>
                    </a:lnTo>
                    <a:lnTo>
                      <a:pt x="187" y="786"/>
                    </a:lnTo>
                    <a:lnTo>
                      <a:pt x="186" y="781"/>
                    </a:lnTo>
                    <a:lnTo>
                      <a:pt x="184" y="766"/>
                    </a:lnTo>
                    <a:lnTo>
                      <a:pt x="186" y="752"/>
                    </a:lnTo>
                    <a:lnTo>
                      <a:pt x="187" y="738"/>
                    </a:lnTo>
                    <a:lnTo>
                      <a:pt x="187" y="738"/>
                    </a:lnTo>
                    <a:lnTo>
                      <a:pt x="193" y="712"/>
                    </a:lnTo>
                    <a:lnTo>
                      <a:pt x="196" y="698"/>
                    </a:lnTo>
                    <a:lnTo>
                      <a:pt x="198" y="694"/>
                    </a:lnTo>
                    <a:lnTo>
                      <a:pt x="204" y="691"/>
                    </a:lnTo>
                    <a:lnTo>
                      <a:pt x="204" y="691"/>
                    </a:lnTo>
                    <a:lnTo>
                      <a:pt x="216" y="684"/>
                    </a:lnTo>
                    <a:lnTo>
                      <a:pt x="229" y="682"/>
                    </a:lnTo>
                    <a:lnTo>
                      <a:pt x="229" y="682"/>
                    </a:lnTo>
                    <a:lnTo>
                      <a:pt x="241" y="680"/>
                    </a:lnTo>
                    <a:lnTo>
                      <a:pt x="249" y="678"/>
                    </a:lnTo>
                    <a:lnTo>
                      <a:pt x="250" y="677"/>
                    </a:lnTo>
                    <a:lnTo>
                      <a:pt x="250" y="675"/>
                    </a:lnTo>
                    <a:lnTo>
                      <a:pt x="250" y="675"/>
                    </a:lnTo>
                    <a:lnTo>
                      <a:pt x="252" y="669"/>
                    </a:lnTo>
                    <a:lnTo>
                      <a:pt x="250" y="662"/>
                    </a:lnTo>
                    <a:lnTo>
                      <a:pt x="249" y="650"/>
                    </a:lnTo>
                    <a:lnTo>
                      <a:pt x="249" y="650"/>
                    </a:lnTo>
                    <a:lnTo>
                      <a:pt x="245" y="621"/>
                    </a:lnTo>
                    <a:lnTo>
                      <a:pt x="245" y="621"/>
                    </a:lnTo>
                    <a:lnTo>
                      <a:pt x="241" y="594"/>
                    </a:lnTo>
                    <a:lnTo>
                      <a:pt x="241" y="579"/>
                    </a:lnTo>
                    <a:lnTo>
                      <a:pt x="241" y="574"/>
                    </a:lnTo>
                    <a:lnTo>
                      <a:pt x="243" y="572"/>
                    </a:lnTo>
                    <a:lnTo>
                      <a:pt x="243" y="572"/>
                    </a:lnTo>
                    <a:lnTo>
                      <a:pt x="250" y="569"/>
                    </a:lnTo>
                    <a:lnTo>
                      <a:pt x="256" y="565"/>
                    </a:lnTo>
                    <a:lnTo>
                      <a:pt x="259" y="560"/>
                    </a:lnTo>
                    <a:lnTo>
                      <a:pt x="261" y="552"/>
                    </a:lnTo>
                    <a:lnTo>
                      <a:pt x="261" y="552"/>
                    </a:lnTo>
                    <a:lnTo>
                      <a:pt x="259" y="540"/>
                    </a:lnTo>
                    <a:lnTo>
                      <a:pt x="259" y="527"/>
                    </a:lnTo>
                    <a:lnTo>
                      <a:pt x="259" y="527"/>
                    </a:lnTo>
                    <a:lnTo>
                      <a:pt x="258" y="477"/>
                    </a:lnTo>
                    <a:lnTo>
                      <a:pt x="258" y="477"/>
                    </a:lnTo>
                    <a:lnTo>
                      <a:pt x="256" y="439"/>
                    </a:lnTo>
                    <a:lnTo>
                      <a:pt x="256" y="439"/>
                    </a:lnTo>
                    <a:lnTo>
                      <a:pt x="250" y="419"/>
                    </a:lnTo>
                    <a:lnTo>
                      <a:pt x="250" y="419"/>
                    </a:lnTo>
                    <a:lnTo>
                      <a:pt x="247" y="412"/>
                    </a:lnTo>
                    <a:lnTo>
                      <a:pt x="245" y="403"/>
                    </a:lnTo>
                    <a:lnTo>
                      <a:pt x="245" y="403"/>
                    </a:lnTo>
                    <a:lnTo>
                      <a:pt x="245" y="401"/>
                    </a:lnTo>
                    <a:lnTo>
                      <a:pt x="249" y="399"/>
                    </a:lnTo>
                    <a:lnTo>
                      <a:pt x="254" y="396"/>
                    </a:lnTo>
                    <a:lnTo>
                      <a:pt x="254" y="396"/>
                    </a:lnTo>
                    <a:lnTo>
                      <a:pt x="259" y="392"/>
                    </a:lnTo>
                    <a:lnTo>
                      <a:pt x="263" y="387"/>
                    </a:lnTo>
                    <a:lnTo>
                      <a:pt x="267" y="374"/>
                    </a:lnTo>
                    <a:lnTo>
                      <a:pt x="267" y="374"/>
                    </a:lnTo>
                    <a:lnTo>
                      <a:pt x="270" y="354"/>
                    </a:lnTo>
                    <a:lnTo>
                      <a:pt x="270" y="354"/>
                    </a:lnTo>
                    <a:lnTo>
                      <a:pt x="274" y="349"/>
                    </a:lnTo>
                    <a:lnTo>
                      <a:pt x="279" y="345"/>
                    </a:lnTo>
                    <a:lnTo>
                      <a:pt x="279" y="345"/>
                    </a:lnTo>
                    <a:lnTo>
                      <a:pt x="283" y="342"/>
                    </a:lnTo>
                    <a:lnTo>
                      <a:pt x="288" y="340"/>
                    </a:lnTo>
                    <a:lnTo>
                      <a:pt x="288" y="340"/>
                    </a:lnTo>
                    <a:lnTo>
                      <a:pt x="283" y="338"/>
                    </a:lnTo>
                    <a:lnTo>
                      <a:pt x="283" y="336"/>
                    </a:lnTo>
                    <a:lnTo>
                      <a:pt x="283" y="333"/>
                    </a:lnTo>
                    <a:lnTo>
                      <a:pt x="283" y="333"/>
                    </a:lnTo>
                    <a:lnTo>
                      <a:pt x="281" y="331"/>
                    </a:lnTo>
                    <a:lnTo>
                      <a:pt x="281" y="331"/>
                    </a:lnTo>
                    <a:lnTo>
                      <a:pt x="279" y="331"/>
                    </a:lnTo>
                    <a:lnTo>
                      <a:pt x="277" y="329"/>
                    </a:lnTo>
                    <a:lnTo>
                      <a:pt x="277" y="329"/>
                    </a:lnTo>
                    <a:lnTo>
                      <a:pt x="277" y="327"/>
                    </a:lnTo>
                    <a:lnTo>
                      <a:pt x="279" y="326"/>
                    </a:lnTo>
                    <a:lnTo>
                      <a:pt x="281" y="322"/>
                    </a:lnTo>
                    <a:lnTo>
                      <a:pt x="281" y="322"/>
                    </a:lnTo>
                    <a:lnTo>
                      <a:pt x="281" y="315"/>
                    </a:lnTo>
                    <a:lnTo>
                      <a:pt x="281" y="313"/>
                    </a:lnTo>
                    <a:lnTo>
                      <a:pt x="281" y="309"/>
                    </a:lnTo>
                    <a:lnTo>
                      <a:pt x="281" y="309"/>
                    </a:lnTo>
                    <a:lnTo>
                      <a:pt x="283" y="302"/>
                    </a:lnTo>
                    <a:lnTo>
                      <a:pt x="281" y="295"/>
                    </a:lnTo>
                    <a:lnTo>
                      <a:pt x="281" y="288"/>
                    </a:lnTo>
                    <a:lnTo>
                      <a:pt x="281" y="281"/>
                    </a:lnTo>
                    <a:lnTo>
                      <a:pt x="281" y="281"/>
                    </a:lnTo>
                    <a:lnTo>
                      <a:pt x="283" y="273"/>
                    </a:lnTo>
                    <a:lnTo>
                      <a:pt x="283" y="266"/>
                    </a:lnTo>
                    <a:lnTo>
                      <a:pt x="281" y="250"/>
                    </a:lnTo>
                    <a:lnTo>
                      <a:pt x="281" y="250"/>
                    </a:lnTo>
                    <a:lnTo>
                      <a:pt x="279" y="236"/>
                    </a:lnTo>
                    <a:lnTo>
                      <a:pt x="276" y="221"/>
                    </a:lnTo>
                    <a:lnTo>
                      <a:pt x="265" y="194"/>
                    </a:lnTo>
                    <a:lnTo>
                      <a:pt x="265" y="194"/>
                    </a:lnTo>
                    <a:lnTo>
                      <a:pt x="258" y="180"/>
                    </a:lnTo>
                    <a:lnTo>
                      <a:pt x="247" y="169"/>
                    </a:lnTo>
                    <a:lnTo>
                      <a:pt x="236" y="162"/>
                    </a:lnTo>
                    <a:lnTo>
                      <a:pt x="222" y="155"/>
                    </a:lnTo>
                    <a:lnTo>
                      <a:pt x="222" y="155"/>
                    </a:lnTo>
                    <a:lnTo>
                      <a:pt x="200" y="142"/>
                    </a:lnTo>
                    <a:lnTo>
                      <a:pt x="200" y="142"/>
                    </a:lnTo>
                    <a:lnTo>
                      <a:pt x="195" y="140"/>
                    </a:lnTo>
                    <a:lnTo>
                      <a:pt x="193" y="139"/>
                    </a:lnTo>
                    <a:lnTo>
                      <a:pt x="191" y="137"/>
                    </a:lnTo>
                    <a:lnTo>
                      <a:pt x="191" y="137"/>
                    </a:lnTo>
                    <a:lnTo>
                      <a:pt x="193" y="130"/>
                    </a:lnTo>
                    <a:lnTo>
                      <a:pt x="196" y="124"/>
                    </a:lnTo>
                    <a:lnTo>
                      <a:pt x="196" y="124"/>
                    </a:lnTo>
                    <a:lnTo>
                      <a:pt x="200" y="113"/>
                    </a:lnTo>
                    <a:lnTo>
                      <a:pt x="204" y="104"/>
                    </a:lnTo>
                    <a:lnTo>
                      <a:pt x="204" y="104"/>
                    </a:lnTo>
                    <a:lnTo>
                      <a:pt x="204" y="97"/>
                    </a:lnTo>
                    <a:lnTo>
                      <a:pt x="205" y="90"/>
                    </a:lnTo>
                    <a:lnTo>
                      <a:pt x="205" y="90"/>
                    </a:lnTo>
                    <a:lnTo>
                      <a:pt x="207" y="85"/>
                    </a:lnTo>
                    <a:lnTo>
                      <a:pt x="207" y="83"/>
                    </a:lnTo>
                    <a:lnTo>
                      <a:pt x="205" y="81"/>
                    </a:lnTo>
                    <a:lnTo>
                      <a:pt x="205" y="81"/>
                    </a:lnTo>
                    <a:lnTo>
                      <a:pt x="204" y="79"/>
                    </a:lnTo>
                    <a:lnTo>
                      <a:pt x="205" y="76"/>
                    </a:lnTo>
                    <a:lnTo>
                      <a:pt x="207" y="68"/>
                    </a:lnTo>
                    <a:lnTo>
                      <a:pt x="207" y="68"/>
                    </a:lnTo>
                    <a:lnTo>
                      <a:pt x="209" y="54"/>
                    </a:lnTo>
                    <a:lnTo>
                      <a:pt x="209" y="54"/>
                    </a:lnTo>
                    <a:lnTo>
                      <a:pt x="207" y="49"/>
                    </a:lnTo>
                    <a:lnTo>
                      <a:pt x="207" y="45"/>
                    </a:lnTo>
                    <a:lnTo>
                      <a:pt x="207" y="43"/>
                    </a:lnTo>
                    <a:lnTo>
                      <a:pt x="207" y="43"/>
                    </a:lnTo>
                    <a:lnTo>
                      <a:pt x="209" y="40"/>
                    </a:lnTo>
                    <a:lnTo>
                      <a:pt x="211" y="36"/>
                    </a:lnTo>
                    <a:lnTo>
                      <a:pt x="209" y="29"/>
                    </a:lnTo>
                    <a:lnTo>
                      <a:pt x="209" y="29"/>
                    </a:lnTo>
                    <a:lnTo>
                      <a:pt x="207" y="25"/>
                    </a:lnTo>
                    <a:lnTo>
                      <a:pt x="209" y="22"/>
                    </a:lnTo>
                    <a:lnTo>
                      <a:pt x="209" y="20"/>
                    </a:lnTo>
                    <a:lnTo>
                      <a:pt x="209" y="16"/>
                    </a:lnTo>
                    <a:lnTo>
                      <a:pt x="209" y="16"/>
                    </a:lnTo>
                    <a:lnTo>
                      <a:pt x="207" y="13"/>
                    </a:lnTo>
                    <a:lnTo>
                      <a:pt x="204" y="11"/>
                    </a:lnTo>
                    <a:lnTo>
                      <a:pt x="195" y="7"/>
                    </a:lnTo>
                    <a:lnTo>
                      <a:pt x="195" y="7"/>
                    </a:lnTo>
                    <a:lnTo>
                      <a:pt x="189" y="7"/>
                    </a:lnTo>
                    <a:lnTo>
                      <a:pt x="186" y="9"/>
                    </a:lnTo>
                    <a:lnTo>
                      <a:pt x="186" y="9"/>
                    </a:lnTo>
                    <a:lnTo>
                      <a:pt x="182" y="11"/>
                    </a:lnTo>
                    <a:lnTo>
                      <a:pt x="180" y="9"/>
                    </a:lnTo>
                    <a:lnTo>
                      <a:pt x="177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57" y="2"/>
                    </a:lnTo>
                    <a:lnTo>
                      <a:pt x="157" y="2"/>
                    </a:lnTo>
                    <a:lnTo>
                      <a:pt x="151" y="2"/>
                    </a:lnTo>
                    <a:lnTo>
                      <a:pt x="150" y="4"/>
                    </a:lnTo>
                    <a:lnTo>
                      <a:pt x="146" y="5"/>
                    </a:lnTo>
                    <a:lnTo>
                      <a:pt x="142" y="5"/>
                    </a:lnTo>
                    <a:lnTo>
                      <a:pt x="142" y="5"/>
                    </a:lnTo>
                    <a:lnTo>
                      <a:pt x="139" y="4"/>
                    </a:lnTo>
                    <a:lnTo>
                      <a:pt x="135" y="2"/>
                    </a:lnTo>
                    <a:lnTo>
                      <a:pt x="132" y="0"/>
                    </a:lnTo>
                    <a:lnTo>
                      <a:pt x="130" y="2"/>
                    </a:lnTo>
                    <a:lnTo>
                      <a:pt x="130" y="5"/>
                    </a:lnTo>
                    <a:lnTo>
                      <a:pt x="130" y="5"/>
                    </a:lnTo>
                    <a:lnTo>
                      <a:pt x="128" y="4"/>
                    </a:lnTo>
                    <a:lnTo>
                      <a:pt x="124" y="2"/>
                    </a:lnTo>
                    <a:lnTo>
                      <a:pt x="110" y="0"/>
                    </a:lnTo>
                    <a:lnTo>
                      <a:pt x="96" y="2"/>
                    </a:lnTo>
                    <a:lnTo>
                      <a:pt x="90" y="2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8" y="9"/>
                    </a:lnTo>
                    <a:lnTo>
                      <a:pt x="88" y="14"/>
                    </a:lnTo>
                    <a:lnTo>
                      <a:pt x="92" y="20"/>
                    </a:lnTo>
                    <a:lnTo>
                      <a:pt x="94" y="25"/>
                    </a:lnTo>
                    <a:lnTo>
                      <a:pt x="94" y="25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08" y="41"/>
                    </a:lnTo>
                    <a:lnTo>
                      <a:pt x="108" y="47"/>
                    </a:lnTo>
                    <a:lnTo>
                      <a:pt x="108" y="56"/>
                    </a:lnTo>
                    <a:lnTo>
                      <a:pt x="108" y="56"/>
                    </a:lnTo>
                    <a:lnTo>
                      <a:pt x="108" y="58"/>
                    </a:lnTo>
                    <a:lnTo>
                      <a:pt x="110" y="58"/>
                    </a:lnTo>
                    <a:lnTo>
                      <a:pt x="112" y="58"/>
                    </a:lnTo>
                    <a:lnTo>
                      <a:pt x="112" y="58"/>
                    </a:lnTo>
                    <a:lnTo>
                      <a:pt x="112" y="58"/>
                    </a:lnTo>
                    <a:lnTo>
                      <a:pt x="112" y="63"/>
                    </a:lnTo>
                    <a:lnTo>
                      <a:pt x="112" y="67"/>
                    </a:lnTo>
                    <a:lnTo>
                      <a:pt x="112" y="67"/>
                    </a:lnTo>
                    <a:lnTo>
                      <a:pt x="112" y="77"/>
                    </a:lnTo>
                    <a:lnTo>
                      <a:pt x="114" y="88"/>
                    </a:lnTo>
                    <a:lnTo>
                      <a:pt x="114" y="88"/>
                    </a:lnTo>
                    <a:lnTo>
                      <a:pt x="115" y="94"/>
                    </a:lnTo>
                    <a:lnTo>
                      <a:pt x="117" y="99"/>
                    </a:lnTo>
                    <a:lnTo>
                      <a:pt x="117" y="99"/>
                    </a:lnTo>
                    <a:lnTo>
                      <a:pt x="119" y="106"/>
                    </a:lnTo>
                    <a:lnTo>
                      <a:pt x="123" y="113"/>
                    </a:lnTo>
                    <a:lnTo>
                      <a:pt x="123" y="113"/>
                    </a:lnTo>
                    <a:lnTo>
                      <a:pt x="123" y="117"/>
                    </a:lnTo>
                    <a:lnTo>
                      <a:pt x="119" y="122"/>
                    </a:lnTo>
                    <a:lnTo>
                      <a:pt x="112" y="130"/>
                    </a:lnTo>
                    <a:lnTo>
                      <a:pt x="112" y="130"/>
                    </a:lnTo>
                    <a:lnTo>
                      <a:pt x="106" y="133"/>
                    </a:lnTo>
                    <a:lnTo>
                      <a:pt x="101" y="137"/>
                    </a:lnTo>
                    <a:lnTo>
                      <a:pt x="94" y="139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79" y="146"/>
                    </a:lnTo>
                    <a:lnTo>
                      <a:pt x="70" y="151"/>
                    </a:lnTo>
                    <a:lnTo>
                      <a:pt x="70" y="151"/>
                    </a:lnTo>
                    <a:lnTo>
                      <a:pt x="60" y="155"/>
                    </a:lnTo>
                    <a:lnTo>
                      <a:pt x="51" y="162"/>
                    </a:lnTo>
                    <a:lnTo>
                      <a:pt x="51" y="162"/>
                    </a:lnTo>
                    <a:lnTo>
                      <a:pt x="43" y="167"/>
                    </a:lnTo>
                    <a:lnTo>
                      <a:pt x="40" y="175"/>
                    </a:lnTo>
                    <a:lnTo>
                      <a:pt x="31" y="191"/>
                    </a:lnTo>
                    <a:lnTo>
                      <a:pt x="31" y="191"/>
                    </a:lnTo>
                    <a:lnTo>
                      <a:pt x="20" y="219"/>
                    </a:lnTo>
                    <a:lnTo>
                      <a:pt x="11" y="248"/>
                    </a:lnTo>
                    <a:lnTo>
                      <a:pt x="11" y="248"/>
                    </a:lnTo>
                    <a:lnTo>
                      <a:pt x="7" y="261"/>
                    </a:lnTo>
                    <a:lnTo>
                      <a:pt x="2" y="272"/>
                    </a:lnTo>
                    <a:lnTo>
                      <a:pt x="2" y="272"/>
                    </a:lnTo>
                    <a:lnTo>
                      <a:pt x="0" y="281"/>
                    </a:lnTo>
                    <a:lnTo>
                      <a:pt x="0" y="288"/>
                    </a:lnTo>
                    <a:lnTo>
                      <a:pt x="0" y="295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0" y="315"/>
                    </a:lnTo>
                    <a:lnTo>
                      <a:pt x="2" y="326"/>
                    </a:lnTo>
                    <a:lnTo>
                      <a:pt x="7" y="336"/>
                    </a:lnTo>
                    <a:lnTo>
                      <a:pt x="13" y="347"/>
                    </a:lnTo>
                    <a:lnTo>
                      <a:pt x="13" y="347"/>
                    </a:lnTo>
                    <a:lnTo>
                      <a:pt x="20" y="362"/>
                    </a:lnTo>
                    <a:lnTo>
                      <a:pt x="20" y="362"/>
                    </a:lnTo>
                    <a:lnTo>
                      <a:pt x="24" y="365"/>
                    </a:lnTo>
                    <a:lnTo>
                      <a:pt x="25" y="369"/>
                    </a:lnTo>
                    <a:lnTo>
                      <a:pt x="25" y="371"/>
                    </a:lnTo>
                    <a:lnTo>
                      <a:pt x="25" y="376"/>
                    </a:lnTo>
                    <a:lnTo>
                      <a:pt x="25" y="376"/>
                    </a:lnTo>
                    <a:lnTo>
                      <a:pt x="24" y="389"/>
                    </a:lnTo>
                    <a:lnTo>
                      <a:pt x="22" y="401"/>
                    </a:lnTo>
                    <a:lnTo>
                      <a:pt x="20" y="426"/>
                    </a:lnTo>
                    <a:lnTo>
                      <a:pt x="20" y="426"/>
                    </a:lnTo>
                    <a:lnTo>
                      <a:pt x="18" y="455"/>
                    </a:lnTo>
                    <a:lnTo>
                      <a:pt x="16" y="484"/>
                    </a:lnTo>
                    <a:lnTo>
                      <a:pt x="16" y="484"/>
                    </a:lnTo>
                    <a:lnTo>
                      <a:pt x="18" y="515"/>
                    </a:lnTo>
                    <a:lnTo>
                      <a:pt x="22" y="545"/>
                    </a:lnTo>
                    <a:lnTo>
                      <a:pt x="22" y="545"/>
                    </a:lnTo>
                    <a:lnTo>
                      <a:pt x="22" y="572"/>
                    </a:lnTo>
                    <a:lnTo>
                      <a:pt x="22" y="572"/>
                    </a:lnTo>
                    <a:lnTo>
                      <a:pt x="20" y="603"/>
                    </a:lnTo>
                    <a:lnTo>
                      <a:pt x="20" y="603"/>
                    </a:lnTo>
                    <a:lnTo>
                      <a:pt x="20" y="626"/>
                    </a:lnTo>
                    <a:lnTo>
                      <a:pt x="18" y="651"/>
                    </a:lnTo>
                    <a:lnTo>
                      <a:pt x="18" y="651"/>
                    </a:lnTo>
                    <a:lnTo>
                      <a:pt x="16" y="662"/>
                    </a:lnTo>
                    <a:lnTo>
                      <a:pt x="16" y="669"/>
                    </a:lnTo>
                    <a:lnTo>
                      <a:pt x="15" y="673"/>
                    </a:lnTo>
                    <a:lnTo>
                      <a:pt x="15" y="673"/>
                    </a:lnTo>
                    <a:lnTo>
                      <a:pt x="15" y="677"/>
                    </a:lnTo>
                    <a:lnTo>
                      <a:pt x="16" y="678"/>
                    </a:lnTo>
                    <a:lnTo>
                      <a:pt x="22" y="682"/>
                    </a:lnTo>
                    <a:lnTo>
                      <a:pt x="34" y="685"/>
                    </a:lnTo>
                    <a:lnTo>
                      <a:pt x="34" y="685"/>
                    </a:lnTo>
                    <a:lnTo>
                      <a:pt x="40" y="687"/>
                    </a:lnTo>
                    <a:lnTo>
                      <a:pt x="45" y="689"/>
                    </a:lnTo>
                    <a:lnTo>
                      <a:pt x="45" y="689"/>
                    </a:lnTo>
                    <a:lnTo>
                      <a:pt x="45" y="691"/>
                    </a:lnTo>
                    <a:lnTo>
                      <a:pt x="45" y="693"/>
                    </a:lnTo>
                    <a:lnTo>
                      <a:pt x="45" y="693"/>
                    </a:lnTo>
                    <a:lnTo>
                      <a:pt x="49" y="698"/>
                    </a:lnTo>
                    <a:lnTo>
                      <a:pt x="49" y="698"/>
                    </a:lnTo>
                    <a:lnTo>
                      <a:pt x="52" y="703"/>
                    </a:lnTo>
                    <a:lnTo>
                      <a:pt x="52" y="711"/>
                    </a:lnTo>
                    <a:lnTo>
                      <a:pt x="56" y="725"/>
                    </a:lnTo>
                    <a:lnTo>
                      <a:pt x="56" y="725"/>
                    </a:lnTo>
                    <a:lnTo>
                      <a:pt x="63" y="754"/>
                    </a:lnTo>
                    <a:lnTo>
                      <a:pt x="65" y="770"/>
                    </a:lnTo>
                    <a:lnTo>
                      <a:pt x="65" y="784"/>
                    </a:lnTo>
                    <a:lnTo>
                      <a:pt x="65" y="784"/>
                    </a:lnTo>
                    <a:lnTo>
                      <a:pt x="65" y="793"/>
                    </a:lnTo>
                    <a:lnTo>
                      <a:pt x="67" y="801"/>
                    </a:lnTo>
                    <a:lnTo>
                      <a:pt x="67" y="801"/>
                    </a:lnTo>
                    <a:lnTo>
                      <a:pt x="65" y="808"/>
                    </a:lnTo>
                    <a:lnTo>
                      <a:pt x="61" y="813"/>
                    </a:lnTo>
                    <a:lnTo>
                      <a:pt x="61" y="813"/>
                    </a:lnTo>
                    <a:lnTo>
                      <a:pt x="58" y="826"/>
                    </a:lnTo>
                    <a:lnTo>
                      <a:pt x="56" y="840"/>
                    </a:lnTo>
                    <a:lnTo>
                      <a:pt x="56" y="840"/>
                    </a:lnTo>
                    <a:lnTo>
                      <a:pt x="58" y="855"/>
                    </a:lnTo>
                    <a:lnTo>
                      <a:pt x="60" y="862"/>
                    </a:lnTo>
                    <a:lnTo>
                      <a:pt x="63" y="865"/>
                    </a:lnTo>
                    <a:lnTo>
                      <a:pt x="63" y="865"/>
                    </a:lnTo>
                    <a:lnTo>
                      <a:pt x="72" y="869"/>
                    </a:lnTo>
                    <a:lnTo>
                      <a:pt x="85" y="871"/>
                    </a:lnTo>
                    <a:lnTo>
                      <a:pt x="97" y="869"/>
                    </a:lnTo>
                    <a:lnTo>
                      <a:pt x="101" y="867"/>
                    </a:lnTo>
                    <a:lnTo>
                      <a:pt x="105" y="864"/>
                    </a:lnTo>
                    <a:lnTo>
                      <a:pt x="105" y="864"/>
                    </a:lnTo>
                    <a:lnTo>
                      <a:pt x="106" y="858"/>
                    </a:lnTo>
                    <a:lnTo>
                      <a:pt x="108" y="851"/>
                    </a:lnTo>
                    <a:lnTo>
                      <a:pt x="108" y="837"/>
                    </a:lnTo>
                    <a:lnTo>
                      <a:pt x="108" y="837"/>
                    </a:lnTo>
                    <a:lnTo>
                      <a:pt x="106" y="831"/>
                    </a:lnTo>
                    <a:lnTo>
                      <a:pt x="106" y="824"/>
                    </a:lnTo>
                    <a:lnTo>
                      <a:pt x="106" y="824"/>
                    </a:lnTo>
                    <a:lnTo>
                      <a:pt x="108" y="817"/>
                    </a:lnTo>
                    <a:lnTo>
                      <a:pt x="108" y="813"/>
                    </a:lnTo>
                    <a:lnTo>
                      <a:pt x="108" y="810"/>
                    </a:lnTo>
                    <a:lnTo>
                      <a:pt x="108" y="810"/>
                    </a:lnTo>
                    <a:lnTo>
                      <a:pt x="108" y="793"/>
                    </a:lnTo>
                    <a:lnTo>
                      <a:pt x="108" y="779"/>
                    </a:lnTo>
                    <a:lnTo>
                      <a:pt x="108" y="747"/>
                    </a:lnTo>
                    <a:lnTo>
                      <a:pt x="108" y="747"/>
                    </a:lnTo>
                    <a:lnTo>
                      <a:pt x="108" y="732"/>
                    </a:lnTo>
                    <a:lnTo>
                      <a:pt x="108" y="718"/>
                    </a:lnTo>
                    <a:lnTo>
                      <a:pt x="108" y="718"/>
                    </a:lnTo>
                    <a:lnTo>
                      <a:pt x="110" y="711"/>
                    </a:lnTo>
                    <a:lnTo>
                      <a:pt x="112" y="705"/>
                    </a:lnTo>
                    <a:lnTo>
                      <a:pt x="115" y="703"/>
                    </a:lnTo>
                    <a:lnTo>
                      <a:pt x="123" y="703"/>
                    </a:lnTo>
                    <a:lnTo>
                      <a:pt x="123" y="703"/>
                    </a:lnTo>
                    <a:lnTo>
                      <a:pt x="126" y="703"/>
                    </a:lnTo>
                    <a:lnTo>
                      <a:pt x="126" y="702"/>
                    </a:lnTo>
                    <a:lnTo>
                      <a:pt x="126" y="700"/>
                    </a:lnTo>
                    <a:lnTo>
                      <a:pt x="126" y="698"/>
                    </a:lnTo>
                    <a:lnTo>
                      <a:pt x="126" y="698"/>
                    </a:lnTo>
                    <a:lnTo>
                      <a:pt x="132" y="696"/>
                    </a:lnTo>
                    <a:lnTo>
                      <a:pt x="137" y="696"/>
                    </a:lnTo>
                    <a:lnTo>
                      <a:pt x="137" y="696"/>
                    </a:lnTo>
                    <a:lnTo>
                      <a:pt x="141" y="696"/>
                    </a:lnTo>
                    <a:lnTo>
                      <a:pt x="142" y="700"/>
                    </a:lnTo>
                    <a:lnTo>
                      <a:pt x="144" y="709"/>
                    </a:lnTo>
                    <a:lnTo>
                      <a:pt x="144" y="727"/>
                    </a:lnTo>
                    <a:lnTo>
                      <a:pt x="144" y="727"/>
                    </a:lnTo>
                    <a:lnTo>
                      <a:pt x="144" y="752"/>
                    </a:lnTo>
                    <a:lnTo>
                      <a:pt x="144" y="752"/>
                    </a:lnTo>
                    <a:lnTo>
                      <a:pt x="144" y="765"/>
                    </a:lnTo>
                    <a:lnTo>
                      <a:pt x="146" y="775"/>
                    </a:lnTo>
                    <a:lnTo>
                      <a:pt x="146" y="775"/>
                    </a:lnTo>
                    <a:lnTo>
                      <a:pt x="146" y="784"/>
                    </a:lnTo>
                    <a:lnTo>
                      <a:pt x="144" y="792"/>
                    </a:lnTo>
                    <a:lnTo>
                      <a:pt x="144" y="792"/>
                    </a:lnTo>
                    <a:lnTo>
                      <a:pt x="142" y="797"/>
                    </a:lnTo>
                    <a:lnTo>
                      <a:pt x="144" y="802"/>
                    </a:lnTo>
                    <a:lnTo>
                      <a:pt x="148" y="813"/>
                    </a:lnTo>
                    <a:lnTo>
                      <a:pt x="148" y="813"/>
                    </a:lnTo>
                    <a:lnTo>
                      <a:pt x="150" y="817"/>
                    </a:lnTo>
                    <a:lnTo>
                      <a:pt x="151" y="819"/>
                    </a:lnTo>
                    <a:lnTo>
                      <a:pt x="155" y="820"/>
                    </a:lnTo>
                    <a:lnTo>
                      <a:pt x="159" y="824"/>
                    </a:lnTo>
                    <a:lnTo>
                      <a:pt x="159" y="824"/>
                    </a:lnTo>
                    <a:lnTo>
                      <a:pt x="160" y="828"/>
                    </a:lnTo>
                    <a:lnTo>
                      <a:pt x="162" y="829"/>
                    </a:lnTo>
                    <a:lnTo>
                      <a:pt x="164" y="837"/>
                    </a:lnTo>
                    <a:lnTo>
                      <a:pt x="164" y="837"/>
                    </a:lnTo>
                    <a:lnTo>
                      <a:pt x="168" y="840"/>
                    </a:lnTo>
                    <a:lnTo>
                      <a:pt x="173" y="844"/>
                    </a:lnTo>
                    <a:lnTo>
                      <a:pt x="182" y="846"/>
                    </a:lnTo>
                    <a:lnTo>
                      <a:pt x="189" y="846"/>
                    </a:lnTo>
                    <a:lnTo>
                      <a:pt x="198" y="844"/>
                    </a:lnTo>
                    <a:lnTo>
                      <a:pt x="205" y="842"/>
                    </a:lnTo>
                    <a:lnTo>
                      <a:pt x="209" y="838"/>
                    </a:lnTo>
                    <a:lnTo>
                      <a:pt x="209" y="835"/>
                    </a:lnTo>
                    <a:close/>
                    <a:moveTo>
                      <a:pt x="247" y="363"/>
                    </a:moveTo>
                    <a:lnTo>
                      <a:pt x="247" y="363"/>
                    </a:lnTo>
                    <a:lnTo>
                      <a:pt x="245" y="371"/>
                    </a:lnTo>
                    <a:lnTo>
                      <a:pt x="245" y="374"/>
                    </a:lnTo>
                    <a:lnTo>
                      <a:pt x="247" y="376"/>
                    </a:lnTo>
                    <a:lnTo>
                      <a:pt x="247" y="376"/>
                    </a:lnTo>
                    <a:lnTo>
                      <a:pt x="250" y="374"/>
                    </a:lnTo>
                    <a:lnTo>
                      <a:pt x="252" y="371"/>
                    </a:lnTo>
                    <a:lnTo>
                      <a:pt x="252" y="367"/>
                    </a:lnTo>
                    <a:lnTo>
                      <a:pt x="252" y="365"/>
                    </a:lnTo>
                    <a:lnTo>
                      <a:pt x="250" y="363"/>
                    </a:lnTo>
                    <a:lnTo>
                      <a:pt x="247" y="3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99" name="Freeform 15"/>
              <p:cNvSpPr>
                <a:spLocks noEditPoints="1"/>
              </p:cNvSpPr>
              <p:nvPr/>
            </p:nvSpPr>
            <p:spPr bwMode="auto">
              <a:xfrm>
                <a:off x="2600771" y="2186299"/>
                <a:ext cx="327170" cy="1266950"/>
              </a:xfrm>
              <a:custGeom>
                <a:avLst/>
                <a:gdLst/>
                <a:ahLst/>
                <a:cxnLst>
                  <a:cxn ang="0">
                    <a:pos x="374" y="724"/>
                  </a:cxn>
                  <a:cxn ang="0">
                    <a:pos x="362" y="608"/>
                  </a:cxn>
                  <a:cxn ang="0">
                    <a:pos x="380" y="448"/>
                  </a:cxn>
                  <a:cxn ang="0">
                    <a:pos x="370" y="320"/>
                  </a:cxn>
                  <a:cxn ang="0">
                    <a:pos x="346" y="276"/>
                  </a:cxn>
                  <a:cxn ang="0">
                    <a:pos x="314" y="264"/>
                  </a:cxn>
                  <a:cxn ang="0">
                    <a:pos x="318" y="228"/>
                  </a:cxn>
                  <a:cxn ang="0">
                    <a:pos x="310" y="170"/>
                  </a:cxn>
                  <a:cxn ang="0">
                    <a:pos x="296" y="166"/>
                  </a:cxn>
                  <a:cxn ang="0">
                    <a:pos x="290" y="92"/>
                  </a:cxn>
                  <a:cxn ang="0">
                    <a:pos x="212" y="6"/>
                  </a:cxn>
                  <a:cxn ang="0">
                    <a:pos x="150" y="14"/>
                  </a:cxn>
                  <a:cxn ang="0">
                    <a:pos x="120" y="84"/>
                  </a:cxn>
                  <a:cxn ang="0">
                    <a:pos x="130" y="164"/>
                  </a:cxn>
                  <a:cxn ang="0">
                    <a:pos x="152" y="202"/>
                  </a:cxn>
                  <a:cxn ang="0">
                    <a:pos x="160" y="232"/>
                  </a:cxn>
                  <a:cxn ang="0">
                    <a:pos x="62" y="294"/>
                  </a:cxn>
                  <a:cxn ang="0">
                    <a:pos x="34" y="402"/>
                  </a:cxn>
                  <a:cxn ang="0">
                    <a:pos x="14" y="614"/>
                  </a:cxn>
                  <a:cxn ang="0">
                    <a:pos x="68" y="472"/>
                  </a:cxn>
                  <a:cxn ang="0">
                    <a:pos x="90" y="436"/>
                  </a:cxn>
                  <a:cxn ang="0">
                    <a:pos x="98" y="500"/>
                  </a:cxn>
                  <a:cxn ang="0">
                    <a:pos x="100" y="590"/>
                  </a:cxn>
                  <a:cxn ang="0">
                    <a:pos x="76" y="682"/>
                  </a:cxn>
                  <a:cxn ang="0">
                    <a:pos x="56" y="734"/>
                  </a:cxn>
                  <a:cxn ang="0">
                    <a:pos x="68" y="872"/>
                  </a:cxn>
                  <a:cxn ang="0">
                    <a:pos x="78" y="1004"/>
                  </a:cxn>
                  <a:cxn ang="0">
                    <a:pos x="72" y="1074"/>
                  </a:cxn>
                  <a:cxn ang="0">
                    <a:pos x="50" y="1166"/>
                  </a:cxn>
                  <a:cxn ang="0">
                    <a:pos x="68" y="1336"/>
                  </a:cxn>
                  <a:cxn ang="0">
                    <a:pos x="46" y="1364"/>
                  </a:cxn>
                  <a:cxn ang="0">
                    <a:pos x="88" y="1390"/>
                  </a:cxn>
                  <a:cxn ang="0">
                    <a:pos x="110" y="1426"/>
                  </a:cxn>
                  <a:cxn ang="0">
                    <a:pos x="138" y="1386"/>
                  </a:cxn>
                  <a:cxn ang="0">
                    <a:pos x="148" y="1324"/>
                  </a:cxn>
                  <a:cxn ang="0">
                    <a:pos x="158" y="1292"/>
                  </a:cxn>
                  <a:cxn ang="0">
                    <a:pos x="170" y="1188"/>
                  </a:cxn>
                  <a:cxn ang="0">
                    <a:pos x="184" y="998"/>
                  </a:cxn>
                  <a:cxn ang="0">
                    <a:pos x="200" y="896"/>
                  </a:cxn>
                  <a:cxn ang="0">
                    <a:pos x="216" y="850"/>
                  </a:cxn>
                  <a:cxn ang="0">
                    <a:pos x="216" y="1050"/>
                  </a:cxn>
                  <a:cxn ang="0">
                    <a:pos x="204" y="1294"/>
                  </a:cxn>
                  <a:cxn ang="0">
                    <a:pos x="192" y="1394"/>
                  </a:cxn>
                  <a:cxn ang="0">
                    <a:pos x="178" y="1462"/>
                  </a:cxn>
                  <a:cxn ang="0">
                    <a:pos x="190" y="1492"/>
                  </a:cxn>
                  <a:cxn ang="0">
                    <a:pos x="226" y="1510"/>
                  </a:cxn>
                  <a:cxn ang="0">
                    <a:pos x="268" y="1516"/>
                  </a:cxn>
                  <a:cxn ang="0">
                    <a:pos x="272" y="1454"/>
                  </a:cxn>
                  <a:cxn ang="0">
                    <a:pos x="296" y="1412"/>
                  </a:cxn>
                  <a:cxn ang="0">
                    <a:pos x="290" y="1342"/>
                  </a:cxn>
                  <a:cxn ang="0">
                    <a:pos x="338" y="1092"/>
                  </a:cxn>
                  <a:cxn ang="0">
                    <a:pos x="372" y="816"/>
                  </a:cxn>
                  <a:cxn ang="0">
                    <a:pos x="392" y="776"/>
                  </a:cxn>
                  <a:cxn ang="0">
                    <a:pos x="318" y="572"/>
                  </a:cxn>
                  <a:cxn ang="0">
                    <a:pos x="326" y="468"/>
                  </a:cxn>
                </a:cxnLst>
                <a:rect l="0" t="0" r="r" b="b"/>
                <a:pathLst>
                  <a:path w="392" h="1518">
                    <a:moveTo>
                      <a:pt x="390" y="768"/>
                    </a:moveTo>
                    <a:lnTo>
                      <a:pt x="390" y="768"/>
                    </a:lnTo>
                    <a:lnTo>
                      <a:pt x="388" y="756"/>
                    </a:lnTo>
                    <a:lnTo>
                      <a:pt x="382" y="746"/>
                    </a:lnTo>
                    <a:lnTo>
                      <a:pt x="374" y="724"/>
                    </a:lnTo>
                    <a:lnTo>
                      <a:pt x="374" y="724"/>
                    </a:lnTo>
                    <a:lnTo>
                      <a:pt x="364" y="688"/>
                    </a:lnTo>
                    <a:lnTo>
                      <a:pt x="354" y="650"/>
                    </a:lnTo>
                    <a:lnTo>
                      <a:pt x="354" y="650"/>
                    </a:lnTo>
                    <a:lnTo>
                      <a:pt x="354" y="642"/>
                    </a:lnTo>
                    <a:lnTo>
                      <a:pt x="354" y="630"/>
                    </a:lnTo>
                    <a:lnTo>
                      <a:pt x="362" y="608"/>
                    </a:lnTo>
                    <a:lnTo>
                      <a:pt x="370" y="584"/>
                    </a:lnTo>
                    <a:lnTo>
                      <a:pt x="376" y="564"/>
                    </a:lnTo>
                    <a:lnTo>
                      <a:pt x="376" y="564"/>
                    </a:lnTo>
                    <a:lnTo>
                      <a:pt x="380" y="528"/>
                    </a:lnTo>
                    <a:lnTo>
                      <a:pt x="382" y="488"/>
                    </a:lnTo>
                    <a:lnTo>
                      <a:pt x="380" y="448"/>
                    </a:lnTo>
                    <a:lnTo>
                      <a:pt x="376" y="414"/>
                    </a:lnTo>
                    <a:lnTo>
                      <a:pt x="376" y="414"/>
                    </a:lnTo>
                    <a:lnTo>
                      <a:pt x="374" y="390"/>
                    </a:lnTo>
                    <a:lnTo>
                      <a:pt x="374" y="366"/>
                    </a:lnTo>
                    <a:lnTo>
                      <a:pt x="374" y="342"/>
                    </a:lnTo>
                    <a:lnTo>
                      <a:pt x="370" y="320"/>
                    </a:lnTo>
                    <a:lnTo>
                      <a:pt x="370" y="320"/>
                    </a:lnTo>
                    <a:lnTo>
                      <a:pt x="368" y="306"/>
                    </a:lnTo>
                    <a:lnTo>
                      <a:pt x="362" y="294"/>
                    </a:lnTo>
                    <a:lnTo>
                      <a:pt x="356" y="284"/>
                    </a:lnTo>
                    <a:lnTo>
                      <a:pt x="352" y="278"/>
                    </a:lnTo>
                    <a:lnTo>
                      <a:pt x="346" y="276"/>
                    </a:lnTo>
                    <a:lnTo>
                      <a:pt x="346" y="276"/>
                    </a:lnTo>
                    <a:lnTo>
                      <a:pt x="338" y="272"/>
                    </a:lnTo>
                    <a:lnTo>
                      <a:pt x="328" y="270"/>
                    </a:lnTo>
                    <a:lnTo>
                      <a:pt x="320" y="268"/>
                    </a:lnTo>
                    <a:lnTo>
                      <a:pt x="314" y="264"/>
                    </a:lnTo>
                    <a:lnTo>
                      <a:pt x="314" y="264"/>
                    </a:lnTo>
                    <a:lnTo>
                      <a:pt x="312" y="260"/>
                    </a:lnTo>
                    <a:lnTo>
                      <a:pt x="312" y="260"/>
                    </a:lnTo>
                    <a:lnTo>
                      <a:pt x="318" y="248"/>
                    </a:lnTo>
                    <a:lnTo>
                      <a:pt x="322" y="234"/>
                    </a:lnTo>
                    <a:lnTo>
                      <a:pt x="322" y="234"/>
                    </a:lnTo>
                    <a:lnTo>
                      <a:pt x="318" y="228"/>
                    </a:lnTo>
                    <a:lnTo>
                      <a:pt x="312" y="224"/>
                    </a:lnTo>
                    <a:lnTo>
                      <a:pt x="312" y="224"/>
                    </a:lnTo>
                    <a:lnTo>
                      <a:pt x="314" y="210"/>
                    </a:lnTo>
                    <a:lnTo>
                      <a:pt x="312" y="198"/>
                    </a:lnTo>
                    <a:lnTo>
                      <a:pt x="310" y="170"/>
                    </a:lnTo>
                    <a:lnTo>
                      <a:pt x="310" y="170"/>
                    </a:lnTo>
                    <a:lnTo>
                      <a:pt x="308" y="170"/>
                    </a:lnTo>
                    <a:lnTo>
                      <a:pt x="308" y="170"/>
                    </a:lnTo>
                    <a:lnTo>
                      <a:pt x="300" y="174"/>
                    </a:lnTo>
                    <a:lnTo>
                      <a:pt x="300" y="174"/>
                    </a:lnTo>
                    <a:lnTo>
                      <a:pt x="300" y="174"/>
                    </a:lnTo>
                    <a:lnTo>
                      <a:pt x="296" y="166"/>
                    </a:lnTo>
                    <a:lnTo>
                      <a:pt x="294" y="158"/>
                    </a:lnTo>
                    <a:lnTo>
                      <a:pt x="294" y="144"/>
                    </a:lnTo>
                    <a:lnTo>
                      <a:pt x="296" y="130"/>
                    </a:lnTo>
                    <a:lnTo>
                      <a:pt x="294" y="112"/>
                    </a:lnTo>
                    <a:lnTo>
                      <a:pt x="294" y="112"/>
                    </a:lnTo>
                    <a:lnTo>
                      <a:pt x="290" y="92"/>
                    </a:lnTo>
                    <a:lnTo>
                      <a:pt x="282" y="72"/>
                    </a:lnTo>
                    <a:lnTo>
                      <a:pt x="272" y="54"/>
                    </a:lnTo>
                    <a:lnTo>
                      <a:pt x="262" y="38"/>
                    </a:lnTo>
                    <a:lnTo>
                      <a:pt x="248" y="24"/>
                    </a:lnTo>
                    <a:lnTo>
                      <a:pt x="232" y="14"/>
                    </a:lnTo>
                    <a:lnTo>
                      <a:pt x="212" y="6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84" y="0"/>
                    </a:lnTo>
                    <a:lnTo>
                      <a:pt x="176" y="0"/>
                    </a:lnTo>
                    <a:lnTo>
                      <a:pt x="162" y="6"/>
                    </a:lnTo>
                    <a:lnTo>
                      <a:pt x="150" y="14"/>
                    </a:lnTo>
                    <a:lnTo>
                      <a:pt x="140" y="26"/>
                    </a:lnTo>
                    <a:lnTo>
                      <a:pt x="130" y="38"/>
                    </a:lnTo>
                    <a:lnTo>
                      <a:pt x="124" y="54"/>
                    </a:lnTo>
                    <a:lnTo>
                      <a:pt x="120" y="68"/>
                    </a:lnTo>
                    <a:lnTo>
                      <a:pt x="120" y="84"/>
                    </a:lnTo>
                    <a:lnTo>
                      <a:pt x="120" y="84"/>
                    </a:lnTo>
                    <a:lnTo>
                      <a:pt x="132" y="114"/>
                    </a:lnTo>
                    <a:lnTo>
                      <a:pt x="132" y="114"/>
                    </a:lnTo>
                    <a:lnTo>
                      <a:pt x="130" y="132"/>
                    </a:lnTo>
                    <a:lnTo>
                      <a:pt x="130" y="132"/>
                    </a:lnTo>
                    <a:lnTo>
                      <a:pt x="128" y="148"/>
                    </a:lnTo>
                    <a:lnTo>
                      <a:pt x="130" y="164"/>
                    </a:lnTo>
                    <a:lnTo>
                      <a:pt x="132" y="180"/>
                    </a:lnTo>
                    <a:lnTo>
                      <a:pt x="136" y="192"/>
                    </a:lnTo>
                    <a:lnTo>
                      <a:pt x="136" y="192"/>
                    </a:lnTo>
                    <a:lnTo>
                      <a:pt x="140" y="196"/>
                    </a:lnTo>
                    <a:lnTo>
                      <a:pt x="146" y="198"/>
                    </a:lnTo>
                    <a:lnTo>
                      <a:pt x="152" y="202"/>
                    </a:lnTo>
                    <a:lnTo>
                      <a:pt x="156" y="206"/>
                    </a:lnTo>
                    <a:lnTo>
                      <a:pt x="156" y="206"/>
                    </a:lnTo>
                    <a:lnTo>
                      <a:pt x="158" y="220"/>
                    </a:lnTo>
                    <a:lnTo>
                      <a:pt x="158" y="226"/>
                    </a:lnTo>
                    <a:lnTo>
                      <a:pt x="160" y="232"/>
                    </a:lnTo>
                    <a:lnTo>
                      <a:pt x="160" y="232"/>
                    </a:lnTo>
                    <a:lnTo>
                      <a:pt x="134" y="246"/>
                    </a:lnTo>
                    <a:lnTo>
                      <a:pt x="108" y="260"/>
                    </a:lnTo>
                    <a:lnTo>
                      <a:pt x="94" y="266"/>
                    </a:lnTo>
                    <a:lnTo>
                      <a:pt x="82" y="274"/>
                    </a:lnTo>
                    <a:lnTo>
                      <a:pt x="72" y="284"/>
                    </a:lnTo>
                    <a:lnTo>
                      <a:pt x="62" y="294"/>
                    </a:lnTo>
                    <a:lnTo>
                      <a:pt x="62" y="294"/>
                    </a:lnTo>
                    <a:lnTo>
                      <a:pt x="54" y="308"/>
                    </a:lnTo>
                    <a:lnTo>
                      <a:pt x="48" y="326"/>
                    </a:lnTo>
                    <a:lnTo>
                      <a:pt x="42" y="344"/>
                    </a:lnTo>
                    <a:lnTo>
                      <a:pt x="38" y="362"/>
                    </a:lnTo>
                    <a:lnTo>
                      <a:pt x="34" y="402"/>
                    </a:lnTo>
                    <a:lnTo>
                      <a:pt x="26" y="442"/>
                    </a:lnTo>
                    <a:lnTo>
                      <a:pt x="26" y="442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10" y="584"/>
                    </a:lnTo>
                    <a:lnTo>
                      <a:pt x="14" y="614"/>
                    </a:lnTo>
                    <a:lnTo>
                      <a:pt x="16" y="646"/>
                    </a:lnTo>
                    <a:lnTo>
                      <a:pt x="16" y="646"/>
                    </a:lnTo>
                    <a:lnTo>
                      <a:pt x="58" y="524"/>
                    </a:lnTo>
                    <a:lnTo>
                      <a:pt x="58" y="524"/>
                    </a:lnTo>
                    <a:lnTo>
                      <a:pt x="64" y="498"/>
                    </a:lnTo>
                    <a:lnTo>
                      <a:pt x="68" y="472"/>
                    </a:lnTo>
                    <a:lnTo>
                      <a:pt x="70" y="460"/>
                    </a:lnTo>
                    <a:lnTo>
                      <a:pt x="76" y="450"/>
                    </a:lnTo>
                    <a:lnTo>
                      <a:pt x="80" y="440"/>
                    </a:lnTo>
                    <a:lnTo>
                      <a:pt x="88" y="432"/>
                    </a:lnTo>
                    <a:lnTo>
                      <a:pt x="88" y="432"/>
                    </a:lnTo>
                    <a:lnTo>
                      <a:pt x="90" y="436"/>
                    </a:lnTo>
                    <a:lnTo>
                      <a:pt x="92" y="440"/>
                    </a:lnTo>
                    <a:lnTo>
                      <a:pt x="92" y="452"/>
                    </a:lnTo>
                    <a:lnTo>
                      <a:pt x="92" y="466"/>
                    </a:lnTo>
                    <a:lnTo>
                      <a:pt x="94" y="476"/>
                    </a:lnTo>
                    <a:lnTo>
                      <a:pt x="94" y="476"/>
                    </a:lnTo>
                    <a:lnTo>
                      <a:pt x="98" y="500"/>
                    </a:lnTo>
                    <a:lnTo>
                      <a:pt x="104" y="528"/>
                    </a:lnTo>
                    <a:lnTo>
                      <a:pt x="106" y="558"/>
                    </a:lnTo>
                    <a:lnTo>
                      <a:pt x="106" y="570"/>
                    </a:lnTo>
                    <a:lnTo>
                      <a:pt x="104" y="582"/>
                    </a:lnTo>
                    <a:lnTo>
                      <a:pt x="104" y="582"/>
                    </a:lnTo>
                    <a:lnTo>
                      <a:pt x="100" y="590"/>
                    </a:lnTo>
                    <a:lnTo>
                      <a:pt x="96" y="598"/>
                    </a:lnTo>
                    <a:lnTo>
                      <a:pt x="90" y="606"/>
                    </a:lnTo>
                    <a:lnTo>
                      <a:pt x="86" y="616"/>
                    </a:lnTo>
                    <a:lnTo>
                      <a:pt x="86" y="616"/>
                    </a:lnTo>
                    <a:lnTo>
                      <a:pt x="76" y="682"/>
                    </a:lnTo>
                    <a:lnTo>
                      <a:pt x="76" y="682"/>
                    </a:lnTo>
                    <a:lnTo>
                      <a:pt x="72" y="692"/>
                    </a:lnTo>
                    <a:lnTo>
                      <a:pt x="66" y="702"/>
                    </a:lnTo>
                    <a:lnTo>
                      <a:pt x="60" y="712"/>
                    </a:lnTo>
                    <a:lnTo>
                      <a:pt x="58" y="724"/>
                    </a:lnTo>
                    <a:lnTo>
                      <a:pt x="58" y="724"/>
                    </a:lnTo>
                    <a:lnTo>
                      <a:pt x="56" y="734"/>
                    </a:lnTo>
                    <a:lnTo>
                      <a:pt x="58" y="744"/>
                    </a:lnTo>
                    <a:lnTo>
                      <a:pt x="64" y="758"/>
                    </a:lnTo>
                    <a:lnTo>
                      <a:pt x="64" y="758"/>
                    </a:lnTo>
                    <a:lnTo>
                      <a:pt x="68" y="812"/>
                    </a:lnTo>
                    <a:lnTo>
                      <a:pt x="68" y="872"/>
                    </a:lnTo>
                    <a:lnTo>
                      <a:pt x="68" y="872"/>
                    </a:lnTo>
                    <a:lnTo>
                      <a:pt x="70" y="892"/>
                    </a:lnTo>
                    <a:lnTo>
                      <a:pt x="70" y="912"/>
                    </a:lnTo>
                    <a:lnTo>
                      <a:pt x="68" y="932"/>
                    </a:lnTo>
                    <a:lnTo>
                      <a:pt x="70" y="952"/>
                    </a:lnTo>
                    <a:lnTo>
                      <a:pt x="70" y="952"/>
                    </a:lnTo>
                    <a:lnTo>
                      <a:pt x="78" y="1004"/>
                    </a:lnTo>
                    <a:lnTo>
                      <a:pt x="78" y="1004"/>
                    </a:lnTo>
                    <a:lnTo>
                      <a:pt x="70" y="1038"/>
                    </a:lnTo>
                    <a:lnTo>
                      <a:pt x="70" y="1038"/>
                    </a:lnTo>
                    <a:lnTo>
                      <a:pt x="70" y="1050"/>
                    </a:lnTo>
                    <a:lnTo>
                      <a:pt x="70" y="1062"/>
                    </a:lnTo>
                    <a:lnTo>
                      <a:pt x="72" y="1074"/>
                    </a:lnTo>
                    <a:lnTo>
                      <a:pt x="70" y="1088"/>
                    </a:lnTo>
                    <a:lnTo>
                      <a:pt x="70" y="1088"/>
                    </a:lnTo>
                    <a:lnTo>
                      <a:pt x="60" y="1126"/>
                    </a:lnTo>
                    <a:lnTo>
                      <a:pt x="54" y="1146"/>
                    </a:lnTo>
                    <a:lnTo>
                      <a:pt x="50" y="1166"/>
                    </a:lnTo>
                    <a:lnTo>
                      <a:pt x="50" y="1166"/>
                    </a:lnTo>
                    <a:lnTo>
                      <a:pt x="46" y="1192"/>
                    </a:lnTo>
                    <a:lnTo>
                      <a:pt x="46" y="1214"/>
                    </a:lnTo>
                    <a:lnTo>
                      <a:pt x="48" y="1236"/>
                    </a:lnTo>
                    <a:lnTo>
                      <a:pt x="50" y="1256"/>
                    </a:lnTo>
                    <a:lnTo>
                      <a:pt x="60" y="1294"/>
                    </a:lnTo>
                    <a:lnTo>
                      <a:pt x="68" y="1336"/>
                    </a:lnTo>
                    <a:lnTo>
                      <a:pt x="68" y="1336"/>
                    </a:lnTo>
                    <a:lnTo>
                      <a:pt x="56" y="1344"/>
                    </a:lnTo>
                    <a:lnTo>
                      <a:pt x="50" y="1350"/>
                    </a:lnTo>
                    <a:lnTo>
                      <a:pt x="46" y="1356"/>
                    </a:lnTo>
                    <a:lnTo>
                      <a:pt x="46" y="1356"/>
                    </a:lnTo>
                    <a:lnTo>
                      <a:pt x="46" y="1364"/>
                    </a:lnTo>
                    <a:lnTo>
                      <a:pt x="48" y="1370"/>
                    </a:lnTo>
                    <a:lnTo>
                      <a:pt x="52" y="1376"/>
                    </a:lnTo>
                    <a:lnTo>
                      <a:pt x="58" y="1380"/>
                    </a:lnTo>
                    <a:lnTo>
                      <a:pt x="66" y="1384"/>
                    </a:lnTo>
                    <a:lnTo>
                      <a:pt x="74" y="1388"/>
                    </a:lnTo>
                    <a:lnTo>
                      <a:pt x="88" y="1390"/>
                    </a:lnTo>
                    <a:lnTo>
                      <a:pt x="88" y="1390"/>
                    </a:lnTo>
                    <a:lnTo>
                      <a:pt x="94" y="1414"/>
                    </a:lnTo>
                    <a:lnTo>
                      <a:pt x="94" y="1414"/>
                    </a:lnTo>
                    <a:lnTo>
                      <a:pt x="96" y="1418"/>
                    </a:lnTo>
                    <a:lnTo>
                      <a:pt x="100" y="1422"/>
                    </a:lnTo>
                    <a:lnTo>
                      <a:pt x="110" y="1426"/>
                    </a:lnTo>
                    <a:lnTo>
                      <a:pt x="122" y="1426"/>
                    </a:lnTo>
                    <a:lnTo>
                      <a:pt x="134" y="1426"/>
                    </a:lnTo>
                    <a:lnTo>
                      <a:pt x="134" y="1426"/>
                    </a:lnTo>
                    <a:lnTo>
                      <a:pt x="136" y="1424"/>
                    </a:lnTo>
                    <a:lnTo>
                      <a:pt x="136" y="1424"/>
                    </a:lnTo>
                    <a:lnTo>
                      <a:pt x="138" y="1386"/>
                    </a:lnTo>
                    <a:lnTo>
                      <a:pt x="138" y="1386"/>
                    </a:lnTo>
                    <a:lnTo>
                      <a:pt x="150" y="1356"/>
                    </a:lnTo>
                    <a:lnTo>
                      <a:pt x="150" y="1356"/>
                    </a:lnTo>
                    <a:lnTo>
                      <a:pt x="146" y="1330"/>
                    </a:lnTo>
                    <a:lnTo>
                      <a:pt x="146" y="1330"/>
                    </a:lnTo>
                    <a:lnTo>
                      <a:pt x="148" y="1324"/>
                    </a:lnTo>
                    <a:lnTo>
                      <a:pt x="154" y="1318"/>
                    </a:lnTo>
                    <a:lnTo>
                      <a:pt x="158" y="1312"/>
                    </a:lnTo>
                    <a:lnTo>
                      <a:pt x="162" y="1306"/>
                    </a:lnTo>
                    <a:lnTo>
                      <a:pt x="162" y="1306"/>
                    </a:lnTo>
                    <a:lnTo>
                      <a:pt x="160" y="1298"/>
                    </a:lnTo>
                    <a:lnTo>
                      <a:pt x="158" y="1292"/>
                    </a:lnTo>
                    <a:lnTo>
                      <a:pt x="156" y="1286"/>
                    </a:lnTo>
                    <a:lnTo>
                      <a:pt x="154" y="1280"/>
                    </a:lnTo>
                    <a:lnTo>
                      <a:pt x="154" y="1280"/>
                    </a:lnTo>
                    <a:lnTo>
                      <a:pt x="164" y="1250"/>
                    </a:lnTo>
                    <a:lnTo>
                      <a:pt x="164" y="1250"/>
                    </a:lnTo>
                    <a:lnTo>
                      <a:pt x="170" y="1188"/>
                    </a:lnTo>
                    <a:lnTo>
                      <a:pt x="170" y="1188"/>
                    </a:lnTo>
                    <a:lnTo>
                      <a:pt x="170" y="1130"/>
                    </a:lnTo>
                    <a:lnTo>
                      <a:pt x="170" y="1130"/>
                    </a:lnTo>
                    <a:lnTo>
                      <a:pt x="176" y="1086"/>
                    </a:lnTo>
                    <a:lnTo>
                      <a:pt x="178" y="1040"/>
                    </a:lnTo>
                    <a:lnTo>
                      <a:pt x="184" y="998"/>
                    </a:lnTo>
                    <a:lnTo>
                      <a:pt x="188" y="976"/>
                    </a:lnTo>
                    <a:lnTo>
                      <a:pt x="192" y="958"/>
                    </a:lnTo>
                    <a:lnTo>
                      <a:pt x="192" y="958"/>
                    </a:lnTo>
                    <a:lnTo>
                      <a:pt x="196" y="946"/>
                    </a:lnTo>
                    <a:lnTo>
                      <a:pt x="198" y="930"/>
                    </a:lnTo>
                    <a:lnTo>
                      <a:pt x="200" y="896"/>
                    </a:lnTo>
                    <a:lnTo>
                      <a:pt x="202" y="878"/>
                    </a:lnTo>
                    <a:lnTo>
                      <a:pt x="204" y="862"/>
                    </a:lnTo>
                    <a:lnTo>
                      <a:pt x="208" y="850"/>
                    </a:lnTo>
                    <a:lnTo>
                      <a:pt x="214" y="842"/>
                    </a:lnTo>
                    <a:lnTo>
                      <a:pt x="214" y="842"/>
                    </a:lnTo>
                    <a:lnTo>
                      <a:pt x="216" y="850"/>
                    </a:lnTo>
                    <a:lnTo>
                      <a:pt x="216" y="864"/>
                    </a:lnTo>
                    <a:lnTo>
                      <a:pt x="214" y="904"/>
                    </a:lnTo>
                    <a:lnTo>
                      <a:pt x="212" y="944"/>
                    </a:lnTo>
                    <a:lnTo>
                      <a:pt x="212" y="974"/>
                    </a:lnTo>
                    <a:lnTo>
                      <a:pt x="212" y="974"/>
                    </a:lnTo>
                    <a:lnTo>
                      <a:pt x="216" y="1050"/>
                    </a:lnTo>
                    <a:lnTo>
                      <a:pt x="216" y="1134"/>
                    </a:lnTo>
                    <a:lnTo>
                      <a:pt x="216" y="1176"/>
                    </a:lnTo>
                    <a:lnTo>
                      <a:pt x="214" y="1218"/>
                    </a:lnTo>
                    <a:lnTo>
                      <a:pt x="210" y="1258"/>
                    </a:lnTo>
                    <a:lnTo>
                      <a:pt x="204" y="1294"/>
                    </a:lnTo>
                    <a:lnTo>
                      <a:pt x="204" y="1294"/>
                    </a:lnTo>
                    <a:lnTo>
                      <a:pt x="206" y="1360"/>
                    </a:lnTo>
                    <a:lnTo>
                      <a:pt x="206" y="1360"/>
                    </a:lnTo>
                    <a:lnTo>
                      <a:pt x="194" y="1380"/>
                    </a:lnTo>
                    <a:lnTo>
                      <a:pt x="194" y="1380"/>
                    </a:lnTo>
                    <a:lnTo>
                      <a:pt x="192" y="1388"/>
                    </a:lnTo>
                    <a:lnTo>
                      <a:pt x="192" y="1394"/>
                    </a:lnTo>
                    <a:lnTo>
                      <a:pt x="196" y="1408"/>
                    </a:lnTo>
                    <a:lnTo>
                      <a:pt x="198" y="1422"/>
                    </a:lnTo>
                    <a:lnTo>
                      <a:pt x="198" y="1428"/>
                    </a:lnTo>
                    <a:lnTo>
                      <a:pt x="198" y="1434"/>
                    </a:lnTo>
                    <a:lnTo>
                      <a:pt x="198" y="1434"/>
                    </a:lnTo>
                    <a:lnTo>
                      <a:pt x="178" y="1462"/>
                    </a:lnTo>
                    <a:lnTo>
                      <a:pt x="178" y="1462"/>
                    </a:lnTo>
                    <a:lnTo>
                      <a:pt x="176" y="1468"/>
                    </a:lnTo>
                    <a:lnTo>
                      <a:pt x="176" y="1476"/>
                    </a:lnTo>
                    <a:lnTo>
                      <a:pt x="180" y="1486"/>
                    </a:lnTo>
                    <a:lnTo>
                      <a:pt x="180" y="1486"/>
                    </a:lnTo>
                    <a:lnTo>
                      <a:pt x="190" y="1492"/>
                    </a:lnTo>
                    <a:lnTo>
                      <a:pt x="200" y="1494"/>
                    </a:lnTo>
                    <a:lnTo>
                      <a:pt x="210" y="1496"/>
                    </a:lnTo>
                    <a:lnTo>
                      <a:pt x="224" y="1496"/>
                    </a:lnTo>
                    <a:lnTo>
                      <a:pt x="224" y="1496"/>
                    </a:lnTo>
                    <a:lnTo>
                      <a:pt x="226" y="1502"/>
                    </a:lnTo>
                    <a:lnTo>
                      <a:pt x="226" y="1510"/>
                    </a:lnTo>
                    <a:lnTo>
                      <a:pt x="226" y="1510"/>
                    </a:lnTo>
                    <a:lnTo>
                      <a:pt x="236" y="1514"/>
                    </a:lnTo>
                    <a:lnTo>
                      <a:pt x="246" y="1516"/>
                    </a:lnTo>
                    <a:lnTo>
                      <a:pt x="256" y="1518"/>
                    </a:lnTo>
                    <a:lnTo>
                      <a:pt x="268" y="1516"/>
                    </a:lnTo>
                    <a:lnTo>
                      <a:pt x="268" y="1516"/>
                    </a:lnTo>
                    <a:lnTo>
                      <a:pt x="270" y="1504"/>
                    </a:lnTo>
                    <a:lnTo>
                      <a:pt x="268" y="1490"/>
                    </a:lnTo>
                    <a:lnTo>
                      <a:pt x="268" y="1474"/>
                    </a:lnTo>
                    <a:lnTo>
                      <a:pt x="268" y="1460"/>
                    </a:lnTo>
                    <a:lnTo>
                      <a:pt x="268" y="1460"/>
                    </a:lnTo>
                    <a:lnTo>
                      <a:pt x="272" y="1454"/>
                    </a:lnTo>
                    <a:lnTo>
                      <a:pt x="274" y="1448"/>
                    </a:lnTo>
                    <a:lnTo>
                      <a:pt x="282" y="1440"/>
                    </a:lnTo>
                    <a:lnTo>
                      <a:pt x="288" y="1432"/>
                    </a:lnTo>
                    <a:lnTo>
                      <a:pt x="294" y="1424"/>
                    </a:lnTo>
                    <a:lnTo>
                      <a:pt x="294" y="1424"/>
                    </a:lnTo>
                    <a:lnTo>
                      <a:pt x="296" y="1412"/>
                    </a:lnTo>
                    <a:lnTo>
                      <a:pt x="298" y="1402"/>
                    </a:lnTo>
                    <a:lnTo>
                      <a:pt x="294" y="1380"/>
                    </a:lnTo>
                    <a:lnTo>
                      <a:pt x="290" y="1360"/>
                    </a:lnTo>
                    <a:lnTo>
                      <a:pt x="290" y="1352"/>
                    </a:lnTo>
                    <a:lnTo>
                      <a:pt x="290" y="1342"/>
                    </a:lnTo>
                    <a:lnTo>
                      <a:pt x="290" y="1342"/>
                    </a:lnTo>
                    <a:lnTo>
                      <a:pt x="314" y="1234"/>
                    </a:lnTo>
                    <a:lnTo>
                      <a:pt x="314" y="1234"/>
                    </a:lnTo>
                    <a:lnTo>
                      <a:pt x="318" y="1168"/>
                    </a:lnTo>
                    <a:lnTo>
                      <a:pt x="318" y="1168"/>
                    </a:lnTo>
                    <a:lnTo>
                      <a:pt x="338" y="1092"/>
                    </a:lnTo>
                    <a:lnTo>
                      <a:pt x="338" y="1092"/>
                    </a:lnTo>
                    <a:lnTo>
                      <a:pt x="338" y="1014"/>
                    </a:lnTo>
                    <a:lnTo>
                      <a:pt x="338" y="1014"/>
                    </a:lnTo>
                    <a:lnTo>
                      <a:pt x="354" y="944"/>
                    </a:lnTo>
                    <a:lnTo>
                      <a:pt x="368" y="870"/>
                    </a:lnTo>
                    <a:lnTo>
                      <a:pt x="368" y="870"/>
                    </a:lnTo>
                    <a:lnTo>
                      <a:pt x="372" y="816"/>
                    </a:lnTo>
                    <a:lnTo>
                      <a:pt x="372" y="816"/>
                    </a:lnTo>
                    <a:lnTo>
                      <a:pt x="378" y="806"/>
                    </a:lnTo>
                    <a:lnTo>
                      <a:pt x="386" y="796"/>
                    </a:lnTo>
                    <a:lnTo>
                      <a:pt x="390" y="790"/>
                    </a:lnTo>
                    <a:lnTo>
                      <a:pt x="392" y="784"/>
                    </a:lnTo>
                    <a:lnTo>
                      <a:pt x="392" y="776"/>
                    </a:lnTo>
                    <a:lnTo>
                      <a:pt x="390" y="768"/>
                    </a:lnTo>
                    <a:lnTo>
                      <a:pt x="390" y="768"/>
                    </a:lnTo>
                    <a:close/>
                    <a:moveTo>
                      <a:pt x="328" y="580"/>
                    </a:moveTo>
                    <a:lnTo>
                      <a:pt x="328" y="580"/>
                    </a:lnTo>
                    <a:lnTo>
                      <a:pt x="322" y="576"/>
                    </a:lnTo>
                    <a:lnTo>
                      <a:pt x="318" y="572"/>
                    </a:lnTo>
                    <a:lnTo>
                      <a:pt x="314" y="566"/>
                    </a:lnTo>
                    <a:lnTo>
                      <a:pt x="312" y="560"/>
                    </a:lnTo>
                    <a:lnTo>
                      <a:pt x="310" y="546"/>
                    </a:lnTo>
                    <a:lnTo>
                      <a:pt x="312" y="530"/>
                    </a:lnTo>
                    <a:lnTo>
                      <a:pt x="318" y="496"/>
                    </a:lnTo>
                    <a:lnTo>
                      <a:pt x="326" y="468"/>
                    </a:lnTo>
                    <a:lnTo>
                      <a:pt x="328" y="468"/>
                    </a:lnTo>
                    <a:lnTo>
                      <a:pt x="328" y="58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0" name="Freeform 14"/>
              <p:cNvSpPr>
                <a:spLocks noEditPoints="1"/>
              </p:cNvSpPr>
              <p:nvPr/>
            </p:nvSpPr>
            <p:spPr bwMode="auto">
              <a:xfrm>
                <a:off x="2728957" y="2375731"/>
                <a:ext cx="486396" cy="1245326"/>
              </a:xfrm>
              <a:custGeom>
                <a:avLst/>
                <a:gdLst/>
                <a:ahLst/>
                <a:cxnLst>
                  <a:cxn ang="0">
                    <a:pos x="498" y="360"/>
                  </a:cxn>
                  <a:cxn ang="0">
                    <a:pos x="484" y="266"/>
                  </a:cxn>
                  <a:cxn ang="0">
                    <a:pos x="430" y="212"/>
                  </a:cxn>
                  <a:cxn ang="0">
                    <a:pos x="342" y="172"/>
                  </a:cxn>
                  <a:cxn ang="0">
                    <a:pos x="332" y="110"/>
                  </a:cxn>
                  <a:cxn ang="0">
                    <a:pos x="338" y="68"/>
                  </a:cxn>
                  <a:cxn ang="0">
                    <a:pos x="300" y="8"/>
                  </a:cxn>
                  <a:cxn ang="0">
                    <a:pos x="212" y="36"/>
                  </a:cxn>
                  <a:cxn ang="0">
                    <a:pos x="206" y="94"/>
                  </a:cxn>
                  <a:cxn ang="0">
                    <a:pos x="234" y="156"/>
                  </a:cxn>
                  <a:cxn ang="0">
                    <a:pos x="212" y="198"/>
                  </a:cxn>
                  <a:cxn ang="0">
                    <a:pos x="114" y="236"/>
                  </a:cxn>
                  <a:cxn ang="0">
                    <a:pos x="96" y="354"/>
                  </a:cxn>
                  <a:cxn ang="0">
                    <a:pos x="80" y="464"/>
                  </a:cxn>
                  <a:cxn ang="0">
                    <a:pos x="66" y="624"/>
                  </a:cxn>
                  <a:cxn ang="0">
                    <a:pos x="74" y="688"/>
                  </a:cxn>
                  <a:cxn ang="0">
                    <a:pos x="76" y="744"/>
                  </a:cxn>
                  <a:cxn ang="0">
                    <a:pos x="58" y="802"/>
                  </a:cxn>
                  <a:cxn ang="0">
                    <a:pos x="40" y="822"/>
                  </a:cxn>
                  <a:cxn ang="0">
                    <a:pos x="22" y="860"/>
                  </a:cxn>
                  <a:cxn ang="0">
                    <a:pos x="8" y="908"/>
                  </a:cxn>
                  <a:cxn ang="0">
                    <a:pos x="16" y="1034"/>
                  </a:cxn>
                  <a:cxn ang="0">
                    <a:pos x="30" y="1038"/>
                  </a:cxn>
                  <a:cxn ang="0">
                    <a:pos x="76" y="1050"/>
                  </a:cxn>
                  <a:cxn ang="0">
                    <a:pos x="76" y="1076"/>
                  </a:cxn>
                  <a:cxn ang="0">
                    <a:pos x="86" y="1140"/>
                  </a:cxn>
                  <a:cxn ang="0">
                    <a:pos x="80" y="1172"/>
                  </a:cxn>
                  <a:cxn ang="0">
                    <a:pos x="92" y="1204"/>
                  </a:cxn>
                  <a:cxn ang="0">
                    <a:pos x="82" y="1232"/>
                  </a:cxn>
                  <a:cxn ang="0">
                    <a:pos x="64" y="1266"/>
                  </a:cxn>
                  <a:cxn ang="0">
                    <a:pos x="34" y="1288"/>
                  </a:cxn>
                  <a:cxn ang="0">
                    <a:pos x="44" y="1312"/>
                  </a:cxn>
                  <a:cxn ang="0">
                    <a:pos x="162" y="1296"/>
                  </a:cxn>
                  <a:cxn ang="0">
                    <a:pos x="180" y="1262"/>
                  </a:cxn>
                  <a:cxn ang="0">
                    <a:pos x="216" y="1162"/>
                  </a:cxn>
                  <a:cxn ang="0">
                    <a:pos x="270" y="860"/>
                  </a:cxn>
                  <a:cxn ang="0">
                    <a:pos x="296" y="962"/>
                  </a:cxn>
                  <a:cxn ang="0">
                    <a:pos x="296" y="1112"/>
                  </a:cxn>
                  <a:cxn ang="0">
                    <a:pos x="284" y="1244"/>
                  </a:cxn>
                  <a:cxn ang="0">
                    <a:pos x="304" y="1286"/>
                  </a:cxn>
                  <a:cxn ang="0">
                    <a:pos x="322" y="1308"/>
                  </a:cxn>
                  <a:cxn ang="0">
                    <a:pos x="392" y="1300"/>
                  </a:cxn>
                  <a:cxn ang="0">
                    <a:pos x="380" y="1258"/>
                  </a:cxn>
                  <a:cxn ang="0">
                    <a:pos x="394" y="1192"/>
                  </a:cxn>
                  <a:cxn ang="0">
                    <a:pos x="434" y="886"/>
                  </a:cxn>
                  <a:cxn ang="0">
                    <a:pos x="450" y="680"/>
                  </a:cxn>
                  <a:cxn ang="0">
                    <a:pos x="476" y="658"/>
                  </a:cxn>
                  <a:cxn ang="0">
                    <a:pos x="502" y="606"/>
                  </a:cxn>
                  <a:cxn ang="0">
                    <a:pos x="514" y="512"/>
                  </a:cxn>
                  <a:cxn ang="0">
                    <a:pos x="112" y="732"/>
                  </a:cxn>
                  <a:cxn ang="0">
                    <a:pos x="106" y="742"/>
                  </a:cxn>
                  <a:cxn ang="0">
                    <a:pos x="90" y="800"/>
                  </a:cxn>
                  <a:cxn ang="0">
                    <a:pos x="100" y="768"/>
                  </a:cxn>
                  <a:cxn ang="0">
                    <a:pos x="102" y="1190"/>
                  </a:cxn>
                  <a:cxn ang="0">
                    <a:pos x="118" y="790"/>
                  </a:cxn>
                  <a:cxn ang="0">
                    <a:pos x="114" y="760"/>
                  </a:cxn>
                  <a:cxn ang="0">
                    <a:pos x="112" y="746"/>
                  </a:cxn>
                  <a:cxn ang="0">
                    <a:pos x="128" y="742"/>
                  </a:cxn>
                  <a:cxn ang="0">
                    <a:pos x="136" y="690"/>
                  </a:cxn>
                  <a:cxn ang="0">
                    <a:pos x="120" y="682"/>
                  </a:cxn>
                  <a:cxn ang="0">
                    <a:pos x="134" y="636"/>
                  </a:cxn>
                </a:cxnLst>
                <a:rect l="0" t="0" r="r" b="b"/>
                <a:pathLst>
                  <a:path w="514" h="1316">
                    <a:moveTo>
                      <a:pt x="514" y="502"/>
                    </a:moveTo>
                    <a:lnTo>
                      <a:pt x="514" y="502"/>
                    </a:lnTo>
                    <a:lnTo>
                      <a:pt x="514" y="484"/>
                    </a:lnTo>
                    <a:lnTo>
                      <a:pt x="514" y="484"/>
                    </a:lnTo>
                    <a:lnTo>
                      <a:pt x="512" y="466"/>
                    </a:lnTo>
                    <a:lnTo>
                      <a:pt x="512" y="466"/>
                    </a:lnTo>
                    <a:lnTo>
                      <a:pt x="510" y="438"/>
                    </a:lnTo>
                    <a:lnTo>
                      <a:pt x="510" y="438"/>
                    </a:lnTo>
                    <a:lnTo>
                      <a:pt x="506" y="412"/>
                    </a:lnTo>
                    <a:lnTo>
                      <a:pt x="506" y="412"/>
                    </a:lnTo>
                    <a:lnTo>
                      <a:pt x="502" y="392"/>
                    </a:lnTo>
                    <a:lnTo>
                      <a:pt x="502" y="392"/>
                    </a:lnTo>
                    <a:lnTo>
                      <a:pt x="502" y="380"/>
                    </a:lnTo>
                    <a:lnTo>
                      <a:pt x="502" y="380"/>
                    </a:lnTo>
                    <a:lnTo>
                      <a:pt x="500" y="368"/>
                    </a:lnTo>
                    <a:lnTo>
                      <a:pt x="500" y="368"/>
                    </a:lnTo>
                    <a:lnTo>
                      <a:pt x="498" y="360"/>
                    </a:lnTo>
                    <a:lnTo>
                      <a:pt x="498" y="360"/>
                    </a:lnTo>
                    <a:lnTo>
                      <a:pt x="492" y="346"/>
                    </a:lnTo>
                    <a:lnTo>
                      <a:pt x="492" y="346"/>
                    </a:lnTo>
                    <a:lnTo>
                      <a:pt x="494" y="344"/>
                    </a:lnTo>
                    <a:lnTo>
                      <a:pt x="494" y="338"/>
                    </a:lnTo>
                    <a:lnTo>
                      <a:pt x="494" y="338"/>
                    </a:lnTo>
                    <a:lnTo>
                      <a:pt x="492" y="324"/>
                    </a:lnTo>
                    <a:lnTo>
                      <a:pt x="492" y="324"/>
                    </a:lnTo>
                    <a:lnTo>
                      <a:pt x="490" y="314"/>
                    </a:lnTo>
                    <a:lnTo>
                      <a:pt x="490" y="314"/>
                    </a:lnTo>
                    <a:lnTo>
                      <a:pt x="490" y="310"/>
                    </a:lnTo>
                    <a:lnTo>
                      <a:pt x="490" y="310"/>
                    </a:lnTo>
                    <a:lnTo>
                      <a:pt x="488" y="296"/>
                    </a:lnTo>
                    <a:lnTo>
                      <a:pt x="488" y="296"/>
                    </a:lnTo>
                    <a:lnTo>
                      <a:pt x="484" y="284"/>
                    </a:lnTo>
                    <a:lnTo>
                      <a:pt x="484" y="284"/>
                    </a:lnTo>
                    <a:lnTo>
                      <a:pt x="482" y="278"/>
                    </a:lnTo>
                    <a:lnTo>
                      <a:pt x="482" y="278"/>
                    </a:lnTo>
                    <a:lnTo>
                      <a:pt x="484" y="266"/>
                    </a:lnTo>
                    <a:lnTo>
                      <a:pt x="484" y="266"/>
                    </a:lnTo>
                    <a:lnTo>
                      <a:pt x="484" y="252"/>
                    </a:lnTo>
                    <a:lnTo>
                      <a:pt x="484" y="252"/>
                    </a:lnTo>
                    <a:lnTo>
                      <a:pt x="482" y="236"/>
                    </a:lnTo>
                    <a:lnTo>
                      <a:pt x="482" y="236"/>
                    </a:lnTo>
                    <a:lnTo>
                      <a:pt x="480" y="230"/>
                    </a:lnTo>
                    <a:lnTo>
                      <a:pt x="476" y="226"/>
                    </a:lnTo>
                    <a:lnTo>
                      <a:pt x="476" y="226"/>
                    </a:lnTo>
                    <a:lnTo>
                      <a:pt x="472" y="226"/>
                    </a:lnTo>
                    <a:lnTo>
                      <a:pt x="472" y="226"/>
                    </a:lnTo>
                    <a:lnTo>
                      <a:pt x="472" y="224"/>
                    </a:lnTo>
                    <a:lnTo>
                      <a:pt x="466" y="222"/>
                    </a:lnTo>
                    <a:lnTo>
                      <a:pt x="466" y="222"/>
                    </a:lnTo>
                    <a:lnTo>
                      <a:pt x="450" y="218"/>
                    </a:lnTo>
                    <a:lnTo>
                      <a:pt x="450" y="218"/>
                    </a:lnTo>
                    <a:lnTo>
                      <a:pt x="442" y="216"/>
                    </a:lnTo>
                    <a:lnTo>
                      <a:pt x="442" y="216"/>
                    </a:lnTo>
                    <a:lnTo>
                      <a:pt x="430" y="212"/>
                    </a:lnTo>
                    <a:lnTo>
                      <a:pt x="430" y="212"/>
                    </a:lnTo>
                    <a:lnTo>
                      <a:pt x="418" y="208"/>
                    </a:lnTo>
                    <a:lnTo>
                      <a:pt x="418" y="208"/>
                    </a:lnTo>
                    <a:lnTo>
                      <a:pt x="402" y="204"/>
                    </a:lnTo>
                    <a:lnTo>
                      <a:pt x="402" y="204"/>
                    </a:lnTo>
                    <a:lnTo>
                      <a:pt x="380" y="194"/>
                    </a:lnTo>
                    <a:lnTo>
                      <a:pt x="380" y="194"/>
                    </a:lnTo>
                    <a:lnTo>
                      <a:pt x="366" y="190"/>
                    </a:lnTo>
                    <a:lnTo>
                      <a:pt x="366" y="190"/>
                    </a:lnTo>
                    <a:lnTo>
                      <a:pt x="358" y="188"/>
                    </a:lnTo>
                    <a:lnTo>
                      <a:pt x="358" y="188"/>
                    </a:lnTo>
                    <a:lnTo>
                      <a:pt x="352" y="184"/>
                    </a:lnTo>
                    <a:lnTo>
                      <a:pt x="352" y="184"/>
                    </a:lnTo>
                    <a:lnTo>
                      <a:pt x="348" y="182"/>
                    </a:lnTo>
                    <a:lnTo>
                      <a:pt x="346" y="178"/>
                    </a:lnTo>
                    <a:lnTo>
                      <a:pt x="346" y="178"/>
                    </a:lnTo>
                    <a:lnTo>
                      <a:pt x="342" y="172"/>
                    </a:lnTo>
                    <a:lnTo>
                      <a:pt x="342" y="172"/>
                    </a:lnTo>
                    <a:lnTo>
                      <a:pt x="336" y="168"/>
                    </a:lnTo>
                    <a:lnTo>
                      <a:pt x="336" y="168"/>
                    </a:lnTo>
                    <a:lnTo>
                      <a:pt x="336" y="166"/>
                    </a:lnTo>
                    <a:lnTo>
                      <a:pt x="336" y="166"/>
                    </a:lnTo>
                    <a:lnTo>
                      <a:pt x="334" y="166"/>
                    </a:lnTo>
                    <a:lnTo>
                      <a:pt x="334" y="164"/>
                    </a:lnTo>
                    <a:lnTo>
                      <a:pt x="334" y="164"/>
                    </a:lnTo>
                    <a:lnTo>
                      <a:pt x="332" y="158"/>
                    </a:lnTo>
                    <a:lnTo>
                      <a:pt x="332" y="158"/>
                    </a:lnTo>
                    <a:lnTo>
                      <a:pt x="332" y="158"/>
                    </a:lnTo>
                    <a:lnTo>
                      <a:pt x="332" y="158"/>
                    </a:lnTo>
                    <a:lnTo>
                      <a:pt x="330" y="148"/>
                    </a:lnTo>
                    <a:lnTo>
                      <a:pt x="330" y="148"/>
                    </a:lnTo>
                    <a:lnTo>
                      <a:pt x="330" y="138"/>
                    </a:lnTo>
                    <a:lnTo>
                      <a:pt x="330" y="138"/>
                    </a:lnTo>
                    <a:lnTo>
                      <a:pt x="332" y="122"/>
                    </a:lnTo>
                    <a:lnTo>
                      <a:pt x="332" y="122"/>
                    </a:lnTo>
                    <a:lnTo>
                      <a:pt x="332" y="110"/>
                    </a:lnTo>
                    <a:lnTo>
                      <a:pt x="332" y="110"/>
                    </a:lnTo>
                    <a:lnTo>
                      <a:pt x="334" y="108"/>
                    </a:lnTo>
                    <a:lnTo>
                      <a:pt x="334" y="108"/>
                    </a:lnTo>
                    <a:lnTo>
                      <a:pt x="336" y="108"/>
                    </a:lnTo>
                    <a:lnTo>
                      <a:pt x="336" y="106"/>
                    </a:lnTo>
                    <a:lnTo>
                      <a:pt x="336" y="106"/>
                    </a:lnTo>
                    <a:lnTo>
                      <a:pt x="338" y="104"/>
                    </a:lnTo>
                    <a:lnTo>
                      <a:pt x="338" y="104"/>
                    </a:lnTo>
                    <a:lnTo>
                      <a:pt x="340" y="102"/>
                    </a:lnTo>
                    <a:lnTo>
                      <a:pt x="340" y="98"/>
                    </a:lnTo>
                    <a:lnTo>
                      <a:pt x="340" y="98"/>
                    </a:lnTo>
                    <a:lnTo>
                      <a:pt x="342" y="88"/>
                    </a:lnTo>
                    <a:lnTo>
                      <a:pt x="342" y="88"/>
                    </a:lnTo>
                    <a:lnTo>
                      <a:pt x="342" y="76"/>
                    </a:lnTo>
                    <a:lnTo>
                      <a:pt x="342" y="76"/>
                    </a:lnTo>
                    <a:lnTo>
                      <a:pt x="340" y="70"/>
                    </a:lnTo>
                    <a:lnTo>
                      <a:pt x="338" y="68"/>
                    </a:lnTo>
                    <a:lnTo>
                      <a:pt x="338" y="68"/>
                    </a:lnTo>
                    <a:lnTo>
                      <a:pt x="334" y="66"/>
                    </a:lnTo>
                    <a:lnTo>
                      <a:pt x="334" y="68"/>
                    </a:lnTo>
                    <a:lnTo>
                      <a:pt x="334" y="68"/>
                    </a:lnTo>
                    <a:lnTo>
                      <a:pt x="334" y="62"/>
                    </a:lnTo>
                    <a:lnTo>
                      <a:pt x="334" y="62"/>
                    </a:lnTo>
                    <a:lnTo>
                      <a:pt x="332" y="56"/>
                    </a:lnTo>
                    <a:lnTo>
                      <a:pt x="332" y="56"/>
                    </a:lnTo>
                    <a:lnTo>
                      <a:pt x="330" y="46"/>
                    </a:lnTo>
                    <a:lnTo>
                      <a:pt x="330" y="46"/>
                    </a:lnTo>
                    <a:lnTo>
                      <a:pt x="326" y="32"/>
                    </a:lnTo>
                    <a:lnTo>
                      <a:pt x="326" y="32"/>
                    </a:lnTo>
                    <a:lnTo>
                      <a:pt x="324" y="26"/>
                    </a:lnTo>
                    <a:lnTo>
                      <a:pt x="320" y="22"/>
                    </a:lnTo>
                    <a:lnTo>
                      <a:pt x="320" y="22"/>
                    </a:lnTo>
                    <a:lnTo>
                      <a:pt x="310" y="14"/>
                    </a:lnTo>
                    <a:lnTo>
                      <a:pt x="310" y="14"/>
                    </a:lnTo>
                    <a:lnTo>
                      <a:pt x="300" y="8"/>
                    </a:lnTo>
                    <a:lnTo>
                      <a:pt x="300" y="8"/>
                    </a:lnTo>
                    <a:lnTo>
                      <a:pt x="290" y="4"/>
                    </a:lnTo>
                    <a:lnTo>
                      <a:pt x="290" y="4"/>
                    </a:lnTo>
                    <a:lnTo>
                      <a:pt x="280" y="2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54" y="0"/>
                    </a:lnTo>
                    <a:lnTo>
                      <a:pt x="254" y="0"/>
                    </a:lnTo>
                    <a:lnTo>
                      <a:pt x="244" y="4"/>
                    </a:lnTo>
                    <a:lnTo>
                      <a:pt x="234" y="12"/>
                    </a:lnTo>
                    <a:lnTo>
                      <a:pt x="234" y="12"/>
                    </a:lnTo>
                    <a:lnTo>
                      <a:pt x="222" y="24"/>
                    </a:lnTo>
                    <a:lnTo>
                      <a:pt x="222" y="24"/>
                    </a:lnTo>
                    <a:lnTo>
                      <a:pt x="218" y="30"/>
                    </a:lnTo>
                    <a:lnTo>
                      <a:pt x="214" y="32"/>
                    </a:lnTo>
                    <a:lnTo>
                      <a:pt x="214" y="32"/>
                    </a:lnTo>
                    <a:lnTo>
                      <a:pt x="214" y="34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10" y="42"/>
                    </a:lnTo>
                    <a:lnTo>
                      <a:pt x="210" y="42"/>
                    </a:lnTo>
                    <a:lnTo>
                      <a:pt x="208" y="54"/>
                    </a:lnTo>
                    <a:lnTo>
                      <a:pt x="208" y="54"/>
                    </a:lnTo>
                    <a:lnTo>
                      <a:pt x="208" y="62"/>
                    </a:lnTo>
                    <a:lnTo>
                      <a:pt x="208" y="62"/>
                    </a:lnTo>
                    <a:lnTo>
                      <a:pt x="208" y="70"/>
                    </a:lnTo>
                    <a:lnTo>
                      <a:pt x="208" y="70"/>
                    </a:lnTo>
                    <a:lnTo>
                      <a:pt x="210" y="82"/>
                    </a:lnTo>
                    <a:lnTo>
                      <a:pt x="210" y="82"/>
                    </a:lnTo>
                    <a:lnTo>
                      <a:pt x="212" y="84"/>
                    </a:lnTo>
                    <a:lnTo>
                      <a:pt x="210" y="86"/>
                    </a:lnTo>
                    <a:lnTo>
                      <a:pt x="210" y="86"/>
                    </a:lnTo>
                    <a:lnTo>
                      <a:pt x="208" y="86"/>
                    </a:lnTo>
                    <a:lnTo>
                      <a:pt x="206" y="88"/>
                    </a:lnTo>
                    <a:lnTo>
                      <a:pt x="206" y="88"/>
                    </a:lnTo>
                    <a:lnTo>
                      <a:pt x="206" y="94"/>
                    </a:lnTo>
                    <a:lnTo>
                      <a:pt x="208" y="100"/>
                    </a:lnTo>
                    <a:lnTo>
                      <a:pt x="208" y="100"/>
                    </a:lnTo>
                    <a:lnTo>
                      <a:pt x="210" y="110"/>
                    </a:lnTo>
                    <a:lnTo>
                      <a:pt x="210" y="110"/>
                    </a:lnTo>
                    <a:lnTo>
                      <a:pt x="212" y="116"/>
                    </a:lnTo>
                    <a:lnTo>
                      <a:pt x="214" y="120"/>
                    </a:lnTo>
                    <a:lnTo>
                      <a:pt x="214" y="120"/>
                    </a:lnTo>
                    <a:lnTo>
                      <a:pt x="218" y="124"/>
                    </a:lnTo>
                    <a:lnTo>
                      <a:pt x="218" y="124"/>
                    </a:lnTo>
                    <a:lnTo>
                      <a:pt x="220" y="124"/>
                    </a:lnTo>
                    <a:lnTo>
                      <a:pt x="220" y="124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8" y="142"/>
                    </a:lnTo>
                    <a:lnTo>
                      <a:pt x="228" y="142"/>
                    </a:lnTo>
                    <a:lnTo>
                      <a:pt x="230" y="148"/>
                    </a:lnTo>
                    <a:lnTo>
                      <a:pt x="230" y="148"/>
                    </a:lnTo>
                    <a:lnTo>
                      <a:pt x="234" y="156"/>
                    </a:lnTo>
                    <a:lnTo>
                      <a:pt x="234" y="162"/>
                    </a:lnTo>
                    <a:lnTo>
                      <a:pt x="234" y="162"/>
                    </a:lnTo>
                    <a:lnTo>
                      <a:pt x="234" y="166"/>
                    </a:lnTo>
                    <a:lnTo>
                      <a:pt x="234" y="170"/>
                    </a:lnTo>
                    <a:lnTo>
                      <a:pt x="234" y="170"/>
                    </a:lnTo>
                    <a:lnTo>
                      <a:pt x="236" y="174"/>
                    </a:lnTo>
                    <a:lnTo>
                      <a:pt x="236" y="178"/>
                    </a:lnTo>
                    <a:lnTo>
                      <a:pt x="236" y="178"/>
                    </a:lnTo>
                    <a:lnTo>
                      <a:pt x="234" y="182"/>
                    </a:lnTo>
                    <a:lnTo>
                      <a:pt x="234" y="182"/>
                    </a:lnTo>
                    <a:lnTo>
                      <a:pt x="232" y="188"/>
                    </a:lnTo>
                    <a:lnTo>
                      <a:pt x="232" y="188"/>
                    </a:lnTo>
                    <a:lnTo>
                      <a:pt x="224" y="192"/>
                    </a:lnTo>
                    <a:lnTo>
                      <a:pt x="224" y="192"/>
                    </a:lnTo>
                    <a:lnTo>
                      <a:pt x="218" y="196"/>
                    </a:lnTo>
                    <a:lnTo>
                      <a:pt x="218" y="196"/>
                    </a:lnTo>
                    <a:lnTo>
                      <a:pt x="212" y="198"/>
                    </a:lnTo>
                    <a:lnTo>
                      <a:pt x="212" y="198"/>
                    </a:lnTo>
                    <a:lnTo>
                      <a:pt x="206" y="198"/>
                    </a:lnTo>
                    <a:lnTo>
                      <a:pt x="198" y="202"/>
                    </a:lnTo>
                    <a:lnTo>
                      <a:pt x="198" y="202"/>
                    </a:lnTo>
                    <a:lnTo>
                      <a:pt x="180" y="210"/>
                    </a:lnTo>
                    <a:lnTo>
                      <a:pt x="180" y="210"/>
                    </a:lnTo>
                    <a:lnTo>
                      <a:pt x="166" y="216"/>
                    </a:lnTo>
                    <a:lnTo>
                      <a:pt x="166" y="216"/>
                    </a:lnTo>
                    <a:lnTo>
                      <a:pt x="150" y="220"/>
                    </a:lnTo>
                    <a:lnTo>
                      <a:pt x="150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24" y="228"/>
                    </a:lnTo>
                    <a:lnTo>
                      <a:pt x="124" y="228"/>
                    </a:lnTo>
                    <a:lnTo>
                      <a:pt x="118" y="232"/>
                    </a:lnTo>
                    <a:lnTo>
                      <a:pt x="118" y="232"/>
                    </a:lnTo>
                    <a:lnTo>
                      <a:pt x="116" y="232"/>
                    </a:lnTo>
                    <a:lnTo>
                      <a:pt x="114" y="236"/>
                    </a:lnTo>
                    <a:lnTo>
                      <a:pt x="114" y="236"/>
                    </a:lnTo>
                    <a:lnTo>
                      <a:pt x="110" y="242"/>
                    </a:lnTo>
                    <a:lnTo>
                      <a:pt x="110" y="252"/>
                    </a:lnTo>
                    <a:lnTo>
                      <a:pt x="110" y="252"/>
                    </a:lnTo>
                    <a:lnTo>
                      <a:pt x="110" y="266"/>
                    </a:lnTo>
                    <a:lnTo>
                      <a:pt x="110" y="266"/>
                    </a:lnTo>
                    <a:lnTo>
                      <a:pt x="110" y="274"/>
                    </a:lnTo>
                    <a:lnTo>
                      <a:pt x="110" y="274"/>
                    </a:lnTo>
                    <a:lnTo>
                      <a:pt x="110" y="282"/>
                    </a:lnTo>
                    <a:lnTo>
                      <a:pt x="110" y="282"/>
                    </a:lnTo>
                    <a:lnTo>
                      <a:pt x="104" y="292"/>
                    </a:lnTo>
                    <a:lnTo>
                      <a:pt x="104" y="292"/>
                    </a:lnTo>
                    <a:lnTo>
                      <a:pt x="102" y="304"/>
                    </a:lnTo>
                    <a:lnTo>
                      <a:pt x="102" y="304"/>
                    </a:lnTo>
                    <a:lnTo>
                      <a:pt x="100" y="316"/>
                    </a:lnTo>
                    <a:lnTo>
                      <a:pt x="100" y="316"/>
                    </a:lnTo>
                    <a:lnTo>
                      <a:pt x="98" y="336"/>
                    </a:lnTo>
                    <a:lnTo>
                      <a:pt x="98" y="336"/>
                    </a:lnTo>
                    <a:lnTo>
                      <a:pt x="96" y="354"/>
                    </a:lnTo>
                    <a:lnTo>
                      <a:pt x="96" y="354"/>
                    </a:lnTo>
                    <a:lnTo>
                      <a:pt x="94" y="366"/>
                    </a:lnTo>
                    <a:lnTo>
                      <a:pt x="94" y="366"/>
                    </a:lnTo>
                    <a:lnTo>
                      <a:pt x="88" y="388"/>
                    </a:lnTo>
                    <a:lnTo>
                      <a:pt x="88" y="388"/>
                    </a:lnTo>
                    <a:lnTo>
                      <a:pt x="86" y="404"/>
                    </a:lnTo>
                    <a:lnTo>
                      <a:pt x="86" y="404"/>
                    </a:lnTo>
                    <a:lnTo>
                      <a:pt x="84" y="418"/>
                    </a:lnTo>
                    <a:lnTo>
                      <a:pt x="84" y="418"/>
                    </a:lnTo>
                    <a:lnTo>
                      <a:pt x="84" y="424"/>
                    </a:lnTo>
                    <a:lnTo>
                      <a:pt x="84" y="424"/>
                    </a:lnTo>
                    <a:lnTo>
                      <a:pt x="84" y="432"/>
                    </a:lnTo>
                    <a:lnTo>
                      <a:pt x="84" y="432"/>
                    </a:lnTo>
                    <a:lnTo>
                      <a:pt x="82" y="440"/>
                    </a:lnTo>
                    <a:lnTo>
                      <a:pt x="80" y="450"/>
                    </a:lnTo>
                    <a:lnTo>
                      <a:pt x="80" y="450"/>
                    </a:lnTo>
                    <a:lnTo>
                      <a:pt x="80" y="464"/>
                    </a:lnTo>
                    <a:lnTo>
                      <a:pt x="80" y="464"/>
                    </a:lnTo>
                    <a:lnTo>
                      <a:pt x="78" y="470"/>
                    </a:lnTo>
                    <a:lnTo>
                      <a:pt x="76" y="480"/>
                    </a:lnTo>
                    <a:lnTo>
                      <a:pt x="76" y="480"/>
                    </a:lnTo>
                    <a:lnTo>
                      <a:pt x="74" y="512"/>
                    </a:lnTo>
                    <a:lnTo>
                      <a:pt x="74" y="512"/>
                    </a:lnTo>
                    <a:lnTo>
                      <a:pt x="72" y="542"/>
                    </a:lnTo>
                    <a:lnTo>
                      <a:pt x="72" y="542"/>
                    </a:lnTo>
                    <a:lnTo>
                      <a:pt x="70" y="562"/>
                    </a:lnTo>
                    <a:lnTo>
                      <a:pt x="70" y="562"/>
                    </a:lnTo>
                    <a:lnTo>
                      <a:pt x="68" y="570"/>
                    </a:lnTo>
                    <a:lnTo>
                      <a:pt x="66" y="578"/>
                    </a:lnTo>
                    <a:lnTo>
                      <a:pt x="66" y="578"/>
                    </a:lnTo>
                    <a:lnTo>
                      <a:pt x="66" y="592"/>
                    </a:lnTo>
                    <a:lnTo>
                      <a:pt x="66" y="592"/>
                    </a:lnTo>
                    <a:lnTo>
                      <a:pt x="66" y="606"/>
                    </a:lnTo>
                    <a:lnTo>
                      <a:pt x="66" y="606"/>
                    </a:lnTo>
                    <a:lnTo>
                      <a:pt x="66" y="624"/>
                    </a:lnTo>
                    <a:lnTo>
                      <a:pt x="66" y="624"/>
                    </a:lnTo>
                    <a:lnTo>
                      <a:pt x="66" y="642"/>
                    </a:lnTo>
                    <a:lnTo>
                      <a:pt x="66" y="642"/>
                    </a:lnTo>
                    <a:lnTo>
                      <a:pt x="66" y="658"/>
                    </a:lnTo>
                    <a:lnTo>
                      <a:pt x="66" y="658"/>
                    </a:lnTo>
                    <a:lnTo>
                      <a:pt x="66" y="660"/>
                    </a:lnTo>
                    <a:lnTo>
                      <a:pt x="66" y="662"/>
                    </a:lnTo>
                    <a:lnTo>
                      <a:pt x="66" y="662"/>
                    </a:lnTo>
                    <a:lnTo>
                      <a:pt x="70" y="664"/>
                    </a:lnTo>
                    <a:lnTo>
                      <a:pt x="70" y="664"/>
                    </a:lnTo>
                    <a:lnTo>
                      <a:pt x="72" y="664"/>
                    </a:lnTo>
                    <a:lnTo>
                      <a:pt x="72" y="664"/>
                    </a:lnTo>
                    <a:lnTo>
                      <a:pt x="74" y="670"/>
                    </a:lnTo>
                    <a:lnTo>
                      <a:pt x="74" y="670"/>
                    </a:lnTo>
                    <a:lnTo>
                      <a:pt x="74" y="676"/>
                    </a:lnTo>
                    <a:lnTo>
                      <a:pt x="74" y="676"/>
                    </a:lnTo>
                    <a:lnTo>
                      <a:pt x="74" y="676"/>
                    </a:lnTo>
                    <a:lnTo>
                      <a:pt x="74" y="676"/>
                    </a:lnTo>
                    <a:lnTo>
                      <a:pt x="74" y="688"/>
                    </a:lnTo>
                    <a:lnTo>
                      <a:pt x="74" y="688"/>
                    </a:lnTo>
                    <a:lnTo>
                      <a:pt x="72" y="694"/>
                    </a:lnTo>
                    <a:lnTo>
                      <a:pt x="72" y="694"/>
                    </a:lnTo>
                    <a:lnTo>
                      <a:pt x="72" y="702"/>
                    </a:lnTo>
                    <a:lnTo>
                      <a:pt x="72" y="702"/>
                    </a:lnTo>
                    <a:lnTo>
                      <a:pt x="70" y="708"/>
                    </a:lnTo>
                    <a:lnTo>
                      <a:pt x="70" y="708"/>
                    </a:lnTo>
                    <a:lnTo>
                      <a:pt x="70" y="712"/>
                    </a:lnTo>
                    <a:lnTo>
                      <a:pt x="70" y="712"/>
                    </a:lnTo>
                    <a:lnTo>
                      <a:pt x="72" y="716"/>
                    </a:lnTo>
                    <a:lnTo>
                      <a:pt x="72" y="716"/>
                    </a:lnTo>
                    <a:lnTo>
                      <a:pt x="72" y="722"/>
                    </a:lnTo>
                    <a:lnTo>
                      <a:pt x="72" y="722"/>
                    </a:lnTo>
                    <a:lnTo>
                      <a:pt x="74" y="728"/>
                    </a:lnTo>
                    <a:lnTo>
                      <a:pt x="74" y="728"/>
                    </a:lnTo>
                    <a:lnTo>
                      <a:pt x="74" y="738"/>
                    </a:lnTo>
                    <a:lnTo>
                      <a:pt x="74" y="738"/>
                    </a:lnTo>
                    <a:lnTo>
                      <a:pt x="76" y="744"/>
                    </a:lnTo>
                    <a:lnTo>
                      <a:pt x="76" y="744"/>
                    </a:lnTo>
                    <a:lnTo>
                      <a:pt x="76" y="746"/>
                    </a:lnTo>
                    <a:lnTo>
                      <a:pt x="76" y="746"/>
                    </a:lnTo>
                    <a:lnTo>
                      <a:pt x="76" y="750"/>
                    </a:lnTo>
                    <a:lnTo>
                      <a:pt x="76" y="750"/>
                    </a:lnTo>
                    <a:lnTo>
                      <a:pt x="78" y="752"/>
                    </a:lnTo>
                    <a:lnTo>
                      <a:pt x="78" y="752"/>
                    </a:lnTo>
                    <a:lnTo>
                      <a:pt x="78" y="754"/>
                    </a:lnTo>
                    <a:lnTo>
                      <a:pt x="78" y="754"/>
                    </a:lnTo>
                    <a:lnTo>
                      <a:pt x="76" y="762"/>
                    </a:lnTo>
                    <a:lnTo>
                      <a:pt x="76" y="762"/>
                    </a:lnTo>
                    <a:lnTo>
                      <a:pt x="72" y="770"/>
                    </a:lnTo>
                    <a:lnTo>
                      <a:pt x="72" y="770"/>
                    </a:lnTo>
                    <a:lnTo>
                      <a:pt x="68" y="778"/>
                    </a:lnTo>
                    <a:lnTo>
                      <a:pt x="68" y="778"/>
                    </a:lnTo>
                    <a:lnTo>
                      <a:pt x="62" y="792"/>
                    </a:lnTo>
                    <a:lnTo>
                      <a:pt x="62" y="792"/>
                    </a:lnTo>
                    <a:lnTo>
                      <a:pt x="58" y="802"/>
                    </a:lnTo>
                    <a:lnTo>
                      <a:pt x="56" y="812"/>
                    </a:lnTo>
                    <a:lnTo>
                      <a:pt x="56" y="812"/>
                    </a:lnTo>
                    <a:lnTo>
                      <a:pt x="56" y="822"/>
                    </a:lnTo>
                    <a:lnTo>
                      <a:pt x="56" y="822"/>
                    </a:lnTo>
                    <a:lnTo>
                      <a:pt x="54" y="822"/>
                    </a:lnTo>
                    <a:lnTo>
                      <a:pt x="54" y="822"/>
                    </a:lnTo>
                    <a:lnTo>
                      <a:pt x="48" y="820"/>
                    </a:lnTo>
                    <a:lnTo>
                      <a:pt x="48" y="820"/>
                    </a:lnTo>
                    <a:lnTo>
                      <a:pt x="46" y="820"/>
                    </a:lnTo>
                    <a:lnTo>
                      <a:pt x="46" y="820"/>
                    </a:lnTo>
                    <a:lnTo>
                      <a:pt x="44" y="822"/>
                    </a:lnTo>
                    <a:lnTo>
                      <a:pt x="44" y="822"/>
                    </a:lnTo>
                    <a:lnTo>
                      <a:pt x="44" y="822"/>
                    </a:lnTo>
                    <a:lnTo>
                      <a:pt x="44" y="822"/>
                    </a:lnTo>
                    <a:lnTo>
                      <a:pt x="42" y="822"/>
                    </a:lnTo>
                    <a:lnTo>
                      <a:pt x="42" y="822"/>
                    </a:lnTo>
                    <a:lnTo>
                      <a:pt x="40" y="822"/>
                    </a:lnTo>
                    <a:lnTo>
                      <a:pt x="40" y="822"/>
                    </a:lnTo>
                    <a:lnTo>
                      <a:pt x="40" y="826"/>
                    </a:lnTo>
                    <a:lnTo>
                      <a:pt x="40" y="826"/>
                    </a:lnTo>
                    <a:lnTo>
                      <a:pt x="38" y="830"/>
                    </a:lnTo>
                    <a:lnTo>
                      <a:pt x="38" y="830"/>
                    </a:lnTo>
                    <a:lnTo>
                      <a:pt x="36" y="830"/>
                    </a:lnTo>
                    <a:lnTo>
                      <a:pt x="36" y="832"/>
                    </a:lnTo>
                    <a:lnTo>
                      <a:pt x="36" y="832"/>
                    </a:lnTo>
                    <a:lnTo>
                      <a:pt x="36" y="834"/>
                    </a:lnTo>
                    <a:lnTo>
                      <a:pt x="36" y="834"/>
                    </a:lnTo>
                    <a:lnTo>
                      <a:pt x="30" y="844"/>
                    </a:lnTo>
                    <a:lnTo>
                      <a:pt x="30" y="844"/>
                    </a:lnTo>
                    <a:lnTo>
                      <a:pt x="28" y="846"/>
                    </a:lnTo>
                    <a:lnTo>
                      <a:pt x="28" y="846"/>
                    </a:lnTo>
                    <a:lnTo>
                      <a:pt x="26" y="854"/>
                    </a:lnTo>
                    <a:lnTo>
                      <a:pt x="26" y="854"/>
                    </a:lnTo>
                    <a:lnTo>
                      <a:pt x="24" y="856"/>
                    </a:lnTo>
                    <a:lnTo>
                      <a:pt x="24" y="856"/>
                    </a:lnTo>
                    <a:lnTo>
                      <a:pt x="22" y="860"/>
                    </a:lnTo>
                    <a:lnTo>
                      <a:pt x="22" y="860"/>
                    </a:lnTo>
                    <a:lnTo>
                      <a:pt x="18" y="866"/>
                    </a:lnTo>
                    <a:lnTo>
                      <a:pt x="18" y="866"/>
                    </a:lnTo>
                    <a:lnTo>
                      <a:pt x="16" y="876"/>
                    </a:lnTo>
                    <a:lnTo>
                      <a:pt x="16" y="876"/>
                    </a:lnTo>
                    <a:lnTo>
                      <a:pt x="14" y="884"/>
                    </a:lnTo>
                    <a:lnTo>
                      <a:pt x="14" y="884"/>
                    </a:lnTo>
                    <a:lnTo>
                      <a:pt x="14" y="888"/>
                    </a:lnTo>
                    <a:lnTo>
                      <a:pt x="14" y="888"/>
                    </a:lnTo>
                    <a:lnTo>
                      <a:pt x="10" y="890"/>
                    </a:lnTo>
                    <a:lnTo>
                      <a:pt x="10" y="890"/>
                    </a:lnTo>
                    <a:lnTo>
                      <a:pt x="10" y="892"/>
                    </a:lnTo>
                    <a:lnTo>
                      <a:pt x="10" y="894"/>
                    </a:lnTo>
                    <a:lnTo>
                      <a:pt x="10" y="894"/>
                    </a:lnTo>
                    <a:lnTo>
                      <a:pt x="12" y="894"/>
                    </a:lnTo>
                    <a:lnTo>
                      <a:pt x="12" y="894"/>
                    </a:lnTo>
                    <a:lnTo>
                      <a:pt x="8" y="908"/>
                    </a:lnTo>
                    <a:lnTo>
                      <a:pt x="8" y="908"/>
                    </a:lnTo>
                    <a:lnTo>
                      <a:pt x="2" y="932"/>
                    </a:lnTo>
                    <a:lnTo>
                      <a:pt x="2" y="932"/>
                    </a:lnTo>
                    <a:lnTo>
                      <a:pt x="0" y="956"/>
                    </a:lnTo>
                    <a:lnTo>
                      <a:pt x="0" y="956"/>
                    </a:lnTo>
                    <a:lnTo>
                      <a:pt x="0" y="988"/>
                    </a:lnTo>
                    <a:lnTo>
                      <a:pt x="0" y="988"/>
                    </a:lnTo>
                    <a:lnTo>
                      <a:pt x="2" y="1002"/>
                    </a:lnTo>
                    <a:lnTo>
                      <a:pt x="2" y="1002"/>
                    </a:lnTo>
                    <a:lnTo>
                      <a:pt x="4" y="1010"/>
                    </a:lnTo>
                    <a:lnTo>
                      <a:pt x="6" y="1020"/>
                    </a:lnTo>
                    <a:lnTo>
                      <a:pt x="6" y="1020"/>
                    </a:lnTo>
                    <a:lnTo>
                      <a:pt x="10" y="1026"/>
                    </a:lnTo>
                    <a:lnTo>
                      <a:pt x="12" y="1030"/>
                    </a:lnTo>
                    <a:lnTo>
                      <a:pt x="12" y="1030"/>
                    </a:lnTo>
                    <a:lnTo>
                      <a:pt x="14" y="1032"/>
                    </a:lnTo>
                    <a:lnTo>
                      <a:pt x="14" y="1032"/>
                    </a:lnTo>
                    <a:lnTo>
                      <a:pt x="16" y="1034"/>
                    </a:lnTo>
                    <a:lnTo>
                      <a:pt x="16" y="1034"/>
                    </a:lnTo>
                    <a:lnTo>
                      <a:pt x="18" y="1036"/>
                    </a:lnTo>
                    <a:lnTo>
                      <a:pt x="18" y="1036"/>
                    </a:lnTo>
                    <a:lnTo>
                      <a:pt x="18" y="1036"/>
                    </a:lnTo>
                    <a:lnTo>
                      <a:pt x="18" y="1036"/>
                    </a:lnTo>
                    <a:lnTo>
                      <a:pt x="20" y="1036"/>
                    </a:lnTo>
                    <a:lnTo>
                      <a:pt x="20" y="1036"/>
                    </a:lnTo>
                    <a:lnTo>
                      <a:pt x="22" y="1036"/>
                    </a:lnTo>
                    <a:lnTo>
                      <a:pt x="22" y="1036"/>
                    </a:lnTo>
                    <a:lnTo>
                      <a:pt x="22" y="1036"/>
                    </a:lnTo>
                    <a:lnTo>
                      <a:pt x="22" y="1038"/>
                    </a:lnTo>
                    <a:lnTo>
                      <a:pt x="22" y="1038"/>
                    </a:lnTo>
                    <a:lnTo>
                      <a:pt x="26" y="1038"/>
                    </a:lnTo>
                    <a:lnTo>
                      <a:pt x="26" y="1038"/>
                    </a:lnTo>
                    <a:lnTo>
                      <a:pt x="26" y="1036"/>
                    </a:lnTo>
                    <a:lnTo>
                      <a:pt x="28" y="1038"/>
                    </a:lnTo>
                    <a:lnTo>
                      <a:pt x="28" y="1038"/>
                    </a:lnTo>
                    <a:lnTo>
                      <a:pt x="28" y="1038"/>
                    </a:lnTo>
                    <a:lnTo>
                      <a:pt x="30" y="1038"/>
                    </a:lnTo>
                    <a:lnTo>
                      <a:pt x="30" y="1038"/>
                    </a:lnTo>
                    <a:lnTo>
                      <a:pt x="36" y="1040"/>
                    </a:lnTo>
                    <a:lnTo>
                      <a:pt x="36" y="1040"/>
                    </a:lnTo>
                    <a:lnTo>
                      <a:pt x="44" y="1040"/>
                    </a:lnTo>
                    <a:lnTo>
                      <a:pt x="44" y="1040"/>
                    </a:lnTo>
                    <a:lnTo>
                      <a:pt x="50" y="1040"/>
                    </a:lnTo>
                    <a:lnTo>
                      <a:pt x="50" y="1040"/>
                    </a:lnTo>
                    <a:lnTo>
                      <a:pt x="50" y="1042"/>
                    </a:lnTo>
                    <a:lnTo>
                      <a:pt x="50" y="1042"/>
                    </a:lnTo>
                    <a:lnTo>
                      <a:pt x="50" y="1042"/>
                    </a:lnTo>
                    <a:lnTo>
                      <a:pt x="54" y="1042"/>
                    </a:lnTo>
                    <a:lnTo>
                      <a:pt x="54" y="1042"/>
                    </a:lnTo>
                    <a:lnTo>
                      <a:pt x="54" y="1044"/>
                    </a:lnTo>
                    <a:lnTo>
                      <a:pt x="58" y="1046"/>
                    </a:lnTo>
                    <a:lnTo>
                      <a:pt x="58" y="1046"/>
                    </a:lnTo>
                    <a:lnTo>
                      <a:pt x="70" y="1048"/>
                    </a:lnTo>
                    <a:lnTo>
                      <a:pt x="70" y="1048"/>
                    </a:lnTo>
                    <a:lnTo>
                      <a:pt x="76" y="1050"/>
                    </a:lnTo>
                    <a:lnTo>
                      <a:pt x="76" y="1054"/>
                    </a:lnTo>
                    <a:lnTo>
                      <a:pt x="76" y="1054"/>
                    </a:lnTo>
                    <a:lnTo>
                      <a:pt x="74" y="1058"/>
                    </a:lnTo>
                    <a:lnTo>
                      <a:pt x="74" y="1058"/>
                    </a:lnTo>
                    <a:lnTo>
                      <a:pt x="74" y="1060"/>
                    </a:lnTo>
                    <a:lnTo>
                      <a:pt x="74" y="1060"/>
                    </a:lnTo>
                    <a:lnTo>
                      <a:pt x="72" y="1060"/>
                    </a:lnTo>
                    <a:lnTo>
                      <a:pt x="74" y="1062"/>
                    </a:lnTo>
                    <a:lnTo>
                      <a:pt x="74" y="1062"/>
                    </a:lnTo>
                    <a:lnTo>
                      <a:pt x="74" y="1062"/>
                    </a:lnTo>
                    <a:lnTo>
                      <a:pt x="74" y="1064"/>
                    </a:lnTo>
                    <a:lnTo>
                      <a:pt x="74" y="1064"/>
                    </a:lnTo>
                    <a:lnTo>
                      <a:pt x="74" y="1068"/>
                    </a:lnTo>
                    <a:lnTo>
                      <a:pt x="74" y="1070"/>
                    </a:lnTo>
                    <a:lnTo>
                      <a:pt x="74" y="1070"/>
                    </a:lnTo>
                    <a:lnTo>
                      <a:pt x="76" y="1070"/>
                    </a:lnTo>
                    <a:lnTo>
                      <a:pt x="76" y="1070"/>
                    </a:lnTo>
                    <a:lnTo>
                      <a:pt x="76" y="1076"/>
                    </a:lnTo>
                    <a:lnTo>
                      <a:pt x="76" y="1076"/>
                    </a:lnTo>
                    <a:lnTo>
                      <a:pt x="78" y="1086"/>
                    </a:lnTo>
                    <a:lnTo>
                      <a:pt x="78" y="1086"/>
                    </a:lnTo>
                    <a:lnTo>
                      <a:pt x="80" y="1092"/>
                    </a:lnTo>
                    <a:lnTo>
                      <a:pt x="80" y="1092"/>
                    </a:lnTo>
                    <a:lnTo>
                      <a:pt x="84" y="1108"/>
                    </a:lnTo>
                    <a:lnTo>
                      <a:pt x="84" y="1108"/>
                    </a:lnTo>
                    <a:lnTo>
                      <a:pt x="86" y="1120"/>
                    </a:lnTo>
                    <a:lnTo>
                      <a:pt x="86" y="1120"/>
                    </a:lnTo>
                    <a:lnTo>
                      <a:pt x="86" y="1128"/>
                    </a:lnTo>
                    <a:lnTo>
                      <a:pt x="86" y="1128"/>
                    </a:lnTo>
                    <a:lnTo>
                      <a:pt x="86" y="1130"/>
                    </a:lnTo>
                    <a:lnTo>
                      <a:pt x="86" y="1132"/>
                    </a:lnTo>
                    <a:lnTo>
                      <a:pt x="86" y="1132"/>
                    </a:lnTo>
                    <a:lnTo>
                      <a:pt x="84" y="1134"/>
                    </a:lnTo>
                    <a:lnTo>
                      <a:pt x="84" y="1136"/>
                    </a:lnTo>
                    <a:lnTo>
                      <a:pt x="84" y="1136"/>
                    </a:lnTo>
                    <a:lnTo>
                      <a:pt x="86" y="1140"/>
                    </a:lnTo>
                    <a:lnTo>
                      <a:pt x="86" y="1140"/>
                    </a:lnTo>
                    <a:lnTo>
                      <a:pt x="86" y="1144"/>
                    </a:lnTo>
                    <a:lnTo>
                      <a:pt x="86" y="1144"/>
                    </a:lnTo>
                    <a:lnTo>
                      <a:pt x="88" y="1146"/>
                    </a:lnTo>
                    <a:lnTo>
                      <a:pt x="88" y="1146"/>
                    </a:lnTo>
                    <a:lnTo>
                      <a:pt x="88" y="1146"/>
                    </a:lnTo>
                    <a:lnTo>
                      <a:pt x="88" y="1146"/>
                    </a:lnTo>
                    <a:lnTo>
                      <a:pt x="88" y="1152"/>
                    </a:lnTo>
                    <a:lnTo>
                      <a:pt x="88" y="1152"/>
                    </a:lnTo>
                    <a:lnTo>
                      <a:pt x="88" y="1156"/>
                    </a:lnTo>
                    <a:lnTo>
                      <a:pt x="88" y="1156"/>
                    </a:lnTo>
                    <a:lnTo>
                      <a:pt x="88" y="1160"/>
                    </a:lnTo>
                    <a:lnTo>
                      <a:pt x="88" y="1160"/>
                    </a:lnTo>
                    <a:lnTo>
                      <a:pt x="84" y="1166"/>
                    </a:lnTo>
                    <a:lnTo>
                      <a:pt x="84" y="1166"/>
                    </a:lnTo>
                    <a:lnTo>
                      <a:pt x="82" y="1168"/>
                    </a:lnTo>
                    <a:lnTo>
                      <a:pt x="82" y="1168"/>
                    </a:lnTo>
                    <a:lnTo>
                      <a:pt x="80" y="1172"/>
                    </a:lnTo>
                    <a:lnTo>
                      <a:pt x="80" y="1172"/>
                    </a:lnTo>
                    <a:lnTo>
                      <a:pt x="66" y="1190"/>
                    </a:lnTo>
                    <a:lnTo>
                      <a:pt x="66" y="1190"/>
                    </a:lnTo>
                    <a:lnTo>
                      <a:pt x="60" y="1198"/>
                    </a:lnTo>
                    <a:lnTo>
                      <a:pt x="56" y="1206"/>
                    </a:lnTo>
                    <a:lnTo>
                      <a:pt x="56" y="1206"/>
                    </a:lnTo>
                    <a:lnTo>
                      <a:pt x="56" y="1210"/>
                    </a:lnTo>
                    <a:lnTo>
                      <a:pt x="60" y="1214"/>
                    </a:lnTo>
                    <a:lnTo>
                      <a:pt x="60" y="1214"/>
                    </a:lnTo>
                    <a:lnTo>
                      <a:pt x="66" y="1214"/>
                    </a:lnTo>
                    <a:lnTo>
                      <a:pt x="72" y="1212"/>
                    </a:lnTo>
                    <a:lnTo>
                      <a:pt x="72" y="1212"/>
                    </a:lnTo>
                    <a:lnTo>
                      <a:pt x="80" y="1208"/>
                    </a:lnTo>
                    <a:lnTo>
                      <a:pt x="80" y="1208"/>
                    </a:lnTo>
                    <a:lnTo>
                      <a:pt x="84" y="1206"/>
                    </a:lnTo>
                    <a:lnTo>
                      <a:pt x="84" y="1206"/>
                    </a:lnTo>
                    <a:lnTo>
                      <a:pt x="92" y="1204"/>
                    </a:lnTo>
                    <a:lnTo>
                      <a:pt x="92" y="1204"/>
                    </a:lnTo>
                    <a:lnTo>
                      <a:pt x="102" y="1200"/>
                    </a:lnTo>
                    <a:lnTo>
                      <a:pt x="102" y="1200"/>
                    </a:lnTo>
                    <a:lnTo>
                      <a:pt x="108" y="1198"/>
                    </a:lnTo>
                    <a:lnTo>
                      <a:pt x="108" y="1198"/>
                    </a:lnTo>
                    <a:lnTo>
                      <a:pt x="108" y="1204"/>
                    </a:lnTo>
                    <a:lnTo>
                      <a:pt x="108" y="1204"/>
                    </a:lnTo>
                    <a:lnTo>
                      <a:pt x="108" y="1208"/>
                    </a:lnTo>
                    <a:lnTo>
                      <a:pt x="108" y="1208"/>
                    </a:lnTo>
                    <a:lnTo>
                      <a:pt x="100" y="1208"/>
                    </a:lnTo>
                    <a:lnTo>
                      <a:pt x="100" y="1208"/>
                    </a:lnTo>
                    <a:lnTo>
                      <a:pt x="94" y="1210"/>
                    </a:lnTo>
                    <a:lnTo>
                      <a:pt x="90" y="1214"/>
                    </a:lnTo>
                    <a:lnTo>
                      <a:pt x="90" y="1214"/>
                    </a:lnTo>
                    <a:lnTo>
                      <a:pt x="84" y="1222"/>
                    </a:lnTo>
                    <a:lnTo>
                      <a:pt x="84" y="1222"/>
                    </a:lnTo>
                    <a:lnTo>
                      <a:pt x="82" y="1228"/>
                    </a:lnTo>
                    <a:lnTo>
                      <a:pt x="82" y="1228"/>
                    </a:lnTo>
                    <a:lnTo>
                      <a:pt x="82" y="1232"/>
                    </a:lnTo>
                    <a:lnTo>
                      <a:pt x="82" y="1232"/>
                    </a:lnTo>
                    <a:lnTo>
                      <a:pt x="80" y="1234"/>
                    </a:lnTo>
                    <a:lnTo>
                      <a:pt x="80" y="1234"/>
                    </a:lnTo>
                    <a:lnTo>
                      <a:pt x="78" y="1240"/>
                    </a:lnTo>
                    <a:lnTo>
                      <a:pt x="78" y="1240"/>
                    </a:lnTo>
                    <a:lnTo>
                      <a:pt x="76" y="1248"/>
                    </a:lnTo>
                    <a:lnTo>
                      <a:pt x="76" y="1248"/>
                    </a:lnTo>
                    <a:lnTo>
                      <a:pt x="74" y="1254"/>
                    </a:lnTo>
                    <a:lnTo>
                      <a:pt x="74" y="1254"/>
                    </a:lnTo>
                    <a:lnTo>
                      <a:pt x="74" y="1256"/>
                    </a:lnTo>
                    <a:lnTo>
                      <a:pt x="74" y="1258"/>
                    </a:lnTo>
                    <a:lnTo>
                      <a:pt x="74" y="1258"/>
                    </a:lnTo>
                    <a:lnTo>
                      <a:pt x="76" y="1258"/>
                    </a:lnTo>
                    <a:lnTo>
                      <a:pt x="76" y="1258"/>
                    </a:lnTo>
                    <a:lnTo>
                      <a:pt x="68" y="1264"/>
                    </a:lnTo>
                    <a:lnTo>
                      <a:pt x="68" y="1264"/>
                    </a:lnTo>
                    <a:lnTo>
                      <a:pt x="64" y="1266"/>
                    </a:lnTo>
                    <a:lnTo>
                      <a:pt x="64" y="1266"/>
                    </a:lnTo>
                    <a:lnTo>
                      <a:pt x="68" y="1264"/>
                    </a:lnTo>
                    <a:lnTo>
                      <a:pt x="68" y="1264"/>
                    </a:lnTo>
                    <a:lnTo>
                      <a:pt x="66" y="1268"/>
                    </a:lnTo>
                    <a:lnTo>
                      <a:pt x="66" y="1268"/>
                    </a:lnTo>
                    <a:lnTo>
                      <a:pt x="60" y="1272"/>
                    </a:lnTo>
                    <a:lnTo>
                      <a:pt x="60" y="1272"/>
                    </a:lnTo>
                    <a:lnTo>
                      <a:pt x="54" y="1276"/>
                    </a:lnTo>
                    <a:lnTo>
                      <a:pt x="54" y="1276"/>
                    </a:lnTo>
                    <a:lnTo>
                      <a:pt x="50" y="1278"/>
                    </a:lnTo>
                    <a:lnTo>
                      <a:pt x="50" y="1278"/>
                    </a:lnTo>
                    <a:lnTo>
                      <a:pt x="46" y="1280"/>
                    </a:lnTo>
                    <a:lnTo>
                      <a:pt x="46" y="1280"/>
                    </a:lnTo>
                    <a:lnTo>
                      <a:pt x="44" y="1282"/>
                    </a:lnTo>
                    <a:lnTo>
                      <a:pt x="44" y="1282"/>
                    </a:lnTo>
                    <a:lnTo>
                      <a:pt x="40" y="1284"/>
                    </a:lnTo>
                    <a:lnTo>
                      <a:pt x="40" y="1284"/>
                    </a:lnTo>
                    <a:lnTo>
                      <a:pt x="34" y="1288"/>
                    </a:lnTo>
                    <a:lnTo>
                      <a:pt x="34" y="1288"/>
                    </a:lnTo>
                    <a:lnTo>
                      <a:pt x="28" y="1290"/>
                    </a:lnTo>
                    <a:lnTo>
                      <a:pt x="24" y="1294"/>
                    </a:lnTo>
                    <a:lnTo>
                      <a:pt x="24" y="1294"/>
                    </a:lnTo>
                    <a:lnTo>
                      <a:pt x="22" y="1296"/>
                    </a:lnTo>
                    <a:lnTo>
                      <a:pt x="22" y="1300"/>
                    </a:lnTo>
                    <a:lnTo>
                      <a:pt x="22" y="1300"/>
                    </a:lnTo>
                    <a:lnTo>
                      <a:pt x="22" y="1302"/>
                    </a:lnTo>
                    <a:lnTo>
                      <a:pt x="22" y="1302"/>
                    </a:lnTo>
                    <a:lnTo>
                      <a:pt x="20" y="1304"/>
                    </a:lnTo>
                    <a:lnTo>
                      <a:pt x="20" y="1304"/>
                    </a:lnTo>
                    <a:lnTo>
                      <a:pt x="18" y="1304"/>
                    </a:lnTo>
                    <a:lnTo>
                      <a:pt x="18" y="1304"/>
                    </a:lnTo>
                    <a:lnTo>
                      <a:pt x="18" y="1306"/>
                    </a:lnTo>
                    <a:lnTo>
                      <a:pt x="22" y="1308"/>
                    </a:lnTo>
                    <a:lnTo>
                      <a:pt x="22" y="1308"/>
                    </a:lnTo>
                    <a:lnTo>
                      <a:pt x="30" y="1310"/>
                    </a:lnTo>
                    <a:lnTo>
                      <a:pt x="44" y="1312"/>
                    </a:lnTo>
                    <a:lnTo>
                      <a:pt x="44" y="1312"/>
                    </a:lnTo>
                    <a:lnTo>
                      <a:pt x="62" y="1314"/>
                    </a:lnTo>
                    <a:lnTo>
                      <a:pt x="82" y="1312"/>
                    </a:lnTo>
                    <a:lnTo>
                      <a:pt x="82" y="1312"/>
                    </a:lnTo>
                    <a:lnTo>
                      <a:pt x="96" y="1310"/>
                    </a:lnTo>
                    <a:lnTo>
                      <a:pt x="104" y="1308"/>
                    </a:lnTo>
                    <a:lnTo>
                      <a:pt x="104" y="1308"/>
                    </a:lnTo>
                    <a:lnTo>
                      <a:pt x="110" y="1300"/>
                    </a:lnTo>
                    <a:lnTo>
                      <a:pt x="110" y="1300"/>
                    </a:lnTo>
                    <a:lnTo>
                      <a:pt x="116" y="1296"/>
                    </a:lnTo>
                    <a:lnTo>
                      <a:pt x="116" y="1296"/>
                    </a:lnTo>
                    <a:lnTo>
                      <a:pt x="118" y="1294"/>
                    </a:lnTo>
                    <a:lnTo>
                      <a:pt x="118" y="1294"/>
                    </a:lnTo>
                    <a:lnTo>
                      <a:pt x="134" y="1298"/>
                    </a:lnTo>
                    <a:lnTo>
                      <a:pt x="134" y="1298"/>
                    </a:lnTo>
                    <a:lnTo>
                      <a:pt x="142" y="1300"/>
                    </a:lnTo>
                    <a:lnTo>
                      <a:pt x="150" y="1298"/>
                    </a:lnTo>
                    <a:lnTo>
                      <a:pt x="150" y="1298"/>
                    </a:lnTo>
                    <a:lnTo>
                      <a:pt x="162" y="1296"/>
                    </a:lnTo>
                    <a:lnTo>
                      <a:pt x="172" y="1294"/>
                    </a:lnTo>
                    <a:lnTo>
                      <a:pt x="172" y="1294"/>
                    </a:lnTo>
                    <a:lnTo>
                      <a:pt x="176" y="1292"/>
                    </a:lnTo>
                    <a:lnTo>
                      <a:pt x="176" y="1290"/>
                    </a:lnTo>
                    <a:lnTo>
                      <a:pt x="176" y="1290"/>
                    </a:lnTo>
                    <a:lnTo>
                      <a:pt x="176" y="1288"/>
                    </a:lnTo>
                    <a:lnTo>
                      <a:pt x="176" y="1288"/>
                    </a:lnTo>
                    <a:lnTo>
                      <a:pt x="178" y="1286"/>
                    </a:lnTo>
                    <a:lnTo>
                      <a:pt x="178" y="1284"/>
                    </a:lnTo>
                    <a:lnTo>
                      <a:pt x="178" y="1284"/>
                    </a:lnTo>
                    <a:lnTo>
                      <a:pt x="180" y="1274"/>
                    </a:lnTo>
                    <a:lnTo>
                      <a:pt x="180" y="1274"/>
                    </a:lnTo>
                    <a:lnTo>
                      <a:pt x="180" y="1264"/>
                    </a:lnTo>
                    <a:lnTo>
                      <a:pt x="180" y="1264"/>
                    </a:lnTo>
                    <a:lnTo>
                      <a:pt x="180" y="1262"/>
                    </a:lnTo>
                    <a:lnTo>
                      <a:pt x="180" y="1262"/>
                    </a:lnTo>
                    <a:lnTo>
                      <a:pt x="180" y="1262"/>
                    </a:lnTo>
                    <a:lnTo>
                      <a:pt x="180" y="1262"/>
                    </a:lnTo>
                    <a:lnTo>
                      <a:pt x="182" y="1254"/>
                    </a:lnTo>
                    <a:lnTo>
                      <a:pt x="182" y="1254"/>
                    </a:lnTo>
                    <a:lnTo>
                      <a:pt x="182" y="1246"/>
                    </a:lnTo>
                    <a:lnTo>
                      <a:pt x="182" y="1238"/>
                    </a:lnTo>
                    <a:lnTo>
                      <a:pt x="182" y="1238"/>
                    </a:lnTo>
                    <a:lnTo>
                      <a:pt x="182" y="1228"/>
                    </a:lnTo>
                    <a:lnTo>
                      <a:pt x="182" y="1228"/>
                    </a:lnTo>
                    <a:lnTo>
                      <a:pt x="182" y="1222"/>
                    </a:lnTo>
                    <a:lnTo>
                      <a:pt x="182" y="1222"/>
                    </a:lnTo>
                    <a:lnTo>
                      <a:pt x="190" y="1212"/>
                    </a:lnTo>
                    <a:lnTo>
                      <a:pt x="190" y="1212"/>
                    </a:lnTo>
                    <a:lnTo>
                      <a:pt x="198" y="1200"/>
                    </a:lnTo>
                    <a:lnTo>
                      <a:pt x="210" y="1182"/>
                    </a:lnTo>
                    <a:lnTo>
                      <a:pt x="210" y="1182"/>
                    </a:lnTo>
                    <a:lnTo>
                      <a:pt x="214" y="1170"/>
                    </a:lnTo>
                    <a:lnTo>
                      <a:pt x="214" y="1170"/>
                    </a:lnTo>
                    <a:lnTo>
                      <a:pt x="216" y="1162"/>
                    </a:lnTo>
                    <a:lnTo>
                      <a:pt x="216" y="1162"/>
                    </a:lnTo>
                    <a:lnTo>
                      <a:pt x="218" y="1152"/>
                    </a:lnTo>
                    <a:lnTo>
                      <a:pt x="218" y="1152"/>
                    </a:lnTo>
                    <a:lnTo>
                      <a:pt x="226" y="1112"/>
                    </a:lnTo>
                    <a:lnTo>
                      <a:pt x="226" y="1112"/>
                    </a:lnTo>
                    <a:lnTo>
                      <a:pt x="230" y="1086"/>
                    </a:lnTo>
                    <a:lnTo>
                      <a:pt x="230" y="1086"/>
                    </a:lnTo>
                    <a:lnTo>
                      <a:pt x="236" y="1062"/>
                    </a:lnTo>
                    <a:lnTo>
                      <a:pt x="236" y="1062"/>
                    </a:lnTo>
                    <a:lnTo>
                      <a:pt x="244" y="1016"/>
                    </a:lnTo>
                    <a:lnTo>
                      <a:pt x="244" y="1016"/>
                    </a:lnTo>
                    <a:lnTo>
                      <a:pt x="254" y="952"/>
                    </a:lnTo>
                    <a:lnTo>
                      <a:pt x="254" y="952"/>
                    </a:lnTo>
                    <a:lnTo>
                      <a:pt x="264" y="892"/>
                    </a:lnTo>
                    <a:lnTo>
                      <a:pt x="264" y="892"/>
                    </a:lnTo>
                    <a:lnTo>
                      <a:pt x="268" y="866"/>
                    </a:lnTo>
                    <a:lnTo>
                      <a:pt x="268" y="866"/>
                    </a:lnTo>
                    <a:lnTo>
                      <a:pt x="270" y="860"/>
                    </a:lnTo>
                    <a:lnTo>
                      <a:pt x="270" y="860"/>
                    </a:lnTo>
                    <a:lnTo>
                      <a:pt x="272" y="864"/>
                    </a:lnTo>
                    <a:lnTo>
                      <a:pt x="272" y="864"/>
                    </a:lnTo>
                    <a:lnTo>
                      <a:pt x="276" y="880"/>
                    </a:lnTo>
                    <a:lnTo>
                      <a:pt x="276" y="880"/>
                    </a:lnTo>
                    <a:lnTo>
                      <a:pt x="282" y="896"/>
                    </a:lnTo>
                    <a:lnTo>
                      <a:pt x="282" y="896"/>
                    </a:lnTo>
                    <a:lnTo>
                      <a:pt x="284" y="900"/>
                    </a:lnTo>
                    <a:lnTo>
                      <a:pt x="284" y="900"/>
                    </a:lnTo>
                    <a:lnTo>
                      <a:pt x="284" y="908"/>
                    </a:lnTo>
                    <a:lnTo>
                      <a:pt x="284" y="908"/>
                    </a:lnTo>
                    <a:lnTo>
                      <a:pt x="288" y="928"/>
                    </a:lnTo>
                    <a:lnTo>
                      <a:pt x="288" y="928"/>
                    </a:lnTo>
                    <a:lnTo>
                      <a:pt x="292" y="940"/>
                    </a:lnTo>
                    <a:lnTo>
                      <a:pt x="292" y="940"/>
                    </a:lnTo>
                    <a:lnTo>
                      <a:pt x="294" y="950"/>
                    </a:lnTo>
                    <a:lnTo>
                      <a:pt x="294" y="950"/>
                    </a:lnTo>
                    <a:lnTo>
                      <a:pt x="296" y="962"/>
                    </a:lnTo>
                    <a:lnTo>
                      <a:pt x="296" y="962"/>
                    </a:lnTo>
                    <a:lnTo>
                      <a:pt x="294" y="978"/>
                    </a:lnTo>
                    <a:lnTo>
                      <a:pt x="294" y="978"/>
                    </a:lnTo>
                    <a:lnTo>
                      <a:pt x="292" y="994"/>
                    </a:lnTo>
                    <a:lnTo>
                      <a:pt x="292" y="994"/>
                    </a:lnTo>
                    <a:lnTo>
                      <a:pt x="294" y="1008"/>
                    </a:lnTo>
                    <a:lnTo>
                      <a:pt x="294" y="1008"/>
                    </a:lnTo>
                    <a:lnTo>
                      <a:pt x="294" y="1026"/>
                    </a:lnTo>
                    <a:lnTo>
                      <a:pt x="294" y="1026"/>
                    </a:lnTo>
                    <a:lnTo>
                      <a:pt x="296" y="1048"/>
                    </a:lnTo>
                    <a:lnTo>
                      <a:pt x="296" y="1048"/>
                    </a:lnTo>
                    <a:lnTo>
                      <a:pt x="296" y="1068"/>
                    </a:lnTo>
                    <a:lnTo>
                      <a:pt x="296" y="1068"/>
                    </a:lnTo>
                    <a:lnTo>
                      <a:pt x="294" y="1078"/>
                    </a:lnTo>
                    <a:lnTo>
                      <a:pt x="294" y="1078"/>
                    </a:lnTo>
                    <a:lnTo>
                      <a:pt x="294" y="1086"/>
                    </a:lnTo>
                    <a:lnTo>
                      <a:pt x="294" y="1096"/>
                    </a:lnTo>
                    <a:lnTo>
                      <a:pt x="294" y="1096"/>
                    </a:lnTo>
                    <a:lnTo>
                      <a:pt x="296" y="1112"/>
                    </a:lnTo>
                    <a:lnTo>
                      <a:pt x="296" y="1112"/>
                    </a:lnTo>
                    <a:lnTo>
                      <a:pt x="298" y="1126"/>
                    </a:lnTo>
                    <a:lnTo>
                      <a:pt x="298" y="1126"/>
                    </a:lnTo>
                    <a:lnTo>
                      <a:pt x="300" y="1132"/>
                    </a:lnTo>
                    <a:lnTo>
                      <a:pt x="300" y="1132"/>
                    </a:lnTo>
                    <a:lnTo>
                      <a:pt x="296" y="1146"/>
                    </a:lnTo>
                    <a:lnTo>
                      <a:pt x="296" y="1146"/>
                    </a:lnTo>
                    <a:lnTo>
                      <a:pt x="292" y="1160"/>
                    </a:lnTo>
                    <a:lnTo>
                      <a:pt x="292" y="1160"/>
                    </a:lnTo>
                    <a:lnTo>
                      <a:pt x="286" y="1180"/>
                    </a:lnTo>
                    <a:lnTo>
                      <a:pt x="286" y="1180"/>
                    </a:lnTo>
                    <a:lnTo>
                      <a:pt x="282" y="1194"/>
                    </a:lnTo>
                    <a:lnTo>
                      <a:pt x="280" y="1212"/>
                    </a:lnTo>
                    <a:lnTo>
                      <a:pt x="280" y="1212"/>
                    </a:lnTo>
                    <a:lnTo>
                      <a:pt x="278" y="1226"/>
                    </a:lnTo>
                    <a:lnTo>
                      <a:pt x="280" y="1234"/>
                    </a:lnTo>
                    <a:lnTo>
                      <a:pt x="280" y="1234"/>
                    </a:lnTo>
                    <a:lnTo>
                      <a:pt x="284" y="1244"/>
                    </a:lnTo>
                    <a:lnTo>
                      <a:pt x="284" y="1244"/>
                    </a:lnTo>
                    <a:lnTo>
                      <a:pt x="288" y="1252"/>
                    </a:lnTo>
                    <a:lnTo>
                      <a:pt x="288" y="1252"/>
                    </a:lnTo>
                    <a:lnTo>
                      <a:pt x="290" y="1254"/>
                    </a:lnTo>
                    <a:lnTo>
                      <a:pt x="290" y="1254"/>
                    </a:lnTo>
                    <a:lnTo>
                      <a:pt x="290" y="1254"/>
                    </a:lnTo>
                    <a:lnTo>
                      <a:pt x="290" y="1256"/>
                    </a:lnTo>
                    <a:lnTo>
                      <a:pt x="290" y="1256"/>
                    </a:lnTo>
                    <a:lnTo>
                      <a:pt x="296" y="1264"/>
                    </a:lnTo>
                    <a:lnTo>
                      <a:pt x="296" y="1264"/>
                    </a:lnTo>
                    <a:lnTo>
                      <a:pt x="302" y="1272"/>
                    </a:lnTo>
                    <a:lnTo>
                      <a:pt x="302" y="1272"/>
                    </a:lnTo>
                    <a:lnTo>
                      <a:pt x="304" y="1278"/>
                    </a:lnTo>
                    <a:lnTo>
                      <a:pt x="304" y="1278"/>
                    </a:lnTo>
                    <a:lnTo>
                      <a:pt x="304" y="1278"/>
                    </a:lnTo>
                    <a:lnTo>
                      <a:pt x="304" y="1278"/>
                    </a:lnTo>
                    <a:lnTo>
                      <a:pt x="304" y="1286"/>
                    </a:lnTo>
                    <a:lnTo>
                      <a:pt x="304" y="1286"/>
                    </a:lnTo>
                    <a:lnTo>
                      <a:pt x="304" y="1290"/>
                    </a:lnTo>
                    <a:lnTo>
                      <a:pt x="306" y="1292"/>
                    </a:lnTo>
                    <a:lnTo>
                      <a:pt x="306" y="1292"/>
                    </a:lnTo>
                    <a:lnTo>
                      <a:pt x="312" y="1296"/>
                    </a:lnTo>
                    <a:lnTo>
                      <a:pt x="312" y="1296"/>
                    </a:lnTo>
                    <a:lnTo>
                      <a:pt x="318" y="1298"/>
                    </a:lnTo>
                    <a:lnTo>
                      <a:pt x="318" y="1298"/>
                    </a:lnTo>
                    <a:lnTo>
                      <a:pt x="320" y="1298"/>
                    </a:lnTo>
                    <a:lnTo>
                      <a:pt x="320" y="1298"/>
                    </a:lnTo>
                    <a:lnTo>
                      <a:pt x="322" y="1300"/>
                    </a:lnTo>
                    <a:lnTo>
                      <a:pt x="322" y="1300"/>
                    </a:lnTo>
                    <a:lnTo>
                      <a:pt x="322" y="1302"/>
                    </a:lnTo>
                    <a:lnTo>
                      <a:pt x="322" y="1302"/>
                    </a:lnTo>
                    <a:lnTo>
                      <a:pt x="322" y="1304"/>
                    </a:lnTo>
                    <a:lnTo>
                      <a:pt x="322" y="1304"/>
                    </a:lnTo>
                    <a:lnTo>
                      <a:pt x="322" y="1306"/>
                    </a:lnTo>
                    <a:lnTo>
                      <a:pt x="322" y="1308"/>
                    </a:lnTo>
                    <a:lnTo>
                      <a:pt x="322" y="1308"/>
                    </a:lnTo>
                    <a:lnTo>
                      <a:pt x="324" y="1310"/>
                    </a:lnTo>
                    <a:lnTo>
                      <a:pt x="330" y="1314"/>
                    </a:lnTo>
                    <a:lnTo>
                      <a:pt x="330" y="1314"/>
                    </a:lnTo>
                    <a:lnTo>
                      <a:pt x="338" y="1316"/>
                    </a:lnTo>
                    <a:lnTo>
                      <a:pt x="352" y="1316"/>
                    </a:lnTo>
                    <a:lnTo>
                      <a:pt x="352" y="1316"/>
                    </a:lnTo>
                    <a:lnTo>
                      <a:pt x="380" y="1314"/>
                    </a:lnTo>
                    <a:lnTo>
                      <a:pt x="380" y="1314"/>
                    </a:lnTo>
                    <a:lnTo>
                      <a:pt x="388" y="1312"/>
                    </a:lnTo>
                    <a:lnTo>
                      <a:pt x="392" y="1310"/>
                    </a:lnTo>
                    <a:lnTo>
                      <a:pt x="392" y="1310"/>
                    </a:lnTo>
                    <a:lnTo>
                      <a:pt x="392" y="1306"/>
                    </a:lnTo>
                    <a:lnTo>
                      <a:pt x="392" y="1306"/>
                    </a:lnTo>
                    <a:lnTo>
                      <a:pt x="392" y="1302"/>
                    </a:lnTo>
                    <a:lnTo>
                      <a:pt x="392" y="1302"/>
                    </a:lnTo>
                    <a:lnTo>
                      <a:pt x="390" y="1302"/>
                    </a:lnTo>
                    <a:lnTo>
                      <a:pt x="390" y="1302"/>
                    </a:lnTo>
                    <a:lnTo>
                      <a:pt x="392" y="1300"/>
                    </a:lnTo>
                    <a:lnTo>
                      <a:pt x="390" y="1294"/>
                    </a:lnTo>
                    <a:lnTo>
                      <a:pt x="390" y="1294"/>
                    </a:lnTo>
                    <a:lnTo>
                      <a:pt x="388" y="1288"/>
                    </a:lnTo>
                    <a:lnTo>
                      <a:pt x="386" y="1284"/>
                    </a:lnTo>
                    <a:lnTo>
                      <a:pt x="386" y="1284"/>
                    </a:lnTo>
                    <a:lnTo>
                      <a:pt x="384" y="1276"/>
                    </a:lnTo>
                    <a:lnTo>
                      <a:pt x="384" y="1276"/>
                    </a:lnTo>
                    <a:lnTo>
                      <a:pt x="382" y="1276"/>
                    </a:lnTo>
                    <a:lnTo>
                      <a:pt x="382" y="1276"/>
                    </a:lnTo>
                    <a:lnTo>
                      <a:pt x="380" y="1272"/>
                    </a:lnTo>
                    <a:lnTo>
                      <a:pt x="380" y="1272"/>
                    </a:lnTo>
                    <a:lnTo>
                      <a:pt x="380" y="1268"/>
                    </a:lnTo>
                    <a:lnTo>
                      <a:pt x="380" y="1268"/>
                    </a:lnTo>
                    <a:lnTo>
                      <a:pt x="380" y="1268"/>
                    </a:lnTo>
                    <a:lnTo>
                      <a:pt x="382" y="1264"/>
                    </a:lnTo>
                    <a:lnTo>
                      <a:pt x="382" y="1264"/>
                    </a:lnTo>
                    <a:lnTo>
                      <a:pt x="380" y="1258"/>
                    </a:lnTo>
                    <a:lnTo>
                      <a:pt x="380" y="1258"/>
                    </a:lnTo>
                    <a:lnTo>
                      <a:pt x="382" y="1254"/>
                    </a:lnTo>
                    <a:lnTo>
                      <a:pt x="382" y="1254"/>
                    </a:lnTo>
                    <a:lnTo>
                      <a:pt x="382" y="1250"/>
                    </a:lnTo>
                    <a:lnTo>
                      <a:pt x="382" y="1250"/>
                    </a:lnTo>
                    <a:lnTo>
                      <a:pt x="382" y="1248"/>
                    </a:lnTo>
                    <a:lnTo>
                      <a:pt x="382" y="1248"/>
                    </a:lnTo>
                    <a:lnTo>
                      <a:pt x="384" y="1246"/>
                    </a:lnTo>
                    <a:lnTo>
                      <a:pt x="384" y="1246"/>
                    </a:lnTo>
                    <a:lnTo>
                      <a:pt x="384" y="1242"/>
                    </a:lnTo>
                    <a:lnTo>
                      <a:pt x="384" y="1242"/>
                    </a:lnTo>
                    <a:lnTo>
                      <a:pt x="386" y="1240"/>
                    </a:lnTo>
                    <a:lnTo>
                      <a:pt x="386" y="1234"/>
                    </a:lnTo>
                    <a:lnTo>
                      <a:pt x="386" y="1234"/>
                    </a:lnTo>
                    <a:lnTo>
                      <a:pt x="388" y="1224"/>
                    </a:lnTo>
                    <a:lnTo>
                      <a:pt x="388" y="1224"/>
                    </a:lnTo>
                    <a:lnTo>
                      <a:pt x="392" y="1206"/>
                    </a:lnTo>
                    <a:lnTo>
                      <a:pt x="392" y="1206"/>
                    </a:lnTo>
                    <a:lnTo>
                      <a:pt x="394" y="1192"/>
                    </a:lnTo>
                    <a:lnTo>
                      <a:pt x="398" y="1174"/>
                    </a:lnTo>
                    <a:lnTo>
                      <a:pt x="398" y="1174"/>
                    </a:lnTo>
                    <a:lnTo>
                      <a:pt x="400" y="1150"/>
                    </a:lnTo>
                    <a:lnTo>
                      <a:pt x="400" y="1150"/>
                    </a:lnTo>
                    <a:lnTo>
                      <a:pt x="404" y="1110"/>
                    </a:lnTo>
                    <a:lnTo>
                      <a:pt x="404" y="1110"/>
                    </a:lnTo>
                    <a:lnTo>
                      <a:pt x="408" y="1054"/>
                    </a:lnTo>
                    <a:lnTo>
                      <a:pt x="408" y="1054"/>
                    </a:lnTo>
                    <a:lnTo>
                      <a:pt x="410" y="1020"/>
                    </a:lnTo>
                    <a:lnTo>
                      <a:pt x="410" y="1020"/>
                    </a:lnTo>
                    <a:lnTo>
                      <a:pt x="414" y="1002"/>
                    </a:lnTo>
                    <a:lnTo>
                      <a:pt x="414" y="1002"/>
                    </a:lnTo>
                    <a:lnTo>
                      <a:pt x="424" y="966"/>
                    </a:lnTo>
                    <a:lnTo>
                      <a:pt x="424" y="966"/>
                    </a:lnTo>
                    <a:lnTo>
                      <a:pt x="428" y="944"/>
                    </a:lnTo>
                    <a:lnTo>
                      <a:pt x="432" y="922"/>
                    </a:lnTo>
                    <a:lnTo>
                      <a:pt x="432" y="922"/>
                    </a:lnTo>
                    <a:lnTo>
                      <a:pt x="434" y="886"/>
                    </a:lnTo>
                    <a:lnTo>
                      <a:pt x="434" y="886"/>
                    </a:lnTo>
                    <a:lnTo>
                      <a:pt x="436" y="862"/>
                    </a:lnTo>
                    <a:lnTo>
                      <a:pt x="436" y="862"/>
                    </a:lnTo>
                    <a:lnTo>
                      <a:pt x="436" y="842"/>
                    </a:lnTo>
                    <a:lnTo>
                      <a:pt x="436" y="842"/>
                    </a:lnTo>
                    <a:lnTo>
                      <a:pt x="440" y="792"/>
                    </a:lnTo>
                    <a:lnTo>
                      <a:pt x="440" y="792"/>
                    </a:lnTo>
                    <a:lnTo>
                      <a:pt x="444" y="756"/>
                    </a:lnTo>
                    <a:lnTo>
                      <a:pt x="444" y="756"/>
                    </a:lnTo>
                    <a:lnTo>
                      <a:pt x="446" y="722"/>
                    </a:lnTo>
                    <a:lnTo>
                      <a:pt x="446" y="722"/>
                    </a:lnTo>
                    <a:lnTo>
                      <a:pt x="448" y="698"/>
                    </a:lnTo>
                    <a:lnTo>
                      <a:pt x="448" y="698"/>
                    </a:lnTo>
                    <a:lnTo>
                      <a:pt x="448" y="692"/>
                    </a:lnTo>
                    <a:lnTo>
                      <a:pt x="448" y="692"/>
                    </a:lnTo>
                    <a:lnTo>
                      <a:pt x="450" y="686"/>
                    </a:lnTo>
                    <a:lnTo>
                      <a:pt x="450" y="686"/>
                    </a:lnTo>
                    <a:lnTo>
                      <a:pt x="450" y="680"/>
                    </a:lnTo>
                    <a:lnTo>
                      <a:pt x="450" y="678"/>
                    </a:lnTo>
                    <a:lnTo>
                      <a:pt x="450" y="678"/>
                    </a:lnTo>
                    <a:lnTo>
                      <a:pt x="454" y="678"/>
                    </a:lnTo>
                    <a:lnTo>
                      <a:pt x="454" y="678"/>
                    </a:lnTo>
                    <a:lnTo>
                      <a:pt x="458" y="674"/>
                    </a:lnTo>
                    <a:lnTo>
                      <a:pt x="458" y="674"/>
                    </a:lnTo>
                    <a:lnTo>
                      <a:pt x="460" y="672"/>
                    </a:lnTo>
                    <a:lnTo>
                      <a:pt x="460" y="672"/>
                    </a:lnTo>
                    <a:lnTo>
                      <a:pt x="460" y="674"/>
                    </a:lnTo>
                    <a:lnTo>
                      <a:pt x="460" y="674"/>
                    </a:lnTo>
                    <a:lnTo>
                      <a:pt x="462" y="680"/>
                    </a:lnTo>
                    <a:lnTo>
                      <a:pt x="462" y="680"/>
                    </a:lnTo>
                    <a:lnTo>
                      <a:pt x="462" y="682"/>
                    </a:lnTo>
                    <a:lnTo>
                      <a:pt x="462" y="680"/>
                    </a:lnTo>
                    <a:lnTo>
                      <a:pt x="462" y="680"/>
                    </a:lnTo>
                    <a:lnTo>
                      <a:pt x="470" y="670"/>
                    </a:lnTo>
                    <a:lnTo>
                      <a:pt x="470" y="670"/>
                    </a:lnTo>
                    <a:lnTo>
                      <a:pt x="476" y="658"/>
                    </a:lnTo>
                    <a:lnTo>
                      <a:pt x="476" y="658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2" y="650"/>
                    </a:lnTo>
                    <a:lnTo>
                      <a:pt x="482" y="650"/>
                    </a:lnTo>
                    <a:lnTo>
                      <a:pt x="486" y="644"/>
                    </a:lnTo>
                    <a:lnTo>
                      <a:pt x="486" y="644"/>
                    </a:lnTo>
                    <a:lnTo>
                      <a:pt x="488" y="642"/>
                    </a:lnTo>
                    <a:lnTo>
                      <a:pt x="488" y="642"/>
                    </a:lnTo>
                    <a:lnTo>
                      <a:pt x="492" y="638"/>
                    </a:lnTo>
                    <a:lnTo>
                      <a:pt x="492" y="638"/>
                    </a:lnTo>
                    <a:lnTo>
                      <a:pt x="494" y="634"/>
                    </a:lnTo>
                    <a:lnTo>
                      <a:pt x="494" y="634"/>
                    </a:lnTo>
                    <a:lnTo>
                      <a:pt x="496" y="630"/>
                    </a:lnTo>
                    <a:lnTo>
                      <a:pt x="500" y="622"/>
                    </a:lnTo>
                    <a:lnTo>
                      <a:pt x="500" y="622"/>
                    </a:lnTo>
                    <a:lnTo>
                      <a:pt x="502" y="606"/>
                    </a:lnTo>
                    <a:lnTo>
                      <a:pt x="502" y="606"/>
                    </a:lnTo>
                    <a:lnTo>
                      <a:pt x="504" y="594"/>
                    </a:lnTo>
                    <a:lnTo>
                      <a:pt x="504" y="594"/>
                    </a:lnTo>
                    <a:lnTo>
                      <a:pt x="504" y="586"/>
                    </a:lnTo>
                    <a:lnTo>
                      <a:pt x="504" y="586"/>
                    </a:lnTo>
                    <a:lnTo>
                      <a:pt x="502" y="576"/>
                    </a:lnTo>
                    <a:lnTo>
                      <a:pt x="502" y="576"/>
                    </a:lnTo>
                    <a:lnTo>
                      <a:pt x="504" y="568"/>
                    </a:lnTo>
                    <a:lnTo>
                      <a:pt x="504" y="568"/>
                    </a:lnTo>
                    <a:lnTo>
                      <a:pt x="506" y="558"/>
                    </a:lnTo>
                    <a:lnTo>
                      <a:pt x="506" y="558"/>
                    </a:lnTo>
                    <a:lnTo>
                      <a:pt x="510" y="546"/>
                    </a:lnTo>
                    <a:lnTo>
                      <a:pt x="510" y="546"/>
                    </a:lnTo>
                    <a:lnTo>
                      <a:pt x="512" y="532"/>
                    </a:lnTo>
                    <a:lnTo>
                      <a:pt x="512" y="532"/>
                    </a:lnTo>
                    <a:lnTo>
                      <a:pt x="514" y="522"/>
                    </a:lnTo>
                    <a:lnTo>
                      <a:pt x="514" y="522"/>
                    </a:lnTo>
                    <a:lnTo>
                      <a:pt x="514" y="512"/>
                    </a:lnTo>
                    <a:lnTo>
                      <a:pt x="514" y="512"/>
                    </a:lnTo>
                    <a:lnTo>
                      <a:pt x="514" y="502"/>
                    </a:lnTo>
                    <a:lnTo>
                      <a:pt x="514" y="502"/>
                    </a:lnTo>
                    <a:close/>
                    <a:moveTo>
                      <a:pt x="96" y="720"/>
                    </a:moveTo>
                    <a:lnTo>
                      <a:pt x="96" y="720"/>
                    </a:lnTo>
                    <a:lnTo>
                      <a:pt x="98" y="718"/>
                    </a:lnTo>
                    <a:lnTo>
                      <a:pt x="98" y="718"/>
                    </a:lnTo>
                    <a:lnTo>
                      <a:pt x="100" y="716"/>
                    </a:lnTo>
                    <a:lnTo>
                      <a:pt x="100" y="716"/>
                    </a:lnTo>
                    <a:lnTo>
                      <a:pt x="106" y="714"/>
                    </a:lnTo>
                    <a:lnTo>
                      <a:pt x="106" y="714"/>
                    </a:lnTo>
                    <a:lnTo>
                      <a:pt x="108" y="718"/>
                    </a:lnTo>
                    <a:lnTo>
                      <a:pt x="108" y="718"/>
                    </a:lnTo>
                    <a:lnTo>
                      <a:pt x="108" y="722"/>
                    </a:lnTo>
                    <a:lnTo>
                      <a:pt x="108" y="722"/>
                    </a:lnTo>
                    <a:lnTo>
                      <a:pt x="110" y="728"/>
                    </a:lnTo>
                    <a:lnTo>
                      <a:pt x="110" y="728"/>
                    </a:lnTo>
                    <a:lnTo>
                      <a:pt x="112" y="732"/>
                    </a:lnTo>
                    <a:lnTo>
                      <a:pt x="112" y="732"/>
                    </a:lnTo>
                    <a:lnTo>
                      <a:pt x="110" y="732"/>
                    </a:lnTo>
                    <a:lnTo>
                      <a:pt x="110" y="732"/>
                    </a:lnTo>
                    <a:lnTo>
                      <a:pt x="106" y="732"/>
                    </a:lnTo>
                    <a:lnTo>
                      <a:pt x="106" y="732"/>
                    </a:lnTo>
                    <a:lnTo>
                      <a:pt x="106" y="730"/>
                    </a:lnTo>
                    <a:lnTo>
                      <a:pt x="106" y="730"/>
                    </a:lnTo>
                    <a:lnTo>
                      <a:pt x="104" y="728"/>
                    </a:lnTo>
                    <a:lnTo>
                      <a:pt x="104" y="728"/>
                    </a:lnTo>
                    <a:lnTo>
                      <a:pt x="100" y="728"/>
                    </a:lnTo>
                    <a:lnTo>
                      <a:pt x="100" y="728"/>
                    </a:lnTo>
                    <a:lnTo>
                      <a:pt x="98" y="724"/>
                    </a:lnTo>
                    <a:lnTo>
                      <a:pt x="98" y="724"/>
                    </a:lnTo>
                    <a:lnTo>
                      <a:pt x="98" y="722"/>
                    </a:lnTo>
                    <a:lnTo>
                      <a:pt x="96" y="720"/>
                    </a:lnTo>
                    <a:lnTo>
                      <a:pt x="96" y="720"/>
                    </a:lnTo>
                    <a:lnTo>
                      <a:pt x="96" y="720"/>
                    </a:lnTo>
                    <a:lnTo>
                      <a:pt x="96" y="720"/>
                    </a:lnTo>
                    <a:close/>
                    <a:moveTo>
                      <a:pt x="106" y="742"/>
                    </a:moveTo>
                    <a:lnTo>
                      <a:pt x="106" y="742"/>
                    </a:lnTo>
                    <a:lnTo>
                      <a:pt x="104" y="744"/>
                    </a:lnTo>
                    <a:lnTo>
                      <a:pt x="104" y="744"/>
                    </a:lnTo>
                    <a:lnTo>
                      <a:pt x="102" y="742"/>
                    </a:lnTo>
                    <a:lnTo>
                      <a:pt x="104" y="740"/>
                    </a:lnTo>
                    <a:lnTo>
                      <a:pt x="104" y="740"/>
                    </a:lnTo>
                    <a:lnTo>
                      <a:pt x="106" y="740"/>
                    </a:lnTo>
                    <a:lnTo>
                      <a:pt x="106" y="742"/>
                    </a:lnTo>
                    <a:lnTo>
                      <a:pt x="106" y="742"/>
                    </a:lnTo>
                    <a:close/>
                    <a:moveTo>
                      <a:pt x="96" y="802"/>
                    </a:moveTo>
                    <a:lnTo>
                      <a:pt x="96" y="802"/>
                    </a:lnTo>
                    <a:lnTo>
                      <a:pt x="94" y="800"/>
                    </a:lnTo>
                    <a:lnTo>
                      <a:pt x="94" y="800"/>
                    </a:lnTo>
                    <a:lnTo>
                      <a:pt x="92" y="798"/>
                    </a:lnTo>
                    <a:lnTo>
                      <a:pt x="92" y="798"/>
                    </a:lnTo>
                    <a:lnTo>
                      <a:pt x="92" y="800"/>
                    </a:lnTo>
                    <a:lnTo>
                      <a:pt x="90" y="800"/>
                    </a:lnTo>
                    <a:lnTo>
                      <a:pt x="90" y="800"/>
                    </a:lnTo>
                    <a:lnTo>
                      <a:pt x="88" y="800"/>
                    </a:lnTo>
                    <a:lnTo>
                      <a:pt x="88" y="800"/>
                    </a:lnTo>
                    <a:lnTo>
                      <a:pt x="86" y="800"/>
                    </a:lnTo>
                    <a:lnTo>
                      <a:pt x="86" y="800"/>
                    </a:lnTo>
                    <a:lnTo>
                      <a:pt x="80" y="802"/>
                    </a:lnTo>
                    <a:lnTo>
                      <a:pt x="80" y="802"/>
                    </a:lnTo>
                    <a:lnTo>
                      <a:pt x="82" y="798"/>
                    </a:lnTo>
                    <a:lnTo>
                      <a:pt x="82" y="798"/>
                    </a:lnTo>
                    <a:lnTo>
                      <a:pt x="90" y="778"/>
                    </a:lnTo>
                    <a:lnTo>
                      <a:pt x="90" y="778"/>
                    </a:lnTo>
                    <a:lnTo>
                      <a:pt x="96" y="764"/>
                    </a:lnTo>
                    <a:lnTo>
                      <a:pt x="96" y="764"/>
                    </a:lnTo>
                    <a:lnTo>
                      <a:pt x="98" y="766"/>
                    </a:lnTo>
                    <a:lnTo>
                      <a:pt x="98" y="766"/>
                    </a:lnTo>
                    <a:lnTo>
                      <a:pt x="100" y="764"/>
                    </a:lnTo>
                    <a:lnTo>
                      <a:pt x="100" y="764"/>
                    </a:lnTo>
                    <a:lnTo>
                      <a:pt x="100" y="768"/>
                    </a:lnTo>
                    <a:lnTo>
                      <a:pt x="100" y="768"/>
                    </a:lnTo>
                    <a:lnTo>
                      <a:pt x="100" y="782"/>
                    </a:lnTo>
                    <a:lnTo>
                      <a:pt x="100" y="782"/>
                    </a:lnTo>
                    <a:lnTo>
                      <a:pt x="102" y="802"/>
                    </a:lnTo>
                    <a:lnTo>
                      <a:pt x="102" y="802"/>
                    </a:lnTo>
                    <a:lnTo>
                      <a:pt x="102" y="804"/>
                    </a:lnTo>
                    <a:lnTo>
                      <a:pt x="102" y="804"/>
                    </a:lnTo>
                    <a:lnTo>
                      <a:pt x="98" y="802"/>
                    </a:lnTo>
                    <a:lnTo>
                      <a:pt x="98" y="802"/>
                    </a:lnTo>
                    <a:lnTo>
                      <a:pt x="96" y="802"/>
                    </a:lnTo>
                    <a:lnTo>
                      <a:pt x="96" y="802"/>
                    </a:lnTo>
                    <a:close/>
                    <a:moveTo>
                      <a:pt x="108" y="1186"/>
                    </a:moveTo>
                    <a:lnTo>
                      <a:pt x="108" y="1186"/>
                    </a:lnTo>
                    <a:lnTo>
                      <a:pt x="106" y="1192"/>
                    </a:lnTo>
                    <a:lnTo>
                      <a:pt x="106" y="1192"/>
                    </a:lnTo>
                    <a:lnTo>
                      <a:pt x="104" y="1192"/>
                    </a:lnTo>
                    <a:lnTo>
                      <a:pt x="104" y="1192"/>
                    </a:lnTo>
                    <a:lnTo>
                      <a:pt x="104" y="1192"/>
                    </a:lnTo>
                    <a:lnTo>
                      <a:pt x="102" y="1190"/>
                    </a:lnTo>
                    <a:lnTo>
                      <a:pt x="102" y="1190"/>
                    </a:lnTo>
                    <a:lnTo>
                      <a:pt x="100" y="1186"/>
                    </a:lnTo>
                    <a:lnTo>
                      <a:pt x="100" y="1186"/>
                    </a:lnTo>
                    <a:lnTo>
                      <a:pt x="104" y="1184"/>
                    </a:lnTo>
                    <a:lnTo>
                      <a:pt x="104" y="1184"/>
                    </a:lnTo>
                    <a:lnTo>
                      <a:pt x="108" y="1184"/>
                    </a:lnTo>
                    <a:lnTo>
                      <a:pt x="108" y="1184"/>
                    </a:lnTo>
                    <a:lnTo>
                      <a:pt x="108" y="1186"/>
                    </a:lnTo>
                    <a:lnTo>
                      <a:pt x="108" y="1186"/>
                    </a:lnTo>
                    <a:close/>
                    <a:moveTo>
                      <a:pt x="128" y="744"/>
                    </a:moveTo>
                    <a:lnTo>
                      <a:pt x="128" y="744"/>
                    </a:lnTo>
                    <a:lnTo>
                      <a:pt x="124" y="754"/>
                    </a:lnTo>
                    <a:lnTo>
                      <a:pt x="124" y="754"/>
                    </a:lnTo>
                    <a:lnTo>
                      <a:pt x="122" y="768"/>
                    </a:lnTo>
                    <a:lnTo>
                      <a:pt x="122" y="768"/>
                    </a:lnTo>
                    <a:lnTo>
                      <a:pt x="120" y="778"/>
                    </a:lnTo>
                    <a:lnTo>
                      <a:pt x="120" y="778"/>
                    </a:lnTo>
                    <a:lnTo>
                      <a:pt x="118" y="790"/>
                    </a:lnTo>
                    <a:lnTo>
                      <a:pt x="118" y="790"/>
                    </a:lnTo>
                    <a:lnTo>
                      <a:pt x="116" y="796"/>
                    </a:lnTo>
                    <a:lnTo>
                      <a:pt x="116" y="796"/>
                    </a:lnTo>
                    <a:lnTo>
                      <a:pt x="116" y="794"/>
                    </a:lnTo>
                    <a:lnTo>
                      <a:pt x="116" y="794"/>
                    </a:lnTo>
                    <a:lnTo>
                      <a:pt x="116" y="786"/>
                    </a:lnTo>
                    <a:lnTo>
                      <a:pt x="116" y="786"/>
                    </a:lnTo>
                    <a:lnTo>
                      <a:pt x="116" y="782"/>
                    </a:lnTo>
                    <a:lnTo>
                      <a:pt x="116" y="782"/>
                    </a:lnTo>
                    <a:lnTo>
                      <a:pt x="116" y="774"/>
                    </a:lnTo>
                    <a:lnTo>
                      <a:pt x="116" y="774"/>
                    </a:lnTo>
                    <a:lnTo>
                      <a:pt x="116" y="770"/>
                    </a:lnTo>
                    <a:lnTo>
                      <a:pt x="116" y="770"/>
                    </a:lnTo>
                    <a:lnTo>
                      <a:pt x="116" y="766"/>
                    </a:lnTo>
                    <a:lnTo>
                      <a:pt x="116" y="766"/>
                    </a:lnTo>
                    <a:lnTo>
                      <a:pt x="114" y="764"/>
                    </a:lnTo>
                    <a:lnTo>
                      <a:pt x="114" y="764"/>
                    </a:lnTo>
                    <a:lnTo>
                      <a:pt x="114" y="760"/>
                    </a:lnTo>
                    <a:lnTo>
                      <a:pt x="114" y="760"/>
                    </a:lnTo>
                    <a:lnTo>
                      <a:pt x="114" y="758"/>
                    </a:lnTo>
                    <a:lnTo>
                      <a:pt x="114" y="758"/>
                    </a:lnTo>
                    <a:lnTo>
                      <a:pt x="114" y="758"/>
                    </a:lnTo>
                    <a:lnTo>
                      <a:pt x="114" y="758"/>
                    </a:lnTo>
                    <a:lnTo>
                      <a:pt x="118" y="756"/>
                    </a:lnTo>
                    <a:lnTo>
                      <a:pt x="118" y="756"/>
                    </a:lnTo>
                    <a:lnTo>
                      <a:pt x="120" y="754"/>
                    </a:lnTo>
                    <a:lnTo>
                      <a:pt x="122" y="752"/>
                    </a:lnTo>
                    <a:lnTo>
                      <a:pt x="122" y="752"/>
                    </a:lnTo>
                    <a:lnTo>
                      <a:pt x="122" y="750"/>
                    </a:lnTo>
                    <a:lnTo>
                      <a:pt x="122" y="748"/>
                    </a:lnTo>
                    <a:lnTo>
                      <a:pt x="118" y="746"/>
                    </a:lnTo>
                    <a:lnTo>
                      <a:pt x="118" y="746"/>
                    </a:lnTo>
                    <a:lnTo>
                      <a:pt x="114" y="746"/>
                    </a:lnTo>
                    <a:lnTo>
                      <a:pt x="114" y="746"/>
                    </a:lnTo>
                    <a:lnTo>
                      <a:pt x="112" y="746"/>
                    </a:lnTo>
                    <a:lnTo>
                      <a:pt x="112" y="746"/>
                    </a:lnTo>
                    <a:lnTo>
                      <a:pt x="112" y="744"/>
                    </a:lnTo>
                    <a:lnTo>
                      <a:pt x="112" y="744"/>
                    </a:lnTo>
                    <a:lnTo>
                      <a:pt x="110" y="744"/>
                    </a:lnTo>
                    <a:lnTo>
                      <a:pt x="110" y="744"/>
                    </a:lnTo>
                    <a:lnTo>
                      <a:pt x="108" y="742"/>
                    </a:lnTo>
                    <a:lnTo>
                      <a:pt x="108" y="742"/>
                    </a:lnTo>
                    <a:lnTo>
                      <a:pt x="110" y="742"/>
                    </a:lnTo>
                    <a:lnTo>
                      <a:pt x="110" y="742"/>
                    </a:lnTo>
                    <a:lnTo>
                      <a:pt x="116" y="740"/>
                    </a:lnTo>
                    <a:lnTo>
                      <a:pt x="116" y="740"/>
                    </a:lnTo>
                    <a:lnTo>
                      <a:pt x="118" y="742"/>
                    </a:lnTo>
                    <a:lnTo>
                      <a:pt x="118" y="742"/>
                    </a:lnTo>
                    <a:lnTo>
                      <a:pt x="122" y="744"/>
                    </a:lnTo>
                    <a:lnTo>
                      <a:pt x="122" y="744"/>
                    </a:lnTo>
                    <a:lnTo>
                      <a:pt x="126" y="744"/>
                    </a:lnTo>
                    <a:lnTo>
                      <a:pt x="126" y="744"/>
                    </a:lnTo>
                    <a:lnTo>
                      <a:pt x="128" y="742"/>
                    </a:lnTo>
                    <a:lnTo>
                      <a:pt x="128" y="742"/>
                    </a:lnTo>
                    <a:lnTo>
                      <a:pt x="128" y="744"/>
                    </a:lnTo>
                    <a:lnTo>
                      <a:pt x="128" y="744"/>
                    </a:lnTo>
                    <a:close/>
                    <a:moveTo>
                      <a:pt x="144" y="618"/>
                    </a:moveTo>
                    <a:lnTo>
                      <a:pt x="144" y="618"/>
                    </a:lnTo>
                    <a:lnTo>
                      <a:pt x="140" y="634"/>
                    </a:lnTo>
                    <a:lnTo>
                      <a:pt x="140" y="634"/>
                    </a:lnTo>
                    <a:lnTo>
                      <a:pt x="138" y="644"/>
                    </a:lnTo>
                    <a:lnTo>
                      <a:pt x="136" y="652"/>
                    </a:lnTo>
                    <a:lnTo>
                      <a:pt x="136" y="652"/>
                    </a:lnTo>
                    <a:lnTo>
                      <a:pt x="136" y="664"/>
                    </a:lnTo>
                    <a:lnTo>
                      <a:pt x="136" y="664"/>
                    </a:lnTo>
                    <a:lnTo>
                      <a:pt x="134" y="672"/>
                    </a:lnTo>
                    <a:lnTo>
                      <a:pt x="134" y="672"/>
                    </a:lnTo>
                    <a:lnTo>
                      <a:pt x="136" y="682"/>
                    </a:lnTo>
                    <a:lnTo>
                      <a:pt x="136" y="682"/>
                    </a:lnTo>
                    <a:lnTo>
                      <a:pt x="136" y="686"/>
                    </a:lnTo>
                    <a:lnTo>
                      <a:pt x="136" y="690"/>
                    </a:lnTo>
                    <a:lnTo>
                      <a:pt x="136" y="690"/>
                    </a:lnTo>
                    <a:lnTo>
                      <a:pt x="130" y="704"/>
                    </a:lnTo>
                    <a:lnTo>
                      <a:pt x="130" y="704"/>
                    </a:lnTo>
                    <a:lnTo>
                      <a:pt x="128" y="720"/>
                    </a:lnTo>
                    <a:lnTo>
                      <a:pt x="128" y="720"/>
                    </a:lnTo>
                    <a:lnTo>
                      <a:pt x="128" y="724"/>
                    </a:lnTo>
                    <a:lnTo>
                      <a:pt x="128" y="724"/>
                    </a:lnTo>
                    <a:lnTo>
                      <a:pt x="126" y="718"/>
                    </a:lnTo>
                    <a:lnTo>
                      <a:pt x="126" y="718"/>
                    </a:lnTo>
                    <a:lnTo>
                      <a:pt x="122" y="710"/>
                    </a:lnTo>
                    <a:lnTo>
                      <a:pt x="122" y="710"/>
                    </a:lnTo>
                    <a:lnTo>
                      <a:pt x="122" y="700"/>
                    </a:lnTo>
                    <a:lnTo>
                      <a:pt x="122" y="700"/>
                    </a:lnTo>
                    <a:lnTo>
                      <a:pt x="122" y="694"/>
                    </a:lnTo>
                    <a:lnTo>
                      <a:pt x="122" y="694"/>
                    </a:lnTo>
                    <a:lnTo>
                      <a:pt x="122" y="688"/>
                    </a:lnTo>
                    <a:lnTo>
                      <a:pt x="122" y="688"/>
                    </a:lnTo>
                    <a:lnTo>
                      <a:pt x="120" y="682"/>
                    </a:lnTo>
                    <a:lnTo>
                      <a:pt x="120" y="682"/>
                    </a:lnTo>
                    <a:lnTo>
                      <a:pt x="118" y="676"/>
                    </a:lnTo>
                    <a:lnTo>
                      <a:pt x="118" y="676"/>
                    </a:lnTo>
                    <a:lnTo>
                      <a:pt x="120" y="676"/>
                    </a:lnTo>
                    <a:lnTo>
                      <a:pt x="120" y="676"/>
                    </a:lnTo>
                    <a:lnTo>
                      <a:pt x="120" y="674"/>
                    </a:lnTo>
                    <a:lnTo>
                      <a:pt x="120" y="674"/>
                    </a:lnTo>
                    <a:lnTo>
                      <a:pt x="120" y="668"/>
                    </a:lnTo>
                    <a:lnTo>
                      <a:pt x="120" y="668"/>
                    </a:lnTo>
                    <a:lnTo>
                      <a:pt x="122" y="668"/>
                    </a:lnTo>
                    <a:lnTo>
                      <a:pt x="122" y="668"/>
                    </a:lnTo>
                    <a:lnTo>
                      <a:pt x="124" y="668"/>
                    </a:lnTo>
                    <a:lnTo>
                      <a:pt x="126" y="666"/>
                    </a:lnTo>
                    <a:lnTo>
                      <a:pt x="126" y="666"/>
                    </a:lnTo>
                    <a:lnTo>
                      <a:pt x="128" y="658"/>
                    </a:lnTo>
                    <a:lnTo>
                      <a:pt x="128" y="658"/>
                    </a:lnTo>
                    <a:lnTo>
                      <a:pt x="130" y="650"/>
                    </a:lnTo>
                    <a:lnTo>
                      <a:pt x="130" y="650"/>
                    </a:lnTo>
                    <a:lnTo>
                      <a:pt x="134" y="636"/>
                    </a:lnTo>
                    <a:lnTo>
                      <a:pt x="134" y="636"/>
                    </a:lnTo>
                    <a:lnTo>
                      <a:pt x="138" y="620"/>
                    </a:lnTo>
                    <a:lnTo>
                      <a:pt x="138" y="620"/>
                    </a:lnTo>
                    <a:lnTo>
                      <a:pt x="142" y="606"/>
                    </a:lnTo>
                    <a:lnTo>
                      <a:pt x="142" y="606"/>
                    </a:lnTo>
                    <a:lnTo>
                      <a:pt x="144" y="610"/>
                    </a:lnTo>
                    <a:lnTo>
                      <a:pt x="144" y="610"/>
                    </a:lnTo>
                    <a:lnTo>
                      <a:pt x="144" y="614"/>
                    </a:lnTo>
                    <a:lnTo>
                      <a:pt x="144" y="618"/>
                    </a:lnTo>
                    <a:lnTo>
                      <a:pt x="144" y="6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1" name="Freeform 14"/>
              <p:cNvSpPr>
                <a:spLocks noEditPoints="1"/>
              </p:cNvSpPr>
              <p:nvPr/>
            </p:nvSpPr>
            <p:spPr bwMode="auto">
              <a:xfrm>
                <a:off x="2356503" y="2502771"/>
                <a:ext cx="537494" cy="1323704"/>
              </a:xfrm>
              <a:custGeom>
                <a:avLst/>
                <a:gdLst/>
                <a:ahLst/>
                <a:cxnLst>
                  <a:cxn ang="0">
                    <a:pos x="140" y="1570"/>
                  </a:cxn>
                  <a:cxn ang="0">
                    <a:pos x="130" y="1526"/>
                  </a:cxn>
                  <a:cxn ang="0">
                    <a:pos x="50" y="1518"/>
                  </a:cxn>
                  <a:cxn ang="0">
                    <a:pos x="60" y="1482"/>
                  </a:cxn>
                  <a:cxn ang="0">
                    <a:pos x="104" y="1348"/>
                  </a:cxn>
                  <a:cxn ang="0">
                    <a:pos x="144" y="1168"/>
                  </a:cxn>
                  <a:cxn ang="0">
                    <a:pos x="158" y="1054"/>
                  </a:cxn>
                  <a:cxn ang="0">
                    <a:pos x="138" y="970"/>
                  </a:cxn>
                  <a:cxn ang="0">
                    <a:pos x="110" y="890"/>
                  </a:cxn>
                  <a:cxn ang="0">
                    <a:pos x="20" y="782"/>
                  </a:cxn>
                  <a:cxn ang="0">
                    <a:pos x="2" y="674"/>
                  </a:cxn>
                  <a:cxn ang="0">
                    <a:pos x="14" y="560"/>
                  </a:cxn>
                  <a:cxn ang="0">
                    <a:pos x="50" y="550"/>
                  </a:cxn>
                  <a:cxn ang="0">
                    <a:pos x="12" y="358"/>
                  </a:cxn>
                  <a:cxn ang="0">
                    <a:pos x="12" y="166"/>
                  </a:cxn>
                  <a:cxn ang="0">
                    <a:pos x="98" y="56"/>
                  </a:cxn>
                  <a:cxn ang="0">
                    <a:pos x="186" y="60"/>
                  </a:cxn>
                  <a:cxn ang="0">
                    <a:pos x="200" y="124"/>
                  </a:cxn>
                  <a:cxn ang="0">
                    <a:pos x="226" y="168"/>
                  </a:cxn>
                  <a:cxn ang="0">
                    <a:pos x="212" y="198"/>
                  </a:cxn>
                  <a:cxn ang="0">
                    <a:pos x="204" y="246"/>
                  </a:cxn>
                  <a:cxn ang="0">
                    <a:pos x="188" y="262"/>
                  </a:cxn>
                  <a:cxn ang="0">
                    <a:pos x="300" y="198"/>
                  </a:cxn>
                  <a:cxn ang="0">
                    <a:pos x="276" y="68"/>
                  </a:cxn>
                  <a:cxn ang="0">
                    <a:pos x="356" y="0"/>
                  </a:cxn>
                  <a:cxn ang="0">
                    <a:pos x="428" y="64"/>
                  </a:cxn>
                  <a:cxn ang="0">
                    <a:pos x="404" y="164"/>
                  </a:cxn>
                  <a:cxn ang="0">
                    <a:pos x="450" y="196"/>
                  </a:cxn>
                  <a:cxn ang="0">
                    <a:pos x="584" y="306"/>
                  </a:cxn>
                  <a:cxn ang="0">
                    <a:pos x="638" y="440"/>
                  </a:cxn>
                  <a:cxn ang="0">
                    <a:pos x="632" y="512"/>
                  </a:cxn>
                  <a:cxn ang="0">
                    <a:pos x="534" y="530"/>
                  </a:cxn>
                  <a:cxn ang="0">
                    <a:pos x="530" y="618"/>
                  </a:cxn>
                  <a:cxn ang="0">
                    <a:pos x="552" y="690"/>
                  </a:cxn>
                  <a:cxn ang="0">
                    <a:pos x="552" y="826"/>
                  </a:cxn>
                  <a:cxn ang="0">
                    <a:pos x="568" y="1106"/>
                  </a:cxn>
                  <a:cxn ang="0">
                    <a:pos x="560" y="1318"/>
                  </a:cxn>
                  <a:cxn ang="0">
                    <a:pos x="576" y="1386"/>
                  </a:cxn>
                  <a:cxn ang="0">
                    <a:pos x="570" y="1480"/>
                  </a:cxn>
                  <a:cxn ang="0">
                    <a:pos x="494" y="1514"/>
                  </a:cxn>
                  <a:cxn ang="0">
                    <a:pos x="494" y="1438"/>
                  </a:cxn>
                  <a:cxn ang="0">
                    <a:pos x="472" y="1324"/>
                  </a:cxn>
                  <a:cxn ang="0">
                    <a:pos x="454" y="1166"/>
                  </a:cxn>
                  <a:cxn ang="0">
                    <a:pos x="420" y="1034"/>
                  </a:cxn>
                  <a:cxn ang="0">
                    <a:pos x="398" y="932"/>
                  </a:cxn>
                  <a:cxn ang="0">
                    <a:pos x="378" y="1040"/>
                  </a:cxn>
                  <a:cxn ang="0">
                    <a:pos x="370" y="1200"/>
                  </a:cxn>
                  <a:cxn ang="0">
                    <a:pos x="382" y="1372"/>
                  </a:cxn>
                  <a:cxn ang="0">
                    <a:pos x="378" y="1462"/>
                  </a:cxn>
                  <a:cxn ang="0">
                    <a:pos x="312" y="1484"/>
                  </a:cxn>
                  <a:cxn ang="0">
                    <a:pos x="312" y="1536"/>
                  </a:cxn>
                  <a:cxn ang="0">
                    <a:pos x="380" y="1564"/>
                  </a:cxn>
                  <a:cxn ang="0">
                    <a:pos x="270" y="1582"/>
                  </a:cxn>
                  <a:cxn ang="0">
                    <a:pos x="418" y="44"/>
                  </a:cxn>
                  <a:cxn ang="0">
                    <a:pos x="236" y="1378"/>
                  </a:cxn>
                  <a:cxn ang="0">
                    <a:pos x="280" y="1414"/>
                  </a:cxn>
                  <a:cxn ang="0">
                    <a:pos x="290" y="1322"/>
                  </a:cxn>
                  <a:cxn ang="0">
                    <a:pos x="156" y="1422"/>
                  </a:cxn>
                  <a:cxn ang="0">
                    <a:pos x="164" y="1412"/>
                  </a:cxn>
                </a:cxnLst>
                <a:rect l="0" t="0" r="r" b="b"/>
                <a:pathLst>
                  <a:path w="644" h="1586">
                    <a:moveTo>
                      <a:pt x="220" y="1570"/>
                    </a:moveTo>
                    <a:lnTo>
                      <a:pt x="220" y="1570"/>
                    </a:lnTo>
                    <a:lnTo>
                      <a:pt x="220" y="1586"/>
                    </a:lnTo>
                    <a:lnTo>
                      <a:pt x="220" y="1586"/>
                    </a:lnTo>
                    <a:lnTo>
                      <a:pt x="180" y="1586"/>
                    </a:lnTo>
                    <a:lnTo>
                      <a:pt x="160" y="1586"/>
                    </a:lnTo>
                    <a:lnTo>
                      <a:pt x="142" y="1584"/>
                    </a:lnTo>
                    <a:lnTo>
                      <a:pt x="142" y="1584"/>
                    </a:lnTo>
                    <a:lnTo>
                      <a:pt x="140" y="1570"/>
                    </a:lnTo>
                    <a:lnTo>
                      <a:pt x="140" y="1562"/>
                    </a:lnTo>
                    <a:lnTo>
                      <a:pt x="142" y="1556"/>
                    </a:lnTo>
                    <a:lnTo>
                      <a:pt x="142" y="1556"/>
                    </a:lnTo>
                    <a:lnTo>
                      <a:pt x="154" y="1552"/>
                    </a:lnTo>
                    <a:lnTo>
                      <a:pt x="154" y="1552"/>
                    </a:lnTo>
                    <a:lnTo>
                      <a:pt x="146" y="1530"/>
                    </a:lnTo>
                    <a:lnTo>
                      <a:pt x="146" y="1530"/>
                    </a:lnTo>
                    <a:lnTo>
                      <a:pt x="130" y="1526"/>
                    </a:lnTo>
                    <a:lnTo>
                      <a:pt x="130" y="1526"/>
                    </a:lnTo>
                    <a:lnTo>
                      <a:pt x="130" y="1544"/>
                    </a:lnTo>
                    <a:lnTo>
                      <a:pt x="130" y="1544"/>
                    </a:lnTo>
                    <a:lnTo>
                      <a:pt x="86" y="1546"/>
                    </a:lnTo>
                    <a:lnTo>
                      <a:pt x="66" y="1546"/>
                    </a:lnTo>
                    <a:lnTo>
                      <a:pt x="56" y="1544"/>
                    </a:lnTo>
                    <a:lnTo>
                      <a:pt x="50" y="1540"/>
                    </a:lnTo>
                    <a:lnTo>
                      <a:pt x="50" y="1540"/>
                    </a:lnTo>
                    <a:lnTo>
                      <a:pt x="50" y="1518"/>
                    </a:lnTo>
                    <a:lnTo>
                      <a:pt x="50" y="1518"/>
                    </a:lnTo>
                    <a:lnTo>
                      <a:pt x="52" y="1514"/>
                    </a:lnTo>
                    <a:lnTo>
                      <a:pt x="56" y="1514"/>
                    </a:lnTo>
                    <a:lnTo>
                      <a:pt x="64" y="1510"/>
                    </a:lnTo>
                    <a:lnTo>
                      <a:pt x="64" y="1510"/>
                    </a:lnTo>
                    <a:lnTo>
                      <a:pt x="60" y="1502"/>
                    </a:lnTo>
                    <a:lnTo>
                      <a:pt x="58" y="1492"/>
                    </a:lnTo>
                    <a:lnTo>
                      <a:pt x="58" y="1492"/>
                    </a:lnTo>
                    <a:lnTo>
                      <a:pt x="58" y="1488"/>
                    </a:lnTo>
                    <a:lnTo>
                      <a:pt x="60" y="1482"/>
                    </a:lnTo>
                    <a:lnTo>
                      <a:pt x="64" y="1470"/>
                    </a:lnTo>
                    <a:lnTo>
                      <a:pt x="76" y="1450"/>
                    </a:lnTo>
                    <a:lnTo>
                      <a:pt x="76" y="1450"/>
                    </a:lnTo>
                    <a:lnTo>
                      <a:pt x="84" y="1434"/>
                    </a:lnTo>
                    <a:lnTo>
                      <a:pt x="90" y="1418"/>
                    </a:lnTo>
                    <a:lnTo>
                      <a:pt x="100" y="1382"/>
                    </a:lnTo>
                    <a:lnTo>
                      <a:pt x="100" y="1382"/>
                    </a:lnTo>
                    <a:lnTo>
                      <a:pt x="104" y="1360"/>
                    </a:lnTo>
                    <a:lnTo>
                      <a:pt x="104" y="1348"/>
                    </a:lnTo>
                    <a:lnTo>
                      <a:pt x="102" y="1340"/>
                    </a:lnTo>
                    <a:lnTo>
                      <a:pt x="102" y="1340"/>
                    </a:lnTo>
                    <a:lnTo>
                      <a:pt x="94" y="1332"/>
                    </a:lnTo>
                    <a:lnTo>
                      <a:pt x="94" y="1332"/>
                    </a:lnTo>
                    <a:lnTo>
                      <a:pt x="104" y="1298"/>
                    </a:lnTo>
                    <a:lnTo>
                      <a:pt x="104" y="1298"/>
                    </a:lnTo>
                    <a:lnTo>
                      <a:pt x="128" y="1212"/>
                    </a:lnTo>
                    <a:lnTo>
                      <a:pt x="128" y="1212"/>
                    </a:lnTo>
                    <a:lnTo>
                      <a:pt x="144" y="1168"/>
                    </a:lnTo>
                    <a:lnTo>
                      <a:pt x="144" y="1168"/>
                    </a:lnTo>
                    <a:lnTo>
                      <a:pt x="146" y="1154"/>
                    </a:lnTo>
                    <a:lnTo>
                      <a:pt x="146" y="1142"/>
                    </a:lnTo>
                    <a:lnTo>
                      <a:pt x="146" y="1128"/>
                    </a:lnTo>
                    <a:lnTo>
                      <a:pt x="146" y="1114"/>
                    </a:lnTo>
                    <a:lnTo>
                      <a:pt x="146" y="1114"/>
                    </a:lnTo>
                    <a:lnTo>
                      <a:pt x="154" y="1080"/>
                    </a:lnTo>
                    <a:lnTo>
                      <a:pt x="158" y="1062"/>
                    </a:lnTo>
                    <a:lnTo>
                      <a:pt x="158" y="1054"/>
                    </a:lnTo>
                    <a:lnTo>
                      <a:pt x="156" y="1044"/>
                    </a:lnTo>
                    <a:lnTo>
                      <a:pt x="156" y="1044"/>
                    </a:lnTo>
                    <a:lnTo>
                      <a:pt x="154" y="1038"/>
                    </a:lnTo>
                    <a:lnTo>
                      <a:pt x="152" y="1034"/>
                    </a:lnTo>
                    <a:lnTo>
                      <a:pt x="148" y="1024"/>
                    </a:lnTo>
                    <a:lnTo>
                      <a:pt x="148" y="1024"/>
                    </a:lnTo>
                    <a:lnTo>
                      <a:pt x="146" y="1004"/>
                    </a:lnTo>
                    <a:lnTo>
                      <a:pt x="146" y="1004"/>
                    </a:lnTo>
                    <a:lnTo>
                      <a:pt x="138" y="970"/>
                    </a:lnTo>
                    <a:lnTo>
                      <a:pt x="138" y="970"/>
                    </a:lnTo>
                    <a:lnTo>
                      <a:pt x="140" y="950"/>
                    </a:lnTo>
                    <a:lnTo>
                      <a:pt x="140" y="950"/>
                    </a:lnTo>
                    <a:lnTo>
                      <a:pt x="126" y="924"/>
                    </a:lnTo>
                    <a:lnTo>
                      <a:pt x="126" y="924"/>
                    </a:lnTo>
                    <a:lnTo>
                      <a:pt x="128" y="904"/>
                    </a:lnTo>
                    <a:lnTo>
                      <a:pt x="128" y="904"/>
                    </a:lnTo>
                    <a:lnTo>
                      <a:pt x="118" y="898"/>
                    </a:lnTo>
                    <a:lnTo>
                      <a:pt x="110" y="890"/>
                    </a:lnTo>
                    <a:lnTo>
                      <a:pt x="102" y="882"/>
                    </a:lnTo>
                    <a:lnTo>
                      <a:pt x="94" y="872"/>
                    </a:lnTo>
                    <a:lnTo>
                      <a:pt x="82" y="848"/>
                    </a:lnTo>
                    <a:lnTo>
                      <a:pt x="74" y="826"/>
                    </a:lnTo>
                    <a:lnTo>
                      <a:pt x="74" y="826"/>
                    </a:lnTo>
                    <a:lnTo>
                      <a:pt x="68" y="792"/>
                    </a:lnTo>
                    <a:lnTo>
                      <a:pt x="68" y="792"/>
                    </a:lnTo>
                    <a:lnTo>
                      <a:pt x="36" y="786"/>
                    </a:lnTo>
                    <a:lnTo>
                      <a:pt x="20" y="782"/>
                    </a:lnTo>
                    <a:lnTo>
                      <a:pt x="10" y="776"/>
                    </a:lnTo>
                    <a:lnTo>
                      <a:pt x="10" y="776"/>
                    </a:lnTo>
                    <a:lnTo>
                      <a:pt x="6" y="770"/>
                    </a:lnTo>
                    <a:lnTo>
                      <a:pt x="4" y="762"/>
                    </a:lnTo>
                    <a:lnTo>
                      <a:pt x="4" y="742"/>
                    </a:lnTo>
                    <a:lnTo>
                      <a:pt x="4" y="722"/>
                    </a:lnTo>
                    <a:lnTo>
                      <a:pt x="6" y="702"/>
                    </a:lnTo>
                    <a:lnTo>
                      <a:pt x="6" y="702"/>
                    </a:lnTo>
                    <a:lnTo>
                      <a:pt x="2" y="674"/>
                    </a:lnTo>
                    <a:lnTo>
                      <a:pt x="0" y="656"/>
                    </a:lnTo>
                    <a:lnTo>
                      <a:pt x="0" y="648"/>
                    </a:lnTo>
                    <a:lnTo>
                      <a:pt x="2" y="642"/>
                    </a:lnTo>
                    <a:lnTo>
                      <a:pt x="2" y="642"/>
                    </a:lnTo>
                    <a:lnTo>
                      <a:pt x="14" y="598"/>
                    </a:lnTo>
                    <a:lnTo>
                      <a:pt x="14" y="598"/>
                    </a:lnTo>
                    <a:lnTo>
                      <a:pt x="14" y="580"/>
                    </a:lnTo>
                    <a:lnTo>
                      <a:pt x="14" y="570"/>
                    </a:lnTo>
                    <a:lnTo>
                      <a:pt x="14" y="560"/>
                    </a:lnTo>
                    <a:lnTo>
                      <a:pt x="14" y="560"/>
                    </a:lnTo>
                    <a:lnTo>
                      <a:pt x="18" y="558"/>
                    </a:lnTo>
                    <a:lnTo>
                      <a:pt x="22" y="556"/>
                    </a:lnTo>
                    <a:lnTo>
                      <a:pt x="30" y="554"/>
                    </a:lnTo>
                    <a:lnTo>
                      <a:pt x="40" y="554"/>
                    </a:lnTo>
                    <a:lnTo>
                      <a:pt x="50" y="552"/>
                    </a:lnTo>
                    <a:lnTo>
                      <a:pt x="50" y="552"/>
                    </a:lnTo>
                    <a:lnTo>
                      <a:pt x="50" y="550"/>
                    </a:lnTo>
                    <a:lnTo>
                      <a:pt x="50" y="550"/>
                    </a:lnTo>
                    <a:lnTo>
                      <a:pt x="40" y="522"/>
                    </a:lnTo>
                    <a:lnTo>
                      <a:pt x="40" y="522"/>
                    </a:lnTo>
                    <a:lnTo>
                      <a:pt x="26" y="430"/>
                    </a:lnTo>
                    <a:lnTo>
                      <a:pt x="26" y="430"/>
                    </a:lnTo>
                    <a:lnTo>
                      <a:pt x="28" y="368"/>
                    </a:lnTo>
                    <a:lnTo>
                      <a:pt x="28" y="368"/>
                    </a:lnTo>
                    <a:lnTo>
                      <a:pt x="20" y="366"/>
                    </a:lnTo>
                    <a:lnTo>
                      <a:pt x="16" y="364"/>
                    </a:lnTo>
                    <a:lnTo>
                      <a:pt x="12" y="358"/>
                    </a:lnTo>
                    <a:lnTo>
                      <a:pt x="10" y="354"/>
                    </a:lnTo>
                    <a:lnTo>
                      <a:pt x="10" y="354"/>
                    </a:lnTo>
                    <a:lnTo>
                      <a:pt x="6" y="342"/>
                    </a:lnTo>
                    <a:lnTo>
                      <a:pt x="4" y="326"/>
                    </a:lnTo>
                    <a:lnTo>
                      <a:pt x="2" y="286"/>
                    </a:lnTo>
                    <a:lnTo>
                      <a:pt x="4" y="242"/>
                    </a:lnTo>
                    <a:lnTo>
                      <a:pt x="6" y="212"/>
                    </a:lnTo>
                    <a:lnTo>
                      <a:pt x="6" y="212"/>
                    </a:lnTo>
                    <a:lnTo>
                      <a:pt x="12" y="166"/>
                    </a:lnTo>
                    <a:lnTo>
                      <a:pt x="16" y="144"/>
                    </a:lnTo>
                    <a:lnTo>
                      <a:pt x="20" y="126"/>
                    </a:lnTo>
                    <a:lnTo>
                      <a:pt x="26" y="110"/>
                    </a:lnTo>
                    <a:lnTo>
                      <a:pt x="34" y="94"/>
                    </a:lnTo>
                    <a:lnTo>
                      <a:pt x="46" y="80"/>
                    </a:lnTo>
                    <a:lnTo>
                      <a:pt x="64" y="68"/>
                    </a:lnTo>
                    <a:lnTo>
                      <a:pt x="64" y="68"/>
                    </a:lnTo>
                    <a:lnTo>
                      <a:pt x="80" y="60"/>
                    </a:lnTo>
                    <a:lnTo>
                      <a:pt x="98" y="56"/>
                    </a:lnTo>
                    <a:lnTo>
                      <a:pt x="118" y="56"/>
                    </a:lnTo>
                    <a:lnTo>
                      <a:pt x="140" y="58"/>
                    </a:lnTo>
                    <a:lnTo>
                      <a:pt x="140" y="58"/>
                    </a:lnTo>
                    <a:lnTo>
                      <a:pt x="152" y="58"/>
                    </a:lnTo>
                    <a:lnTo>
                      <a:pt x="164" y="58"/>
                    </a:lnTo>
                    <a:lnTo>
                      <a:pt x="176" y="56"/>
                    </a:lnTo>
                    <a:lnTo>
                      <a:pt x="180" y="58"/>
                    </a:lnTo>
                    <a:lnTo>
                      <a:pt x="186" y="60"/>
                    </a:lnTo>
                    <a:lnTo>
                      <a:pt x="186" y="60"/>
                    </a:lnTo>
                    <a:lnTo>
                      <a:pt x="190" y="66"/>
                    </a:lnTo>
                    <a:lnTo>
                      <a:pt x="194" y="76"/>
                    </a:lnTo>
                    <a:lnTo>
                      <a:pt x="194" y="88"/>
                    </a:lnTo>
                    <a:lnTo>
                      <a:pt x="194" y="98"/>
                    </a:lnTo>
                    <a:lnTo>
                      <a:pt x="194" y="98"/>
                    </a:lnTo>
                    <a:lnTo>
                      <a:pt x="190" y="110"/>
                    </a:lnTo>
                    <a:lnTo>
                      <a:pt x="190" y="110"/>
                    </a:lnTo>
                    <a:lnTo>
                      <a:pt x="200" y="124"/>
                    </a:lnTo>
                    <a:lnTo>
                      <a:pt x="200" y="124"/>
                    </a:lnTo>
                    <a:lnTo>
                      <a:pt x="208" y="124"/>
                    </a:lnTo>
                    <a:lnTo>
                      <a:pt x="208" y="124"/>
                    </a:lnTo>
                    <a:lnTo>
                      <a:pt x="208" y="144"/>
                    </a:lnTo>
                    <a:lnTo>
                      <a:pt x="208" y="144"/>
                    </a:lnTo>
                    <a:lnTo>
                      <a:pt x="212" y="150"/>
                    </a:lnTo>
                    <a:lnTo>
                      <a:pt x="218" y="154"/>
                    </a:lnTo>
                    <a:lnTo>
                      <a:pt x="222" y="160"/>
                    </a:lnTo>
                    <a:lnTo>
                      <a:pt x="226" y="168"/>
                    </a:lnTo>
                    <a:lnTo>
                      <a:pt x="226" y="168"/>
                    </a:lnTo>
                    <a:lnTo>
                      <a:pt x="220" y="174"/>
                    </a:lnTo>
                    <a:lnTo>
                      <a:pt x="214" y="180"/>
                    </a:lnTo>
                    <a:lnTo>
                      <a:pt x="214" y="180"/>
                    </a:lnTo>
                    <a:lnTo>
                      <a:pt x="218" y="188"/>
                    </a:lnTo>
                    <a:lnTo>
                      <a:pt x="218" y="192"/>
                    </a:lnTo>
                    <a:lnTo>
                      <a:pt x="218" y="196"/>
                    </a:lnTo>
                    <a:lnTo>
                      <a:pt x="218" y="196"/>
                    </a:lnTo>
                    <a:lnTo>
                      <a:pt x="212" y="198"/>
                    </a:lnTo>
                    <a:lnTo>
                      <a:pt x="212" y="198"/>
                    </a:lnTo>
                    <a:lnTo>
                      <a:pt x="218" y="206"/>
                    </a:lnTo>
                    <a:lnTo>
                      <a:pt x="218" y="206"/>
                    </a:lnTo>
                    <a:lnTo>
                      <a:pt x="216" y="216"/>
                    </a:lnTo>
                    <a:lnTo>
                      <a:pt x="216" y="220"/>
                    </a:lnTo>
                    <a:lnTo>
                      <a:pt x="220" y="234"/>
                    </a:lnTo>
                    <a:lnTo>
                      <a:pt x="220" y="234"/>
                    </a:lnTo>
                    <a:lnTo>
                      <a:pt x="216" y="240"/>
                    </a:lnTo>
                    <a:lnTo>
                      <a:pt x="212" y="242"/>
                    </a:lnTo>
                    <a:lnTo>
                      <a:pt x="204" y="246"/>
                    </a:lnTo>
                    <a:lnTo>
                      <a:pt x="192" y="248"/>
                    </a:lnTo>
                    <a:lnTo>
                      <a:pt x="180" y="250"/>
                    </a:lnTo>
                    <a:lnTo>
                      <a:pt x="180" y="250"/>
                    </a:lnTo>
                    <a:lnTo>
                      <a:pt x="182" y="258"/>
                    </a:lnTo>
                    <a:lnTo>
                      <a:pt x="182" y="262"/>
                    </a:lnTo>
                    <a:lnTo>
                      <a:pt x="186" y="264"/>
                    </a:lnTo>
                    <a:lnTo>
                      <a:pt x="186" y="264"/>
                    </a:lnTo>
                    <a:lnTo>
                      <a:pt x="188" y="264"/>
                    </a:lnTo>
                    <a:lnTo>
                      <a:pt x="188" y="262"/>
                    </a:lnTo>
                    <a:lnTo>
                      <a:pt x="188" y="262"/>
                    </a:lnTo>
                    <a:lnTo>
                      <a:pt x="208" y="252"/>
                    </a:lnTo>
                    <a:lnTo>
                      <a:pt x="230" y="238"/>
                    </a:lnTo>
                    <a:lnTo>
                      <a:pt x="272" y="212"/>
                    </a:lnTo>
                    <a:lnTo>
                      <a:pt x="272" y="212"/>
                    </a:lnTo>
                    <a:lnTo>
                      <a:pt x="288" y="206"/>
                    </a:lnTo>
                    <a:lnTo>
                      <a:pt x="294" y="202"/>
                    </a:lnTo>
                    <a:lnTo>
                      <a:pt x="300" y="198"/>
                    </a:lnTo>
                    <a:lnTo>
                      <a:pt x="300" y="198"/>
                    </a:lnTo>
                    <a:lnTo>
                      <a:pt x="292" y="182"/>
                    </a:lnTo>
                    <a:lnTo>
                      <a:pt x="286" y="164"/>
                    </a:lnTo>
                    <a:lnTo>
                      <a:pt x="280" y="146"/>
                    </a:lnTo>
                    <a:lnTo>
                      <a:pt x="276" y="128"/>
                    </a:lnTo>
                    <a:lnTo>
                      <a:pt x="276" y="128"/>
                    </a:lnTo>
                    <a:lnTo>
                      <a:pt x="278" y="102"/>
                    </a:lnTo>
                    <a:lnTo>
                      <a:pt x="278" y="102"/>
                    </a:lnTo>
                    <a:lnTo>
                      <a:pt x="276" y="84"/>
                    </a:lnTo>
                    <a:lnTo>
                      <a:pt x="276" y="68"/>
                    </a:lnTo>
                    <a:lnTo>
                      <a:pt x="278" y="54"/>
                    </a:lnTo>
                    <a:lnTo>
                      <a:pt x="282" y="42"/>
                    </a:lnTo>
                    <a:lnTo>
                      <a:pt x="288" y="30"/>
                    </a:lnTo>
                    <a:lnTo>
                      <a:pt x="298" y="22"/>
                    </a:lnTo>
                    <a:lnTo>
                      <a:pt x="308" y="14"/>
                    </a:lnTo>
                    <a:lnTo>
                      <a:pt x="322" y="8"/>
                    </a:lnTo>
                    <a:lnTo>
                      <a:pt x="322" y="8"/>
                    </a:lnTo>
                    <a:lnTo>
                      <a:pt x="338" y="2"/>
                    </a:lnTo>
                    <a:lnTo>
                      <a:pt x="356" y="0"/>
                    </a:lnTo>
                    <a:lnTo>
                      <a:pt x="376" y="2"/>
                    </a:lnTo>
                    <a:lnTo>
                      <a:pt x="384" y="4"/>
                    </a:lnTo>
                    <a:lnTo>
                      <a:pt x="392" y="8"/>
                    </a:lnTo>
                    <a:lnTo>
                      <a:pt x="392" y="8"/>
                    </a:lnTo>
                    <a:lnTo>
                      <a:pt x="404" y="18"/>
                    </a:lnTo>
                    <a:lnTo>
                      <a:pt x="414" y="32"/>
                    </a:lnTo>
                    <a:lnTo>
                      <a:pt x="422" y="46"/>
                    </a:lnTo>
                    <a:lnTo>
                      <a:pt x="428" y="64"/>
                    </a:lnTo>
                    <a:lnTo>
                      <a:pt x="428" y="64"/>
                    </a:lnTo>
                    <a:lnTo>
                      <a:pt x="430" y="84"/>
                    </a:lnTo>
                    <a:lnTo>
                      <a:pt x="430" y="84"/>
                    </a:lnTo>
                    <a:lnTo>
                      <a:pt x="434" y="92"/>
                    </a:lnTo>
                    <a:lnTo>
                      <a:pt x="436" y="98"/>
                    </a:lnTo>
                    <a:lnTo>
                      <a:pt x="436" y="106"/>
                    </a:lnTo>
                    <a:lnTo>
                      <a:pt x="436" y="106"/>
                    </a:lnTo>
                    <a:lnTo>
                      <a:pt x="416" y="152"/>
                    </a:lnTo>
                    <a:lnTo>
                      <a:pt x="416" y="152"/>
                    </a:lnTo>
                    <a:lnTo>
                      <a:pt x="404" y="164"/>
                    </a:lnTo>
                    <a:lnTo>
                      <a:pt x="404" y="164"/>
                    </a:lnTo>
                    <a:lnTo>
                      <a:pt x="404" y="168"/>
                    </a:lnTo>
                    <a:lnTo>
                      <a:pt x="404" y="172"/>
                    </a:lnTo>
                    <a:lnTo>
                      <a:pt x="408" y="176"/>
                    </a:lnTo>
                    <a:lnTo>
                      <a:pt x="408" y="176"/>
                    </a:lnTo>
                    <a:lnTo>
                      <a:pt x="412" y="182"/>
                    </a:lnTo>
                    <a:lnTo>
                      <a:pt x="416" y="184"/>
                    </a:lnTo>
                    <a:lnTo>
                      <a:pt x="426" y="190"/>
                    </a:lnTo>
                    <a:lnTo>
                      <a:pt x="450" y="196"/>
                    </a:lnTo>
                    <a:lnTo>
                      <a:pt x="450" y="196"/>
                    </a:lnTo>
                    <a:lnTo>
                      <a:pt x="486" y="216"/>
                    </a:lnTo>
                    <a:lnTo>
                      <a:pt x="486" y="216"/>
                    </a:lnTo>
                    <a:lnTo>
                      <a:pt x="526" y="230"/>
                    </a:lnTo>
                    <a:lnTo>
                      <a:pt x="526" y="230"/>
                    </a:lnTo>
                    <a:lnTo>
                      <a:pt x="544" y="246"/>
                    </a:lnTo>
                    <a:lnTo>
                      <a:pt x="560" y="264"/>
                    </a:lnTo>
                    <a:lnTo>
                      <a:pt x="572" y="284"/>
                    </a:lnTo>
                    <a:lnTo>
                      <a:pt x="584" y="306"/>
                    </a:lnTo>
                    <a:lnTo>
                      <a:pt x="596" y="328"/>
                    </a:lnTo>
                    <a:lnTo>
                      <a:pt x="606" y="352"/>
                    </a:lnTo>
                    <a:lnTo>
                      <a:pt x="624" y="400"/>
                    </a:lnTo>
                    <a:lnTo>
                      <a:pt x="624" y="400"/>
                    </a:lnTo>
                    <a:lnTo>
                      <a:pt x="640" y="436"/>
                    </a:lnTo>
                    <a:lnTo>
                      <a:pt x="640" y="436"/>
                    </a:lnTo>
                    <a:lnTo>
                      <a:pt x="640" y="438"/>
                    </a:lnTo>
                    <a:lnTo>
                      <a:pt x="640" y="440"/>
                    </a:lnTo>
                    <a:lnTo>
                      <a:pt x="638" y="440"/>
                    </a:lnTo>
                    <a:lnTo>
                      <a:pt x="638" y="442"/>
                    </a:lnTo>
                    <a:lnTo>
                      <a:pt x="638" y="442"/>
                    </a:lnTo>
                    <a:lnTo>
                      <a:pt x="644" y="462"/>
                    </a:lnTo>
                    <a:lnTo>
                      <a:pt x="644" y="462"/>
                    </a:lnTo>
                    <a:lnTo>
                      <a:pt x="644" y="478"/>
                    </a:lnTo>
                    <a:lnTo>
                      <a:pt x="642" y="494"/>
                    </a:lnTo>
                    <a:lnTo>
                      <a:pt x="640" y="502"/>
                    </a:lnTo>
                    <a:lnTo>
                      <a:pt x="636" y="508"/>
                    </a:lnTo>
                    <a:lnTo>
                      <a:pt x="632" y="512"/>
                    </a:lnTo>
                    <a:lnTo>
                      <a:pt x="626" y="516"/>
                    </a:lnTo>
                    <a:lnTo>
                      <a:pt x="626" y="516"/>
                    </a:lnTo>
                    <a:lnTo>
                      <a:pt x="604" y="518"/>
                    </a:lnTo>
                    <a:lnTo>
                      <a:pt x="604" y="518"/>
                    </a:lnTo>
                    <a:lnTo>
                      <a:pt x="570" y="526"/>
                    </a:lnTo>
                    <a:lnTo>
                      <a:pt x="570" y="526"/>
                    </a:lnTo>
                    <a:lnTo>
                      <a:pt x="534" y="530"/>
                    </a:lnTo>
                    <a:lnTo>
                      <a:pt x="534" y="530"/>
                    </a:lnTo>
                    <a:lnTo>
                      <a:pt x="534" y="530"/>
                    </a:lnTo>
                    <a:lnTo>
                      <a:pt x="534" y="530"/>
                    </a:lnTo>
                    <a:lnTo>
                      <a:pt x="540" y="546"/>
                    </a:lnTo>
                    <a:lnTo>
                      <a:pt x="542" y="562"/>
                    </a:lnTo>
                    <a:lnTo>
                      <a:pt x="542" y="580"/>
                    </a:lnTo>
                    <a:lnTo>
                      <a:pt x="538" y="598"/>
                    </a:lnTo>
                    <a:lnTo>
                      <a:pt x="538" y="598"/>
                    </a:lnTo>
                    <a:lnTo>
                      <a:pt x="532" y="606"/>
                    </a:lnTo>
                    <a:lnTo>
                      <a:pt x="530" y="612"/>
                    </a:lnTo>
                    <a:lnTo>
                      <a:pt x="530" y="618"/>
                    </a:lnTo>
                    <a:lnTo>
                      <a:pt x="530" y="618"/>
                    </a:lnTo>
                    <a:lnTo>
                      <a:pt x="542" y="630"/>
                    </a:lnTo>
                    <a:lnTo>
                      <a:pt x="548" y="638"/>
                    </a:lnTo>
                    <a:lnTo>
                      <a:pt x="554" y="648"/>
                    </a:lnTo>
                    <a:lnTo>
                      <a:pt x="558" y="658"/>
                    </a:lnTo>
                    <a:lnTo>
                      <a:pt x="558" y="668"/>
                    </a:lnTo>
                    <a:lnTo>
                      <a:pt x="558" y="680"/>
                    </a:lnTo>
                    <a:lnTo>
                      <a:pt x="552" y="690"/>
                    </a:lnTo>
                    <a:lnTo>
                      <a:pt x="552" y="690"/>
                    </a:lnTo>
                    <a:lnTo>
                      <a:pt x="536" y="704"/>
                    </a:lnTo>
                    <a:lnTo>
                      <a:pt x="536" y="704"/>
                    </a:lnTo>
                    <a:lnTo>
                      <a:pt x="546" y="734"/>
                    </a:lnTo>
                    <a:lnTo>
                      <a:pt x="546" y="734"/>
                    </a:lnTo>
                    <a:lnTo>
                      <a:pt x="548" y="756"/>
                    </a:lnTo>
                    <a:lnTo>
                      <a:pt x="550" y="780"/>
                    </a:lnTo>
                    <a:lnTo>
                      <a:pt x="550" y="804"/>
                    </a:lnTo>
                    <a:lnTo>
                      <a:pt x="552" y="826"/>
                    </a:lnTo>
                    <a:lnTo>
                      <a:pt x="552" y="826"/>
                    </a:lnTo>
                    <a:lnTo>
                      <a:pt x="564" y="918"/>
                    </a:lnTo>
                    <a:lnTo>
                      <a:pt x="564" y="918"/>
                    </a:lnTo>
                    <a:lnTo>
                      <a:pt x="564" y="956"/>
                    </a:lnTo>
                    <a:lnTo>
                      <a:pt x="564" y="956"/>
                    </a:lnTo>
                    <a:lnTo>
                      <a:pt x="562" y="1026"/>
                    </a:lnTo>
                    <a:lnTo>
                      <a:pt x="562" y="1026"/>
                    </a:lnTo>
                    <a:lnTo>
                      <a:pt x="564" y="1080"/>
                    </a:lnTo>
                    <a:lnTo>
                      <a:pt x="564" y="1080"/>
                    </a:lnTo>
                    <a:lnTo>
                      <a:pt x="568" y="1106"/>
                    </a:lnTo>
                    <a:lnTo>
                      <a:pt x="568" y="1132"/>
                    </a:lnTo>
                    <a:lnTo>
                      <a:pt x="568" y="1158"/>
                    </a:lnTo>
                    <a:lnTo>
                      <a:pt x="564" y="1184"/>
                    </a:lnTo>
                    <a:lnTo>
                      <a:pt x="564" y="1184"/>
                    </a:lnTo>
                    <a:lnTo>
                      <a:pt x="566" y="1244"/>
                    </a:lnTo>
                    <a:lnTo>
                      <a:pt x="566" y="1244"/>
                    </a:lnTo>
                    <a:lnTo>
                      <a:pt x="562" y="1268"/>
                    </a:lnTo>
                    <a:lnTo>
                      <a:pt x="562" y="1294"/>
                    </a:lnTo>
                    <a:lnTo>
                      <a:pt x="560" y="1318"/>
                    </a:lnTo>
                    <a:lnTo>
                      <a:pt x="558" y="1342"/>
                    </a:lnTo>
                    <a:lnTo>
                      <a:pt x="558" y="1342"/>
                    </a:lnTo>
                    <a:lnTo>
                      <a:pt x="558" y="1348"/>
                    </a:lnTo>
                    <a:lnTo>
                      <a:pt x="560" y="1354"/>
                    </a:lnTo>
                    <a:lnTo>
                      <a:pt x="564" y="1362"/>
                    </a:lnTo>
                    <a:lnTo>
                      <a:pt x="572" y="1372"/>
                    </a:lnTo>
                    <a:lnTo>
                      <a:pt x="576" y="1382"/>
                    </a:lnTo>
                    <a:lnTo>
                      <a:pt x="576" y="1382"/>
                    </a:lnTo>
                    <a:lnTo>
                      <a:pt x="576" y="1386"/>
                    </a:lnTo>
                    <a:lnTo>
                      <a:pt x="576" y="1392"/>
                    </a:lnTo>
                    <a:lnTo>
                      <a:pt x="572" y="1404"/>
                    </a:lnTo>
                    <a:lnTo>
                      <a:pt x="562" y="1424"/>
                    </a:lnTo>
                    <a:lnTo>
                      <a:pt x="562" y="1424"/>
                    </a:lnTo>
                    <a:lnTo>
                      <a:pt x="568" y="1442"/>
                    </a:lnTo>
                    <a:lnTo>
                      <a:pt x="568" y="1442"/>
                    </a:lnTo>
                    <a:lnTo>
                      <a:pt x="570" y="1454"/>
                    </a:lnTo>
                    <a:lnTo>
                      <a:pt x="570" y="1468"/>
                    </a:lnTo>
                    <a:lnTo>
                      <a:pt x="570" y="1480"/>
                    </a:lnTo>
                    <a:lnTo>
                      <a:pt x="570" y="1492"/>
                    </a:lnTo>
                    <a:lnTo>
                      <a:pt x="570" y="1492"/>
                    </a:lnTo>
                    <a:lnTo>
                      <a:pt x="560" y="1500"/>
                    </a:lnTo>
                    <a:lnTo>
                      <a:pt x="550" y="1510"/>
                    </a:lnTo>
                    <a:lnTo>
                      <a:pt x="550" y="1510"/>
                    </a:lnTo>
                    <a:lnTo>
                      <a:pt x="542" y="1512"/>
                    </a:lnTo>
                    <a:lnTo>
                      <a:pt x="534" y="1514"/>
                    </a:lnTo>
                    <a:lnTo>
                      <a:pt x="514" y="1516"/>
                    </a:lnTo>
                    <a:lnTo>
                      <a:pt x="494" y="1514"/>
                    </a:lnTo>
                    <a:lnTo>
                      <a:pt x="486" y="1512"/>
                    </a:lnTo>
                    <a:lnTo>
                      <a:pt x="480" y="1508"/>
                    </a:lnTo>
                    <a:lnTo>
                      <a:pt x="480" y="1508"/>
                    </a:lnTo>
                    <a:lnTo>
                      <a:pt x="482" y="1490"/>
                    </a:lnTo>
                    <a:lnTo>
                      <a:pt x="488" y="1470"/>
                    </a:lnTo>
                    <a:lnTo>
                      <a:pt x="492" y="1450"/>
                    </a:lnTo>
                    <a:lnTo>
                      <a:pt x="494" y="1442"/>
                    </a:lnTo>
                    <a:lnTo>
                      <a:pt x="494" y="1438"/>
                    </a:lnTo>
                    <a:lnTo>
                      <a:pt x="494" y="1438"/>
                    </a:lnTo>
                    <a:lnTo>
                      <a:pt x="488" y="1428"/>
                    </a:lnTo>
                    <a:lnTo>
                      <a:pt x="480" y="1418"/>
                    </a:lnTo>
                    <a:lnTo>
                      <a:pt x="474" y="1408"/>
                    </a:lnTo>
                    <a:lnTo>
                      <a:pt x="470" y="1396"/>
                    </a:lnTo>
                    <a:lnTo>
                      <a:pt x="470" y="1396"/>
                    </a:lnTo>
                    <a:lnTo>
                      <a:pt x="470" y="1378"/>
                    </a:lnTo>
                    <a:lnTo>
                      <a:pt x="470" y="1360"/>
                    </a:lnTo>
                    <a:lnTo>
                      <a:pt x="472" y="1342"/>
                    </a:lnTo>
                    <a:lnTo>
                      <a:pt x="472" y="1324"/>
                    </a:lnTo>
                    <a:lnTo>
                      <a:pt x="472" y="1324"/>
                    </a:lnTo>
                    <a:lnTo>
                      <a:pt x="462" y="1246"/>
                    </a:lnTo>
                    <a:lnTo>
                      <a:pt x="462" y="1246"/>
                    </a:lnTo>
                    <a:lnTo>
                      <a:pt x="464" y="1220"/>
                    </a:lnTo>
                    <a:lnTo>
                      <a:pt x="464" y="1220"/>
                    </a:lnTo>
                    <a:lnTo>
                      <a:pt x="454" y="1184"/>
                    </a:lnTo>
                    <a:lnTo>
                      <a:pt x="454" y="1184"/>
                    </a:lnTo>
                    <a:lnTo>
                      <a:pt x="454" y="1176"/>
                    </a:lnTo>
                    <a:lnTo>
                      <a:pt x="454" y="1166"/>
                    </a:lnTo>
                    <a:lnTo>
                      <a:pt x="456" y="1156"/>
                    </a:lnTo>
                    <a:lnTo>
                      <a:pt x="456" y="1144"/>
                    </a:lnTo>
                    <a:lnTo>
                      <a:pt x="456" y="1144"/>
                    </a:lnTo>
                    <a:lnTo>
                      <a:pt x="450" y="1130"/>
                    </a:lnTo>
                    <a:lnTo>
                      <a:pt x="442" y="1116"/>
                    </a:lnTo>
                    <a:lnTo>
                      <a:pt x="434" y="1100"/>
                    </a:lnTo>
                    <a:lnTo>
                      <a:pt x="428" y="1084"/>
                    </a:lnTo>
                    <a:lnTo>
                      <a:pt x="428" y="1084"/>
                    </a:lnTo>
                    <a:lnTo>
                      <a:pt x="420" y="1034"/>
                    </a:lnTo>
                    <a:lnTo>
                      <a:pt x="420" y="1034"/>
                    </a:lnTo>
                    <a:lnTo>
                      <a:pt x="412" y="1006"/>
                    </a:lnTo>
                    <a:lnTo>
                      <a:pt x="412" y="1006"/>
                    </a:lnTo>
                    <a:lnTo>
                      <a:pt x="410" y="964"/>
                    </a:lnTo>
                    <a:lnTo>
                      <a:pt x="410" y="964"/>
                    </a:lnTo>
                    <a:lnTo>
                      <a:pt x="400" y="932"/>
                    </a:lnTo>
                    <a:lnTo>
                      <a:pt x="400" y="932"/>
                    </a:lnTo>
                    <a:lnTo>
                      <a:pt x="398" y="932"/>
                    </a:lnTo>
                    <a:lnTo>
                      <a:pt x="398" y="932"/>
                    </a:lnTo>
                    <a:lnTo>
                      <a:pt x="388" y="934"/>
                    </a:lnTo>
                    <a:lnTo>
                      <a:pt x="382" y="934"/>
                    </a:lnTo>
                    <a:lnTo>
                      <a:pt x="380" y="938"/>
                    </a:lnTo>
                    <a:lnTo>
                      <a:pt x="380" y="938"/>
                    </a:lnTo>
                    <a:lnTo>
                      <a:pt x="376" y="948"/>
                    </a:lnTo>
                    <a:lnTo>
                      <a:pt x="376" y="962"/>
                    </a:lnTo>
                    <a:lnTo>
                      <a:pt x="376" y="992"/>
                    </a:lnTo>
                    <a:lnTo>
                      <a:pt x="378" y="1024"/>
                    </a:lnTo>
                    <a:lnTo>
                      <a:pt x="378" y="1040"/>
                    </a:lnTo>
                    <a:lnTo>
                      <a:pt x="378" y="1052"/>
                    </a:lnTo>
                    <a:lnTo>
                      <a:pt x="378" y="1052"/>
                    </a:lnTo>
                    <a:lnTo>
                      <a:pt x="372" y="1092"/>
                    </a:lnTo>
                    <a:lnTo>
                      <a:pt x="368" y="1128"/>
                    </a:lnTo>
                    <a:lnTo>
                      <a:pt x="368" y="1128"/>
                    </a:lnTo>
                    <a:lnTo>
                      <a:pt x="372" y="1166"/>
                    </a:lnTo>
                    <a:lnTo>
                      <a:pt x="372" y="1166"/>
                    </a:lnTo>
                    <a:lnTo>
                      <a:pt x="370" y="1182"/>
                    </a:lnTo>
                    <a:lnTo>
                      <a:pt x="370" y="1200"/>
                    </a:lnTo>
                    <a:lnTo>
                      <a:pt x="372" y="1234"/>
                    </a:lnTo>
                    <a:lnTo>
                      <a:pt x="372" y="1234"/>
                    </a:lnTo>
                    <a:lnTo>
                      <a:pt x="372" y="1260"/>
                    </a:lnTo>
                    <a:lnTo>
                      <a:pt x="372" y="1260"/>
                    </a:lnTo>
                    <a:lnTo>
                      <a:pt x="378" y="1332"/>
                    </a:lnTo>
                    <a:lnTo>
                      <a:pt x="378" y="1332"/>
                    </a:lnTo>
                    <a:lnTo>
                      <a:pt x="384" y="1364"/>
                    </a:lnTo>
                    <a:lnTo>
                      <a:pt x="384" y="1364"/>
                    </a:lnTo>
                    <a:lnTo>
                      <a:pt x="382" y="1372"/>
                    </a:lnTo>
                    <a:lnTo>
                      <a:pt x="378" y="1380"/>
                    </a:lnTo>
                    <a:lnTo>
                      <a:pt x="372" y="1388"/>
                    </a:lnTo>
                    <a:lnTo>
                      <a:pt x="370" y="1396"/>
                    </a:lnTo>
                    <a:lnTo>
                      <a:pt x="370" y="1396"/>
                    </a:lnTo>
                    <a:lnTo>
                      <a:pt x="372" y="1442"/>
                    </a:lnTo>
                    <a:lnTo>
                      <a:pt x="372" y="1442"/>
                    </a:lnTo>
                    <a:lnTo>
                      <a:pt x="378" y="1450"/>
                    </a:lnTo>
                    <a:lnTo>
                      <a:pt x="378" y="1456"/>
                    </a:lnTo>
                    <a:lnTo>
                      <a:pt x="378" y="1462"/>
                    </a:lnTo>
                    <a:lnTo>
                      <a:pt x="378" y="1462"/>
                    </a:lnTo>
                    <a:lnTo>
                      <a:pt x="372" y="1468"/>
                    </a:lnTo>
                    <a:lnTo>
                      <a:pt x="366" y="1472"/>
                    </a:lnTo>
                    <a:lnTo>
                      <a:pt x="358" y="1476"/>
                    </a:lnTo>
                    <a:lnTo>
                      <a:pt x="350" y="1478"/>
                    </a:lnTo>
                    <a:lnTo>
                      <a:pt x="350" y="1478"/>
                    </a:lnTo>
                    <a:lnTo>
                      <a:pt x="324" y="1478"/>
                    </a:lnTo>
                    <a:lnTo>
                      <a:pt x="324" y="1478"/>
                    </a:lnTo>
                    <a:lnTo>
                      <a:pt x="312" y="1484"/>
                    </a:lnTo>
                    <a:lnTo>
                      <a:pt x="302" y="1490"/>
                    </a:lnTo>
                    <a:lnTo>
                      <a:pt x="288" y="1494"/>
                    </a:lnTo>
                    <a:lnTo>
                      <a:pt x="272" y="1498"/>
                    </a:lnTo>
                    <a:lnTo>
                      <a:pt x="272" y="1498"/>
                    </a:lnTo>
                    <a:lnTo>
                      <a:pt x="272" y="1500"/>
                    </a:lnTo>
                    <a:lnTo>
                      <a:pt x="272" y="1500"/>
                    </a:lnTo>
                    <a:lnTo>
                      <a:pt x="290" y="1520"/>
                    </a:lnTo>
                    <a:lnTo>
                      <a:pt x="300" y="1530"/>
                    </a:lnTo>
                    <a:lnTo>
                      <a:pt x="312" y="1536"/>
                    </a:lnTo>
                    <a:lnTo>
                      <a:pt x="312" y="1536"/>
                    </a:lnTo>
                    <a:lnTo>
                      <a:pt x="326" y="1540"/>
                    </a:lnTo>
                    <a:lnTo>
                      <a:pt x="342" y="1540"/>
                    </a:lnTo>
                    <a:lnTo>
                      <a:pt x="356" y="1540"/>
                    </a:lnTo>
                    <a:lnTo>
                      <a:pt x="370" y="1542"/>
                    </a:lnTo>
                    <a:lnTo>
                      <a:pt x="370" y="1542"/>
                    </a:lnTo>
                    <a:lnTo>
                      <a:pt x="376" y="1554"/>
                    </a:lnTo>
                    <a:lnTo>
                      <a:pt x="378" y="1560"/>
                    </a:lnTo>
                    <a:lnTo>
                      <a:pt x="380" y="1564"/>
                    </a:lnTo>
                    <a:lnTo>
                      <a:pt x="380" y="1564"/>
                    </a:lnTo>
                    <a:lnTo>
                      <a:pt x="376" y="1568"/>
                    </a:lnTo>
                    <a:lnTo>
                      <a:pt x="372" y="1570"/>
                    </a:lnTo>
                    <a:lnTo>
                      <a:pt x="364" y="1574"/>
                    </a:lnTo>
                    <a:lnTo>
                      <a:pt x="340" y="1578"/>
                    </a:lnTo>
                    <a:lnTo>
                      <a:pt x="340" y="1578"/>
                    </a:lnTo>
                    <a:lnTo>
                      <a:pt x="306" y="1582"/>
                    </a:lnTo>
                    <a:lnTo>
                      <a:pt x="288" y="1584"/>
                    </a:lnTo>
                    <a:lnTo>
                      <a:pt x="270" y="1582"/>
                    </a:lnTo>
                    <a:lnTo>
                      <a:pt x="270" y="1582"/>
                    </a:lnTo>
                    <a:lnTo>
                      <a:pt x="220" y="1570"/>
                    </a:lnTo>
                    <a:lnTo>
                      <a:pt x="220" y="1570"/>
                    </a:lnTo>
                    <a:close/>
                    <a:moveTo>
                      <a:pt x="418" y="44"/>
                    </a:moveTo>
                    <a:lnTo>
                      <a:pt x="418" y="44"/>
                    </a:lnTo>
                    <a:lnTo>
                      <a:pt x="420" y="46"/>
                    </a:lnTo>
                    <a:lnTo>
                      <a:pt x="420" y="44"/>
                    </a:lnTo>
                    <a:lnTo>
                      <a:pt x="420" y="44"/>
                    </a:lnTo>
                    <a:lnTo>
                      <a:pt x="418" y="44"/>
                    </a:lnTo>
                    <a:lnTo>
                      <a:pt x="418" y="44"/>
                    </a:lnTo>
                    <a:close/>
                    <a:moveTo>
                      <a:pt x="264" y="1234"/>
                    </a:moveTo>
                    <a:lnTo>
                      <a:pt x="264" y="1234"/>
                    </a:lnTo>
                    <a:lnTo>
                      <a:pt x="254" y="1280"/>
                    </a:lnTo>
                    <a:lnTo>
                      <a:pt x="254" y="1280"/>
                    </a:lnTo>
                    <a:lnTo>
                      <a:pt x="252" y="1306"/>
                    </a:lnTo>
                    <a:lnTo>
                      <a:pt x="252" y="1306"/>
                    </a:lnTo>
                    <a:lnTo>
                      <a:pt x="242" y="1342"/>
                    </a:lnTo>
                    <a:lnTo>
                      <a:pt x="236" y="1378"/>
                    </a:lnTo>
                    <a:lnTo>
                      <a:pt x="234" y="1414"/>
                    </a:lnTo>
                    <a:lnTo>
                      <a:pt x="236" y="1454"/>
                    </a:lnTo>
                    <a:lnTo>
                      <a:pt x="236" y="1454"/>
                    </a:lnTo>
                    <a:lnTo>
                      <a:pt x="242" y="1450"/>
                    </a:lnTo>
                    <a:lnTo>
                      <a:pt x="248" y="1446"/>
                    </a:lnTo>
                    <a:lnTo>
                      <a:pt x="258" y="1436"/>
                    </a:lnTo>
                    <a:lnTo>
                      <a:pt x="270" y="1424"/>
                    </a:lnTo>
                    <a:lnTo>
                      <a:pt x="280" y="1414"/>
                    </a:lnTo>
                    <a:lnTo>
                      <a:pt x="280" y="1414"/>
                    </a:lnTo>
                    <a:lnTo>
                      <a:pt x="278" y="1400"/>
                    </a:lnTo>
                    <a:lnTo>
                      <a:pt x="278" y="1386"/>
                    </a:lnTo>
                    <a:lnTo>
                      <a:pt x="276" y="1374"/>
                    </a:lnTo>
                    <a:lnTo>
                      <a:pt x="278" y="1360"/>
                    </a:lnTo>
                    <a:lnTo>
                      <a:pt x="278" y="1360"/>
                    </a:lnTo>
                    <a:lnTo>
                      <a:pt x="280" y="1350"/>
                    </a:lnTo>
                    <a:lnTo>
                      <a:pt x="286" y="1338"/>
                    </a:lnTo>
                    <a:lnTo>
                      <a:pt x="290" y="1328"/>
                    </a:lnTo>
                    <a:lnTo>
                      <a:pt x="290" y="1322"/>
                    </a:lnTo>
                    <a:lnTo>
                      <a:pt x="290" y="1316"/>
                    </a:lnTo>
                    <a:lnTo>
                      <a:pt x="290" y="1316"/>
                    </a:lnTo>
                    <a:lnTo>
                      <a:pt x="268" y="1234"/>
                    </a:lnTo>
                    <a:lnTo>
                      <a:pt x="268" y="1234"/>
                    </a:lnTo>
                    <a:lnTo>
                      <a:pt x="264" y="1234"/>
                    </a:lnTo>
                    <a:lnTo>
                      <a:pt x="264" y="1234"/>
                    </a:lnTo>
                    <a:close/>
                    <a:moveTo>
                      <a:pt x="160" y="1408"/>
                    </a:moveTo>
                    <a:lnTo>
                      <a:pt x="160" y="1408"/>
                    </a:lnTo>
                    <a:lnTo>
                      <a:pt x="156" y="1422"/>
                    </a:lnTo>
                    <a:lnTo>
                      <a:pt x="154" y="1438"/>
                    </a:lnTo>
                    <a:lnTo>
                      <a:pt x="154" y="1446"/>
                    </a:lnTo>
                    <a:lnTo>
                      <a:pt x="156" y="1454"/>
                    </a:lnTo>
                    <a:lnTo>
                      <a:pt x="158" y="1458"/>
                    </a:lnTo>
                    <a:lnTo>
                      <a:pt x="164" y="1462"/>
                    </a:lnTo>
                    <a:lnTo>
                      <a:pt x="164" y="1462"/>
                    </a:lnTo>
                    <a:lnTo>
                      <a:pt x="166" y="1432"/>
                    </a:lnTo>
                    <a:lnTo>
                      <a:pt x="164" y="1418"/>
                    </a:lnTo>
                    <a:lnTo>
                      <a:pt x="164" y="1412"/>
                    </a:lnTo>
                    <a:lnTo>
                      <a:pt x="160" y="1408"/>
                    </a:lnTo>
                    <a:lnTo>
                      <a:pt x="160" y="140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2" name="Freeform 195"/>
              <p:cNvSpPr>
                <a:spLocks noEditPoints="1"/>
              </p:cNvSpPr>
              <p:nvPr/>
            </p:nvSpPr>
            <p:spPr bwMode="auto">
              <a:xfrm>
                <a:off x="2107964" y="2592383"/>
                <a:ext cx="395201" cy="1300211"/>
              </a:xfrm>
              <a:custGeom>
                <a:avLst/>
                <a:gdLst/>
                <a:ahLst/>
                <a:cxnLst>
                  <a:cxn ang="0">
                    <a:pos x="386" y="338"/>
                  </a:cxn>
                  <a:cxn ang="0">
                    <a:pos x="376" y="256"/>
                  </a:cxn>
                  <a:cxn ang="0">
                    <a:pos x="366" y="214"/>
                  </a:cxn>
                  <a:cxn ang="0">
                    <a:pos x="308" y="182"/>
                  </a:cxn>
                  <a:cxn ang="0">
                    <a:pos x="260" y="162"/>
                  </a:cxn>
                  <a:cxn ang="0">
                    <a:pos x="232" y="138"/>
                  </a:cxn>
                  <a:cxn ang="0">
                    <a:pos x="230" y="108"/>
                  </a:cxn>
                  <a:cxn ang="0">
                    <a:pos x="230" y="66"/>
                  </a:cxn>
                  <a:cxn ang="0">
                    <a:pos x="188" y="4"/>
                  </a:cxn>
                  <a:cxn ang="0">
                    <a:pos x="112" y="76"/>
                  </a:cxn>
                  <a:cxn ang="0">
                    <a:pos x="114" y="112"/>
                  </a:cxn>
                  <a:cxn ang="0">
                    <a:pos x="140" y="158"/>
                  </a:cxn>
                  <a:cxn ang="0">
                    <a:pos x="134" y="196"/>
                  </a:cxn>
                  <a:cxn ang="0">
                    <a:pos x="80" y="244"/>
                  </a:cxn>
                  <a:cxn ang="0">
                    <a:pos x="62" y="274"/>
                  </a:cxn>
                  <a:cxn ang="0">
                    <a:pos x="54" y="346"/>
                  </a:cxn>
                  <a:cxn ang="0">
                    <a:pos x="48" y="434"/>
                  </a:cxn>
                  <a:cxn ang="0">
                    <a:pos x="40" y="474"/>
                  </a:cxn>
                  <a:cxn ang="0">
                    <a:pos x="42" y="520"/>
                  </a:cxn>
                  <a:cxn ang="0">
                    <a:pos x="26" y="558"/>
                  </a:cxn>
                  <a:cxn ang="0">
                    <a:pos x="0" y="638"/>
                  </a:cxn>
                  <a:cxn ang="0">
                    <a:pos x="26" y="646"/>
                  </a:cxn>
                  <a:cxn ang="0">
                    <a:pos x="38" y="668"/>
                  </a:cxn>
                  <a:cxn ang="0">
                    <a:pos x="64" y="868"/>
                  </a:cxn>
                  <a:cxn ang="0">
                    <a:pos x="98" y="1038"/>
                  </a:cxn>
                  <a:cxn ang="0">
                    <a:pos x="122" y="1156"/>
                  </a:cxn>
                  <a:cxn ang="0">
                    <a:pos x="136" y="1190"/>
                  </a:cxn>
                  <a:cxn ang="0">
                    <a:pos x="132" y="1216"/>
                  </a:cxn>
                  <a:cxn ang="0">
                    <a:pos x="98" y="1224"/>
                  </a:cxn>
                  <a:cxn ang="0">
                    <a:pos x="64" y="1244"/>
                  </a:cxn>
                  <a:cxn ang="0">
                    <a:pos x="64" y="1254"/>
                  </a:cxn>
                  <a:cxn ang="0">
                    <a:pos x="140" y="1264"/>
                  </a:cxn>
                  <a:cxn ang="0">
                    <a:pos x="188" y="1244"/>
                  </a:cxn>
                  <a:cxn ang="0">
                    <a:pos x="240" y="1252"/>
                  </a:cxn>
                  <a:cxn ang="0">
                    <a:pos x="268" y="1246"/>
                  </a:cxn>
                  <a:cxn ang="0">
                    <a:pos x="264" y="1258"/>
                  </a:cxn>
                  <a:cxn ang="0">
                    <a:pos x="246" y="1282"/>
                  </a:cxn>
                  <a:cxn ang="0">
                    <a:pos x="232" y="1300"/>
                  </a:cxn>
                  <a:cxn ang="0">
                    <a:pos x="292" y="1316"/>
                  </a:cxn>
                  <a:cxn ang="0">
                    <a:pos x="350" y="1294"/>
                  </a:cxn>
                  <a:cxn ang="0">
                    <a:pos x="354" y="1256"/>
                  </a:cxn>
                  <a:cxn ang="0">
                    <a:pos x="360" y="1242"/>
                  </a:cxn>
                  <a:cxn ang="0">
                    <a:pos x="346" y="1176"/>
                  </a:cxn>
                  <a:cxn ang="0">
                    <a:pos x="342" y="1070"/>
                  </a:cxn>
                  <a:cxn ang="0">
                    <a:pos x="330" y="952"/>
                  </a:cxn>
                  <a:cxn ang="0">
                    <a:pos x="318" y="732"/>
                  </a:cxn>
                  <a:cxn ang="0">
                    <a:pos x="312" y="640"/>
                  </a:cxn>
                  <a:cxn ang="0">
                    <a:pos x="338" y="614"/>
                  </a:cxn>
                  <a:cxn ang="0">
                    <a:pos x="358" y="584"/>
                  </a:cxn>
                  <a:cxn ang="0">
                    <a:pos x="360" y="566"/>
                  </a:cxn>
                  <a:cxn ang="0">
                    <a:pos x="374" y="506"/>
                  </a:cxn>
                  <a:cxn ang="0">
                    <a:pos x="234" y="1092"/>
                  </a:cxn>
                  <a:cxn ang="0">
                    <a:pos x="224" y="962"/>
                  </a:cxn>
                  <a:cxn ang="0">
                    <a:pos x="222" y="914"/>
                  </a:cxn>
                  <a:cxn ang="0">
                    <a:pos x="232" y="980"/>
                  </a:cxn>
                  <a:cxn ang="0">
                    <a:pos x="246" y="1116"/>
                  </a:cxn>
                  <a:cxn ang="0">
                    <a:pos x="242" y="1152"/>
                  </a:cxn>
                  <a:cxn ang="0">
                    <a:pos x="248" y="1154"/>
                  </a:cxn>
                  <a:cxn ang="0">
                    <a:pos x="262" y="1234"/>
                  </a:cxn>
                  <a:cxn ang="0">
                    <a:pos x="258" y="1212"/>
                  </a:cxn>
                </a:cxnLst>
                <a:rect l="0" t="0" r="r" b="b"/>
                <a:pathLst>
                  <a:path w="400" h="1316">
                    <a:moveTo>
                      <a:pt x="398" y="426"/>
                    </a:moveTo>
                    <a:lnTo>
                      <a:pt x="398" y="426"/>
                    </a:lnTo>
                    <a:lnTo>
                      <a:pt x="398" y="410"/>
                    </a:lnTo>
                    <a:lnTo>
                      <a:pt x="398" y="410"/>
                    </a:lnTo>
                    <a:lnTo>
                      <a:pt x="396" y="394"/>
                    </a:lnTo>
                    <a:lnTo>
                      <a:pt x="396" y="394"/>
                    </a:lnTo>
                    <a:lnTo>
                      <a:pt x="392" y="374"/>
                    </a:lnTo>
                    <a:lnTo>
                      <a:pt x="392" y="374"/>
                    </a:lnTo>
                    <a:lnTo>
                      <a:pt x="388" y="364"/>
                    </a:lnTo>
                    <a:lnTo>
                      <a:pt x="388" y="364"/>
                    </a:lnTo>
                    <a:lnTo>
                      <a:pt x="386" y="346"/>
                    </a:lnTo>
                    <a:lnTo>
                      <a:pt x="386" y="346"/>
                    </a:lnTo>
                    <a:lnTo>
                      <a:pt x="386" y="338"/>
                    </a:lnTo>
                    <a:lnTo>
                      <a:pt x="386" y="338"/>
                    </a:lnTo>
                    <a:lnTo>
                      <a:pt x="388" y="322"/>
                    </a:lnTo>
                    <a:lnTo>
                      <a:pt x="388" y="322"/>
                    </a:lnTo>
                    <a:lnTo>
                      <a:pt x="386" y="306"/>
                    </a:lnTo>
                    <a:lnTo>
                      <a:pt x="386" y="306"/>
                    </a:lnTo>
                    <a:lnTo>
                      <a:pt x="382" y="284"/>
                    </a:lnTo>
                    <a:lnTo>
                      <a:pt x="382" y="284"/>
                    </a:lnTo>
                    <a:lnTo>
                      <a:pt x="378" y="274"/>
                    </a:lnTo>
                    <a:lnTo>
                      <a:pt x="378" y="274"/>
                    </a:lnTo>
                    <a:lnTo>
                      <a:pt x="376" y="264"/>
                    </a:lnTo>
                    <a:lnTo>
                      <a:pt x="376" y="264"/>
                    </a:lnTo>
                    <a:lnTo>
                      <a:pt x="376" y="256"/>
                    </a:lnTo>
                    <a:lnTo>
                      <a:pt x="376" y="256"/>
                    </a:lnTo>
                    <a:lnTo>
                      <a:pt x="374" y="250"/>
                    </a:lnTo>
                    <a:lnTo>
                      <a:pt x="374" y="250"/>
                    </a:lnTo>
                    <a:lnTo>
                      <a:pt x="374" y="248"/>
                    </a:lnTo>
                    <a:lnTo>
                      <a:pt x="374" y="244"/>
                    </a:lnTo>
                    <a:lnTo>
                      <a:pt x="374" y="244"/>
                    </a:lnTo>
                    <a:lnTo>
                      <a:pt x="372" y="240"/>
                    </a:lnTo>
                    <a:lnTo>
                      <a:pt x="372" y="240"/>
                    </a:lnTo>
                    <a:lnTo>
                      <a:pt x="370" y="230"/>
                    </a:lnTo>
                    <a:lnTo>
                      <a:pt x="370" y="230"/>
                    </a:lnTo>
                    <a:lnTo>
                      <a:pt x="368" y="222"/>
                    </a:lnTo>
                    <a:lnTo>
                      <a:pt x="368" y="222"/>
                    </a:lnTo>
                    <a:lnTo>
                      <a:pt x="366" y="214"/>
                    </a:lnTo>
                    <a:lnTo>
                      <a:pt x="366" y="214"/>
                    </a:lnTo>
                    <a:lnTo>
                      <a:pt x="362" y="208"/>
                    </a:lnTo>
                    <a:lnTo>
                      <a:pt x="362" y="208"/>
                    </a:lnTo>
                    <a:lnTo>
                      <a:pt x="356" y="202"/>
                    </a:lnTo>
                    <a:lnTo>
                      <a:pt x="356" y="202"/>
                    </a:lnTo>
                    <a:lnTo>
                      <a:pt x="350" y="198"/>
                    </a:lnTo>
                    <a:lnTo>
                      <a:pt x="350" y="198"/>
                    </a:lnTo>
                    <a:lnTo>
                      <a:pt x="346" y="196"/>
                    </a:lnTo>
                    <a:lnTo>
                      <a:pt x="346" y="196"/>
                    </a:lnTo>
                    <a:lnTo>
                      <a:pt x="336" y="194"/>
                    </a:lnTo>
                    <a:lnTo>
                      <a:pt x="336" y="194"/>
                    </a:lnTo>
                    <a:lnTo>
                      <a:pt x="330" y="190"/>
                    </a:lnTo>
                    <a:lnTo>
                      <a:pt x="330" y="190"/>
                    </a:lnTo>
                    <a:lnTo>
                      <a:pt x="308" y="182"/>
                    </a:lnTo>
                    <a:lnTo>
                      <a:pt x="308" y="182"/>
                    </a:lnTo>
                    <a:lnTo>
                      <a:pt x="286" y="172"/>
                    </a:lnTo>
                    <a:lnTo>
                      <a:pt x="286" y="172"/>
                    </a:lnTo>
                    <a:lnTo>
                      <a:pt x="272" y="168"/>
                    </a:lnTo>
                    <a:lnTo>
                      <a:pt x="272" y="168"/>
                    </a:lnTo>
                    <a:lnTo>
                      <a:pt x="266" y="166"/>
                    </a:lnTo>
                    <a:lnTo>
                      <a:pt x="266" y="166"/>
                    </a:lnTo>
                    <a:lnTo>
                      <a:pt x="264" y="166"/>
                    </a:lnTo>
                    <a:lnTo>
                      <a:pt x="264" y="166"/>
                    </a:lnTo>
                    <a:lnTo>
                      <a:pt x="262" y="164"/>
                    </a:lnTo>
                    <a:lnTo>
                      <a:pt x="262" y="164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52" y="158"/>
                    </a:lnTo>
                    <a:lnTo>
                      <a:pt x="252" y="158"/>
                    </a:lnTo>
                    <a:lnTo>
                      <a:pt x="248" y="150"/>
                    </a:lnTo>
                    <a:lnTo>
                      <a:pt x="248" y="150"/>
                    </a:lnTo>
                    <a:lnTo>
                      <a:pt x="246" y="148"/>
                    </a:lnTo>
                    <a:lnTo>
                      <a:pt x="244" y="148"/>
                    </a:lnTo>
                    <a:lnTo>
                      <a:pt x="244" y="148"/>
                    </a:lnTo>
                    <a:lnTo>
                      <a:pt x="238" y="146"/>
                    </a:lnTo>
                    <a:lnTo>
                      <a:pt x="238" y="146"/>
                    </a:lnTo>
                    <a:lnTo>
                      <a:pt x="238" y="146"/>
                    </a:lnTo>
                    <a:lnTo>
                      <a:pt x="236" y="146"/>
                    </a:lnTo>
                    <a:lnTo>
                      <a:pt x="236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0" y="134"/>
                    </a:lnTo>
                    <a:lnTo>
                      <a:pt x="230" y="134"/>
                    </a:lnTo>
                    <a:lnTo>
                      <a:pt x="226" y="132"/>
                    </a:lnTo>
                    <a:lnTo>
                      <a:pt x="226" y="132"/>
                    </a:lnTo>
                    <a:lnTo>
                      <a:pt x="226" y="128"/>
                    </a:lnTo>
                    <a:lnTo>
                      <a:pt x="226" y="128"/>
                    </a:lnTo>
                    <a:lnTo>
                      <a:pt x="226" y="112"/>
                    </a:lnTo>
                    <a:lnTo>
                      <a:pt x="226" y="112"/>
                    </a:lnTo>
                    <a:lnTo>
                      <a:pt x="226" y="112"/>
                    </a:lnTo>
                    <a:lnTo>
                      <a:pt x="226" y="110"/>
                    </a:lnTo>
                    <a:lnTo>
                      <a:pt x="226" y="110"/>
                    </a:lnTo>
                    <a:lnTo>
                      <a:pt x="230" y="108"/>
                    </a:lnTo>
                    <a:lnTo>
                      <a:pt x="230" y="108"/>
                    </a:lnTo>
                    <a:lnTo>
                      <a:pt x="232" y="100"/>
                    </a:lnTo>
                    <a:lnTo>
                      <a:pt x="232" y="100"/>
                    </a:lnTo>
                    <a:lnTo>
                      <a:pt x="234" y="92"/>
                    </a:lnTo>
                    <a:lnTo>
                      <a:pt x="234" y="92"/>
                    </a:lnTo>
                    <a:lnTo>
                      <a:pt x="236" y="80"/>
                    </a:lnTo>
                    <a:lnTo>
                      <a:pt x="236" y="80"/>
                    </a:lnTo>
                    <a:lnTo>
                      <a:pt x="236" y="76"/>
                    </a:lnTo>
                    <a:lnTo>
                      <a:pt x="234" y="72"/>
                    </a:lnTo>
                    <a:lnTo>
                      <a:pt x="234" y="72"/>
                    </a:lnTo>
                    <a:lnTo>
                      <a:pt x="232" y="68"/>
                    </a:lnTo>
                    <a:lnTo>
                      <a:pt x="232" y="68"/>
                    </a:lnTo>
                    <a:lnTo>
                      <a:pt x="230" y="66"/>
                    </a:lnTo>
                    <a:lnTo>
                      <a:pt x="228" y="66"/>
                    </a:lnTo>
                    <a:lnTo>
                      <a:pt x="228" y="66"/>
                    </a:lnTo>
                    <a:lnTo>
                      <a:pt x="226" y="66"/>
                    </a:lnTo>
                    <a:lnTo>
                      <a:pt x="226" y="64"/>
                    </a:lnTo>
                    <a:lnTo>
                      <a:pt x="226" y="64"/>
                    </a:lnTo>
                    <a:lnTo>
                      <a:pt x="226" y="54"/>
                    </a:lnTo>
                    <a:lnTo>
                      <a:pt x="224" y="42"/>
                    </a:lnTo>
                    <a:lnTo>
                      <a:pt x="224" y="42"/>
                    </a:lnTo>
                    <a:lnTo>
                      <a:pt x="216" y="28"/>
                    </a:lnTo>
                    <a:lnTo>
                      <a:pt x="208" y="18"/>
                    </a:lnTo>
                    <a:lnTo>
                      <a:pt x="198" y="10"/>
                    </a:lnTo>
                    <a:lnTo>
                      <a:pt x="188" y="4"/>
                    </a:lnTo>
                    <a:lnTo>
                      <a:pt x="188" y="4"/>
                    </a:lnTo>
                    <a:lnTo>
                      <a:pt x="176" y="0"/>
                    </a:lnTo>
                    <a:lnTo>
                      <a:pt x="164" y="0"/>
                    </a:lnTo>
                    <a:lnTo>
                      <a:pt x="154" y="4"/>
                    </a:lnTo>
                    <a:lnTo>
                      <a:pt x="146" y="6"/>
                    </a:lnTo>
                    <a:lnTo>
                      <a:pt x="146" y="6"/>
                    </a:lnTo>
                    <a:lnTo>
                      <a:pt x="138" y="10"/>
                    </a:lnTo>
                    <a:lnTo>
                      <a:pt x="128" y="16"/>
                    </a:lnTo>
                    <a:lnTo>
                      <a:pt x="118" y="24"/>
                    </a:lnTo>
                    <a:lnTo>
                      <a:pt x="110" y="34"/>
                    </a:lnTo>
                    <a:lnTo>
                      <a:pt x="110" y="34"/>
                    </a:lnTo>
                    <a:lnTo>
                      <a:pt x="108" y="46"/>
                    </a:lnTo>
                    <a:lnTo>
                      <a:pt x="108" y="60"/>
                    </a:lnTo>
                    <a:lnTo>
                      <a:pt x="112" y="76"/>
                    </a:lnTo>
                    <a:lnTo>
                      <a:pt x="112" y="76"/>
                    </a:lnTo>
                    <a:lnTo>
                      <a:pt x="112" y="80"/>
                    </a:lnTo>
                    <a:lnTo>
                      <a:pt x="112" y="80"/>
                    </a:lnTo>
                    <a:lnTo>
                      <a:pt x="112" y="80"/>
                    </a:lnTo>
                    <a:lnTo>
                      <a:pt x="110" y="82"/>
                    </a:lnTo>
                    <a:lnTo>
                      <a:pt x="108" y="84"/>
                    </a:lnTo>
                    <a:lnTo>
                      <a:pt x="108" y="84"/>
                    </a:lnTo>
                    <a:lnTo>
                      <a:pt x="110" y="90"/>
                    </a:lnTo>
                    <a:lnTo>
                      <a:pt x="110" y="90"/>
                    </a:lnTo>
                    <a:lnTo>
                      <a:pt x="112" y="102"/>
                    </a:lnTo>
                    <a:lnTo>
                      <a:pt x="112" y="102"/>
                    </a:lnTo>
                    <a:lnTo>
                      <a:pt x="114" y="112"/>
                    </a:lnTo>
                    <a:lnTo>
                      <a:pt x="114" y="112"/>
                    </a:lnTo>
                    <a:lnTo>
                      <a:pt x="118" y="118"/>
                    </a:lnTo>
                    <a:lnTo>
                      <a:pt x="118" y="118"/>
                    </a:lnTo>
                    <a:lnTo>
                      <a:pt x="120" y="122"/>
                    </a:lnTo>
                    <a:lnTo>
                      <a:pt x="120" y="122"/>
                    </a:lnTo>
                    <a:lnTo>
                      <a:pt x="122" y="124"/>
                    </a:lnTo>
                    <a:lnTo>
                      <a:pt x="122" y="124"/>
                    </a:lnTo>
                    <a:lnTo>
                      <a:pt x="124" y="136"/>
                    </a:lnTo>
                    <a:lnTo>
                      <a:pt x="124" y="136"/>
                    </a:lnTo>
                    <a:lnTo>
                      <a:pt x="130" y="146"/>
                    </a:lnTo>
                    <a:lnTo>
                      <a:pt x="130" y="146"/>
                    </a:lnTo>
                    <a:lnTo>
                      <a:pt x="138" y="154"/>
                    </a:lnTo>
                    <a:lnTo>
                      <a:pt x="138" y="154"/>
                    </a:lnTo>
                    <a:lnTo>
                      <a:pt x="140" y="158"/>
                    </a:lnTo>
                    <a:lnTo>
                      <a:pt x="140" y="158"/>
                    </a:lnTo>
                    <a:lnTo>
                      <a:pt x="142" y="168"/>
                    </a:lnTo>
                    <a:lnTo>
                      <a:pt x="142" y="168"/>
                    </a:lnTo>
                    <a:lnTo>
                      <a:pt x="144" y="170"/>
                    </a:lnTo>
                    <a:lnTo>
                      <a:pt x="142" y="172"/>
                    </a:lnTo>
                    <a:lnTo>
                      <a:pt x="142" y="172"/>
                    </a:lnTo>
                    <a:lnTo>
                      <a:pt x="140" y="178"/>
                    </a:lnTo>
                    <a:lnTo>
                      <a:pt x="140" y="178"/>
                    </a:lnTo>
                    <a:lnTo>
                      <a:pt x="138" y="190"/>
                    </a:lnTo>
                    <a:lnTo>
                      <a:pt x="138" y="190"/>
                    </a:lnTo>
                    <a:lnTo>
                      <a:pt x="136" y="194"/>
                    </a:lnTo>
                    <a:lnTo>
                      <a:pt x="136" y="194"/>
                    </a:lnTo>
                    <a:lnTo>
                      <a:pt x="134" y="196"/>
                    </a:lnTo>
                    <a:lnTo>
                      <a:pt x="134" y="196"/>
                    </a:lnTo>
                    <a:lnTo>
                      <a:pt x="132" y="198"/>
                    </a:lnTo>
                    <a:lnTo>
                      <a:pt x="132" y="198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10" y="218"/>
                    </a:lnTo>
                    <a:lnTo>
                      <a:pt x="110" y="218"/>
                    </a:lnTo>
                    <a:lnTo>
                      <a:pt x="96" y="232"/>
                    </a:lnTo>
                    <a:lnTo>
                      <a:pt x="96" y="23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0" y="244"/>
                    </a:lnTo>
                    <a:lnTo>
                      <a:pt x="80" y="244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72" y="252"/>
                    </a:lnTo>
                    <a:lnTo>
                      <a:pt x="72" y="252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68" y="258"/>
                    </a:lnTo>
                    <a:lnTo>
                      <a:pt x="68" y="258"/>
                    </a:lnTo>
                    <a:lnTo>
                      <a:pt x="66" y="262"/>
                    </a:lnTo>
                    <a:lnTo>
                      <a:pt x="66" y="262"/>
                    </a:lnTo>
                    <a:lnTo>
                      <a:pt x="64" y="268"/>
                    </a:lnTo>
                    <a:lnTo>
                      <a:pt x="64" y="268"/>
                    </a:lnTo>
                    <a:lnTo>
                      <a:pt x="62" y="274"/>
                    </a:lnTo>
                    <a:lnTo>
                      <a:pt x="62" y="274"/>
                    </a:lnTo>
                    <a:lnTo>
                      <a:pt x="60" y="284"/>
                    </a:lnTo>
                    <a:lnTo>
                      <a:pt x="60" y="284"/>
                    </a:lnTo>
                    <a:lnTo>
                      <a:pt x="58" y="298"/>
                    </a:lnTo>
                    <a:lnTo>
                      <a:pt x="58" y="298"/>
                    </a:lnTo>
                    <a:lnTo>
                      <a:pt x="58" y="308"/>
                    </a:lnTo>
                    <a:lnTo>
                      <a:pt x="58" y="308"/>
                    </a:lnTo>
                    <a:lnTo>
                      <a:pt x="58" y="316"/>
                    </a:lnTo>
                    <a:lnTo>
                      <a:pt x="58" y="316"/>
                    </a:lnTo>
                    <a:lnTo>
                      <a:pt x="56" y="330"/>
                    </a:lnTo>
                    <a:lnTo>
                      <a:pt x="56" y="330"/>
                    </a:lnTo>
                    <a:lnTo>
                      <a:pt x="54" y="346"/>
                    </a:lnTo>
                    <a:lnTo>
                      <a:pt x="54" y="346"/>
                    </a:lnTo>
                    <a:lnTo>
                      <a:pt x="54" y="358"/>
                    </a:lnTo>
                    <a:lnTo>
                      <a:pt x="54" y="358"/>
                    </a:lnTo>
                    <a:lnTo>
                      <a:pt x="54" y="376"/>
                    </a:lnTo>
                    <a:lnTo>
                      <a:pt x="54" y="376"/>
                    </a:lnTo>
                    <a:lnTo>
                      <a:pt x="54" y="394"/>
                    </a:lnTo>
                    <a:lnTo>
                      <a:pt x="54" y="394"/>
                    </a:lnTo>
                    <a:lnTo>
                      <a:pt x="52" y="406"/>
                    </a:lnTo>
                    <a:lnTo>
                      <a:pt x="52" y="406"/>
                    </a:lnTo>
                    <a:lnTo>
                      <a:pt x="50" y="416"/>
                    </a:lnTo>
                    <a:lnTo>
                      <a:pt x="50" y="416"/>
                    </a:lnTo>
                    <a:lnTo>
                      <a:pt x="48" y="424"/>
                    </a:lnTo>
                    <a:lnTo>
                      <a:pt x="48" y="424"/>
                    </a:lnTo>
                    <a:lnTo>
                      <a:pt x="48" y="434"/>
                    </a:lnTo>
                    <a:lnTo>
                      <a:pt x="48" y="434"/>
                    </a:lnTo>
                    <a:lnTo>
                      <a:pt x="48" y="442"/>
                    </a:lnTo>
                    <a:lnTo>
                      <a:pt x="48" y="442"/>
                    </a:lnTo>
                    <a:lnTo>
                      <a:pt x="48" y="446"/>
                    </a:lnTo>
                    <a:lnTo>
                      <a:pt x="48" y="446"/>
                    </a:lnTo>
                    <a:lnTo>
                      <a:pt x="44" y="450"/>
                    </a:lnTo>
                    <a:lnTo>
                      <a:pt x="42" y="454"/>
                    </a:lnTo>
                    <a:lnTo>
                      <a:pt x="42" y="454"/>
                    </a:lnTo>
                    <a:lnTo>
                      <a:pt x="40" y="460"/>
                    </a:lnTo>
                    <a:lnTo>
                      <a:pt x="40" y="460"/>
                    </a:lnTo>
                    <a:lnTo>
                      <a:pt x="42" y="470"/>
                    </a:lnTo>
                    <a:lnTo>
                      <a:pt x="42" y="470"/>
                    </a:lnTo>
                    <a:lnTo>
                      <a:pt x="40" y="474"/>
                    </a:lnTo>
                    <a:lnTo>
                      <a:pt x="40" y="474"/>
                    </a:lnTo>
                    <a:lnTo>
                      <a:pt x="36" y="482"/>
                    </a:lnTo>
                    <a:lnTo>
                      <a:pt x="36" y="482"/>
                    </a:lnTo>
                    <a:lnTo>
                      <a:pt x="34" y="488"/>
                    </a:lnTo>
                    <a:lnTo>
                      <a:pt x="34" y="488"/>
                    </a:lnTo>
                    <a:lnTo>
                      <a:pt x="34" y="494"/>
                    </a:lnTo>
                    <a:lnTo>
                      <a:pt x="34" y="494"/>
                    </a:lnTo>
                    <a:lnTo>
                      <a:pt x="38" y="508"/>
                    </a:lnTo>
                    <a:lnTo>
                      <a:pt x="38" y="508"/>
                    </a:lnTo>
                    <a:lnTo>
                      <a:pt x="42" y="518"/>
                    </a:lnTo>
                    <a:lnTo>
                      <a:pt x="42" y="518"/>
                    </a:lnTo>
                    <a:lnTo>
                      <a:pt x="42" y="520"/>
                    </a:lnTo>
                    <a:lnTo>
                      <a:pt x="42" y="520"/>
                    </a:lnTo>
                    <a:lnTo>
                      <a:pt x="40" y="522"/>
                    </a:lnTo>
                    <a:lnTo>
                      <a:pt x="40" y="522"/>
                    </a:lnTo>
                    <a:lnTo>
                      <a:pt x="36" y="530"/>
                    </a:lnTo>
                    <a:lnTo>
                      <a:pt x="36" y="530"/>
                    </a:lnTo>
                    <a:lnTo>
                      <a:pt x="38" y="538"/>
                    </a:lnTo>
                    <a:lnTo>
                      <a:pt x="38" y="538"/>
                    </a:lnTo>
                    <a:lnTo>
                      <a:pt x="38" y="540"/>
                    </a:lnTo>
                    <a:lnTo>
                      <a:pt x="38" y="540"/>
                    </a:lnTo>
                    <a:lnTo>
                      <a:pt x="36" y="542"/>
                    </a:lnTo>
                    <a:lnTo>
                      <a:pt x="36" y="542"/>
                    </a:lnTo>
                    <a:lnTo>
                      <a:pt x="34" y="546"/>
                    </a:lnTo>
                    <a:lnTo>
                      <a:pt x="34" y="546"/>
                    </a:lnTo>
                    <a:lnTo>
                      <a:pt x="26" y="558"/>
                    </a:lnTo>
                    <a:lnTo>
                      <a:pt x="26" y="558"/>
                    </a:lnTo>
                    <a:lnTo>
                      <a:pt x="18" y="570"/>
                    </a:lnTo>
                    <a:lnTo>
                      <a:pt x="18" y="570"/>
                    </a:lnTo>
                    <a:lnTo>
                      <a:pt x="12" y="580"/>
                    </a:lnTo>
                    <a:lnTo>
                      <a:pt x="8" y="588"/>
                    </a:lnTo>
                    <a:lnTo>
                      <a:pt x="8" y="588"/>
                    </a:lnTo>
                    <a:lnTo>
                      <a:pt x="2" y="608"/>
                    </a:lnTo>
                    <a:lnTo>
                      <a:pt x="2" y="608"/>
                    </a:lnTo>
                    <a:lnTo>
                      <a:pt x="0" y="618"/>
                    </a:lnTo>
                    <a:lnTo>
                      <a:pt x="0" y="618"/>
                    </a:lnTo>
                    <a:lnTo>
                      <a:pt x="0" y="632"/>
                    </a:lnTo>
                    <a:lnTo>
                      <a:pt x="0" y="632"/>
                    </a:lnTo>
                    <a:lnTo>
                      <a:pt x="0" y="638"/>
                    </a:lnTo>
                    <a:lnTo>
                      <a:pt x="0" y="638"/>
                    </a:lnTo>
                    <a:lnTo>
                      <a:pt x="0" y="640"/>
                    </a:lnTo>
                    <a:lnTo>
                      <a:pt x="0" y="640"/>
                    </a:lnTo>
                    <a:lnTo>
                      <a:pt x="0" y="642"/>
                    </a:lnTo>
                    <a:lnTo>
                      <a:pt x="2" y="646"/>
                    </a:lnTo>
                    <a:lnTo>
                      <a:pt x="2" y="646"/>
                    </a:lnTo>
                    <a:lnTo>
                      <a:pt x="8" y="648"/>
                    </a:lnTo>
                    <a:lnTo>
                      <a:pt x="8" y="648"/>
                    </a:lnTo>
                    <a:lnTo>
                      <a:pt x="12" y="648"/>
                    </a:lnTo>
                    <a:lnTo>
                      <a:pt x="12" y="648"/>
                    </a:lnTo>
                    <a:lnTo>
                      <a:pt x="20" y="648"/>
                    </a:lnTo>
                    <a:lnTo>
                      <a:pt x="26" y="646"/>
                    </a:lnTo>
                    <a:lnTo>
                      <a:pt x="26" y="646"/>
                    </a:lnTo>
                    <a:lnTo>
                      <a:pt x="30" y="640"/>
                    </a:lnTo>
                    <a:lnTo>
                      <a:pt x="34" y="638"/>
                    </a:lnTo>
                    <a:lnTo>
                      <a:pt x="34" y="638"/>
                    </a:lnTo>
                    <a:lnTo>
                      <a:pt x="34" y="636"/>
                    </a:lnTo>
                    <a:lnTo>
                      <a:pt x="36" y="638"/>
                    </a:lnTo>
                    <a:lnTo>
                      <a:pt x="36" y="638"/>
                    </a:lnTo>
                    <a:lnTo>
                      <a:pt x="36" y="644"/>
                    </a:lnTo>
                    <a:lnTo>
                      <a:pt x="36" y="644"/>
                    </a:lnTo>
                    <a:lnTo>
                      <a:pt x="36" y="656"/>
                    </a:lnTo>
                    <a:lnTo>
                      <a:pt x="36" y="656"/>
                    </a:lnTo>
                    <a:lnTo>
                      <a:pt x="38" y="662"/>
                    </a:lnTo>
                    <a:lnTo>
                      <a:pt x="38" y="662"/>
                    </a:lnTo>
                    <a:lnTo>
                      <a:pt x="38" y="668"/>
                    </a:lnTo>
                    <a:lnTo>
                      <a:pt x="38" y="668"/>
                    </a:lnTo>
                    <a:lnTo>
                      <a:pt x="42" y="686"/>
                    </a:lnTo>
                    <a:lnTo>
                      <a:pt x="42" y="686"/>
                    </a:lnTo>
                    <a:lnTo>
                      <a:pt x="46" y="702"/>
                    </a:lnTo>
                    <a:lnTo>
                      <a:pt x="46" y="714"/>
                    </a:lnTo>
                    <a:lnTo>
                      <a:pt x="46" y="714"/>
                    </a:lnTo>
                    <a:lnTo>
                      <a:pt x="50" y="746"/>
                    </a:lnTo>
                    <a:lnTo>
                      <a:pt x="50" y="746"/>
                    </a:lnTo>
                    <a:lnTo>
                      <a:pt x="54" y="794"/>
                    </a:lnTo>
                    <a:lnTo>
                      <a:pt x="54" y="794"/>
                    </a:lnTo>
                    <a:lnTo>
                      <a:pt x="58" y="820"/>
                    </a:lnTo>
                    <a:lnTo>
                      <a:pt x="58" y="820"/>
                    </a:lnTo>
                    <a:lnTo>
                      <a:pt x="64" y="868"/>
                    </a:lnTo>
                    <a:lnTo>
                      <a:pt x="64" y="868"/>
                    </a:lnTo>
                    <a:lnTo>
                      <a:pt x="72" y="916"/>
                    </a:lnTo>
                    <a:lnTo>
                      <a:pt x="72" y="916"/>
                    </a:lnTo>
                    <a:lnTo>
                      <a:pt x="76" y="946"/>
                    </a:lnTo>
                    <a:lnTo>
                      <a:pt x="76" y="946"/>
                    </a:lnTo>
                    <a:lnTo>
                      <a:pt x="82" y="976"/>
                    </a:lnTo>
                    <a:lnTo>
                      <a:pt x="82" y="976"/>
                    </a:lnTo>
                    <a:lnTo>
                      <a:pt x="88" y="998"/>
                    </a:lnTo>
                    <a:lnTo>
                      <a:pt x="88" y="998"/>
                    </a:lnTo>
                    <a:lnTo>
                      <a:pt x="92" y="1018"/>
                    </a:lnTo>
                    <a:lnTo>
                      <a:pt x="92" y="1018"/>
                    </a:lnTo>
                    <a:lnTo>
                      <a:pt x="98" y="1038"/>
                    </a:lnTo>
                    <a:lnTo>
                      <a:pt x="98" y="1038"/>
                    </a:lnTo>
                    <a:lnTo>
                      <a:pt x="104" y="1054"/>
                    </a:lnTo>
                    <a:lnTo>
                      <a:pt x="104" y="1054"/>
                    </a:lnTo>
                    <a:lnTo>
                      <a:pt x="106" y="1062"/>
                    </a:lnTo>
                    <a:lnTo>
                      <a:pt x="106" y="1062"/>
                    </a:lnTo>
                    <a:lnTo>
                      <a:pt x="108" y="1082"/>
                    </a:lnTo>
                    <a:lnTo>
                      <a:pt x="108" y="1082"/>
                    </a:lnTo>
                    <a:lnTo>
                      <a:pt x="110" y="1106"/>
                    </a:lnTo>
                    <a:lnTo>
                      <a:pt x="110" y="1106"/>
                    </a:lnTo>
                    <a:lnTo>
                      <a:pt x="112" y="1124"/>
                    </a:lnTo>
                    <a:lnTo>
                      <a:pt x="112" y="1124"/>
                    </a:lnTo>
                    <a:lnTo>
                      <a:pt x="116" y="1140"/>
                    </a:lnTo>
                    <a:lnTo>
                      <a:pt x="116" y="1140"/>
                    </a:lnTo>
                    <a:lnTo>
                      <a:pt x="122" y="1156"/>
                    </a:lnTo>
                    <a:lnTo>
                      <a:pt x="122" y="1156"/>
                    </a:lnTo>
                    <a:lnTo>
                      <a:pt x="128" y="1164"/>
                    </a:lnTo>
                    <a:lnTo>
                      <a:pt x="128" y="1164"/>
                    </a:lnTo>
                    <a:lnTo>
                      <a:pt x="134" y="1172"/>
                    </a:lnTo>
                    <a:lnTo>
                      <a:pt x="134" y="1172"/>
                    </a:lnTo>
                    <a:lnTo>
                      <a:pt x="136" y="1178"/>
                    </a:lnTo>
                    <a:lnTo>
                      <a:pt x="136" y="1178"/>
                    </a:lnTo>
                    <a:lnTo>
                      <a:pt x="136" y="1182"/>
                    </a:lnTo>
                    <a:lnTo>
                      <a:pt x="136" y="1182"/>
                    </a:lnTo>
                    <a:lnTo>
                      <a:pt x="136" y="1184"/>
                    </a:lnTo>
                    <a:lnTo>
                      <a:pt x="136" y="1184"/>
                    </a:lnTo>
                    <a:lnTo>
                      <a:pt x="136" y="1190"/>
                    </a:lnTo>
                    <a:lnTo>
                      <a:pt x="136" y="1190"/>
                    </a:lnTo>
                    <a:lnTo>
                      <a:pt x="140" y="1202"/>
                    </a:lnTo>
                    <a:lnTo>
                      <a:pt x="140" y="1202"/>
                    </a:lnTo>
                    <a:lnTo>
                      <a:pt x="140" y="1206"/>
                    </a:lnTo>
                    <a:lnTo>
                      <a:pt x="140" y="1206"/>
                    </a:lnTo>
                    <a:lnTo>
                      <a:pt x="140" y="1206"/>
                    </a:lnTo>
                    <a:lnTo>
                      <a:pt x="140" y="1206"/>
                    </a:lnTo>
                    <a:lnTo>
                      <a:pt x="138" y="1208"/>
                    </a:lnTo>
                    <a:lnTo>
                      <a:pt x="138" y="1208"/>
                    </a:lnTo>
                    <a:lnTo>
                      <a:pt x="134" y="1212"/>
                    </a:lnTo>
                    <a:lnTo>
                      <a:pt x="134" y="1212"/>
                    </a:lnTo>
                    <a:lnTo>
                      <a:pt x="134" y="1214"/>
                    </a:lnTo>
                    <a:lnTo>
                      <a:pt x="134" y="1214"/>
                    </a:lnTo>
                    <a:lnTo>
                      <a:pt x="132" y="1216"/>
                    </a:lnTo>
                    <a:lnTo>
                      <a:pt x="132" y="1216"/>
                    </a:lnTo>
                    <a:lnTo>
                      <a:pt x="130" y="1218"/>
                    </a:lnTo>
                    <a:lnTo>
                      <a:pt x="130" y="1218"/>
                    </a:lnTo>
                    <a:lnTo>
                      <a:pt x="126" y="1220"/>
                    </a:lnTo>
                    <a:lnTo>
                      <a:pt x="126" y="1220"/>
                    </a:lnTo>
                    <a:lnTo>
                      <a:pt x="116" y="1220"/>
                    </a:lnTo>
                    <a:lnTo>
                      <a:pt x="116" y="1220"/>
                    </a:lnTo>
                    <a:lnTo>
                      <a:pt x="110" y="1220"/>
                    </a:lnTo>
                    <a:lnTo>
                      <a:pt x="110" y="1220"/>
                    </a:lnTo>
                    <a:lnTo>
                      <a:pt x="104" y="1222"/>
                    </a:lnTo>
                    <a:lnTo>
                      <a:pt x="104" y="1222"/>
                    </a:lnTo>
                    <a:lnTo>
                      <a:pt x="98" y="1224"/>
                    </a:lnTo>
                    <a:lnTo>
                      <a:pt x="98" y="1224"/>
                    </a:lnTo>
                    <a:lnTo>
                      <a:pt x="88" y="1224"/>
                    </a:lnTo>
                    <a:lnTo>
                      <a:pt x="88" y="1224"/>
                    </a:lnTo>
                    <a:lnTo>
                      <a:pt x="80" y="1224"/>
                    </a:lnTo>
                    <a:lnTo>
                      <a:pt x="80" y="1224"/>
                    </a:lnTo>
                    <a:lnTo>
                      <a:pt x="70" y="1228"/>
                    </a:lnTo>
                    <a:lnTo>
                      <a:pt x="70" y="1228"/>
                    </a:lnTo>
                    <a:lnTo>
                      <a:pt x="64" y="1234"/>
                    </a:lnTo>
                    <a:lnTo>
                      <a:pt x="64" y="1234"/>
                    </a:lnTo>
                    <a:lnTo>
                      <a:pt x="64" y="1240"/>
                    </a:lnTo>
                    <a:lnTo>
                      <a:pt x="64" y="1240"/>
                    </a:lnTo>
                    <a:lnTo>
                      <a:pt x="64" y="1242"/>
                    </a:lnTo>
                    <a:lnTo>
                      <a:pt x="64" y="1242"/>
                    </a:lnTo>
                    <a:lnTo>
                      <a:pt x="64" y="1244"/>
                    </a:lnTo>
                    <a:lnTo>
                      <a:pt x="64" y="1244"/>
                    </a:lnTo>
                    <a:lnTo>
                      <a:pt x="64" y="1244"/>
                    </a:lnTo>
                    <a:lnTo>
                      <a:pt x="62" y="1244"/>
                    </a:lnTo>
                    <a:lnTo>
                      <a:pt x="62" y="1244"/>
                    </a:lnTo>
                    <a:lnTo>
                      <a:pt x="60" y="1244"/>
                    </a:lnTo>
                    <a:lnTo>
                      <a:pt x="60" y="1244"/>
                    </a:lnTo>
                    <a:lnTo>
                      <a:pt x="58" y="1246"/>
                    </a:lnTo>
                    <a:lnTo>
                      <a:pt x="58" y="1248"/>
                    </a:lnTo>
                    <a:lnTo>
                      <a:pt x="58" y="1248"/>
                    </a:lnTo>
                    <a:lnTo>
                      <a:pt x="58" y="1252"/>
                    </a:lnTo>
                    <a:lnTo>
                      <a:pt x="58" y="1252"/>
                    </a:lnTo>
                    <a:lnTo>
                      <a:pt x="64" y="1254"/>
                    </a:lnTo>
                    <a:lnTo>
                      <a:pt x="64" y="1254"/>
                    </a:lnTo>
                    <a:lnTo>
                      <a:pt x="70" y="1254"/>
                    </a:lnTo>
                    <a:lnTo>
                      <a:pt x="70" y="1254"/>
                    </a:lnTo>
                    <a:lnTo>
                      <a:pt x="76" y="1256"/>
                    </a:lnTo>
                    <a:lnTo>
                      <a:pt x="76" y="1256"/>
                    </a:lnTo>
                    <a:lnTo>
                      <a:pt x="86" y="1260"/>
                    </a:lnTo>
                    <a:lnTo>
                      <a:pt x="86" y="1260"/>
                    </a:lnTo>
                    <a:lnTo>
                      <a:pt x="102" y="1264"/>
                    </a:lnTo>
                    <a:lnTo>
                      <a:pt x="102" y="1264"/>
                    </a:lnTo>
                    <a:lnTo>
                      <a:pt x="104" y="1264"/>
                    </a:lnTo>
                    <a:lnTo>
                      <a:pt x="104" y="1264"/>
                    </a:lnTo>
                    <a:lnTo>
                      <a:pt x="120" y="1264"/>
                    </a:lnTo>
                    <a:lnTo>
                      <a:pt x="120" y="1264"/>
                    </a:lnTo>
                    <a:lnTo>
                      <a:pt x="140" y="1264"/>
                    </a:lnTo>
                    <a:lnTo>
                      <a:pt x="140" y="1264"/>
                    </a:lnTo>
                    <a:lnTo>
                      <a:pt x="154" y="1262"/>
                    </a:lnTo>
                    <a:lnTo>
                      <a:pt x="154" y="1262"/>
                    </a:lnTo>
                    <a:lnTo>
                      <a:pt x="168" y="1258"/>
                    </a:lnTo>
                    <a:lnTo>
                      <a:pt x="168" y="1258"/>
                    </a:lnTo>
                    <a:lnTo>
                      <a:pt x="174" y="1252"/>
                    </a:lnTo>
                    <a:lnTo>
                      <a:pt x="174" y="1252"/>
                    </a:lnTo>
                    <a:lnTo>
                      <a:pt x="182" y="1246"/>
                    </a:lnTo>
                    <a:lnTo>
                      <a:pt x="182" y="1246"/>
                    </a:lnTo>
                    <a:lnTo>
                      <a:pt x="186" y="1244"/>
                    </a:lnTo>
                    <a:lnTo>
                      <a:pt x="186" y="1244"/>
                    </a:lnTo>
                    <a:lnTo>
                      <a:pt x="188" y="1244"/>
                    </a:lnTo>
                    <a:lnTo>
                      <a:pt x="188" y="1244"/>
                    </a:lnTo>
                    <a:lnTo>
                      <a:pt x="192" y="1246"/>
                    </a:lnTo>
                    <a:lnTo>
                      <a:pt x="192" y="1246"/>
                    </a:lnTo>
                    <a:lnTo>
                      <a:pt x="200" y="1248"/>
                    </a:lnTo>
                    <a:lnTo>
                      <a:pt x="200" y="1248"/>
                    </a:lnTo>
                    <a:lnTo>
                      <a:pt x="204" y="1250"/>
                    </a:lnTo>
                    <a:lnTo>
                      <a:pt x="206" y="1254"/>
                    </a:lnTo>
                    <a:lnTo>
                      <a:pt x="206" y="1254"/>
                    </a:lnTo>
                    <a:lnTo>
                      <a:pt x="206" y="1254"/>
                    </a:lnTo>
                    <a:lnTo>
                      <a:pt x="208" y="1254"/>
                    </a:lnTo>
                    <a:lnTo>
                      <a:pt x="208" y="1254"/>
                    </a:lnTo>
                    <a:lnTo>
                      <a:pt x="218" y="1254"/>
                    </a:lnTo>
                    <a:lnTo>
                      <a:pt x="218" y="1254"/>
                    </a:lnTo>
                    <a:lnTo>
                      <a:pt x="240" y="1252"/>
                    </a:lnTo>
                    <a:lnTo>
                      <a:pt x="240" y="1252"/>
                    </a:lnTo>
                    <a:lnTo>
                      <a:pt x="250" y="1252"/>
                    </a:lnTo>
                    <a:lnTo>
                      <a:pt x="250" y="1252"/>
                    </a:lnTo>
                    <a:lnTo>
                      <a:pt x="252" y="1250"/>
                    </a:lnTo>
                    <a:lnTo>
                      <a:pt x="252" y="1250"/>
                    </a:lnTo>
                    <a:lnTo>
                      <a:pt x="260" y="1246"/>
                    </a:lnTo>
                    <a:lnTo>
                      <a:pt x="260" y="1246"/>
                    </a:lnTo>
                    <a:lnTo>
                      <a:pt x="262" y="1244"/>
                    </a:lnTo>
                    <a:lnTo>
                      <a:pt x="262" y="1244"/>
                    </a:lnTo>
                    <a:lnTo>
                      <a:pt x="264" y="1244"/>
                    </a:lnTo>
                    <a:lnTo>
                      <a:pt x="264" y="1244"/>
                    </a:lnTo>
                    <a:lnTo>
                      <a:pt x="264" y="1244"/>
                    </a:lnTo>
                    <a:lnTo>
                      <a:pt x="268" y="1246"/>
                    </a:lnTo>
                    <a:lnTo>
                      <a:pt x="268" y="1246"/>
                    </a:lnTo>
                    <a:lnTo>
                      <a:pt x="268" y="1246"/>
                    </a:lnTo>
                    <a:lnTo>
                      <a:pt x="268" y="1248"/>
                    </a:lnTo>
                    <a:lnTo>
                      <a:pt x="268" y="1248"/>
                    </a:lnTo>
                    <a:lnTo>
                      <a:pt x="270" y="1248"/>
                    </a:lnTo>
                    <a:lnTo>
                      <a:pt x="270" y="1248"/>
                    </a:lnTo>
                    <a:lnTo>
                      <a:pt x="270" y="1248"/>
                    </a:lnTo>
                    <a:lnTo>
                      <a:pt x="270" y="1250"/>
                    </a:lnTo>
                    <a:lnTo>
                      <a:pt x="270" y="1250"/>
                    </a:lnTo>
                    <a:lnTo>
                      <a:pt x="266" y="1256"/>
                    </a:lnTo>
                    <a:lnTo>
                      <a:pt x="266" y="1256"/>
                    </a:lnTo>
                    <a:lnTo>
                      <a:pt x="264" y="1258"/>
                    </a:lnTo>
                    <a:lnTo>
                      <a:pt x="264" y="1258"/>
                    </a:lnTo>
                    <a:lnTo>
                      <a:pt x="264" y="1258"/>
                    </a:lnTo>
                    <a:lnTo>
                      <a:pt x="264" y="1258"/>
                    </a:lnTo>
                    <a:lnTo>
                      <a:pt x="264" y="1260"/>
                    </a:lnTo>
                    <a:lnTo>
                      <a:pt x="264" y="1260"/>
                    </a:lnTo>
                    <a:lnTo>
                      <a:pt x="262" y="1264"/>
                    </a:lnTo>
                    <a:lnTo>
                      <a:pt x="262" y="1264"/>
                    </a:lnTo>
                    <a:lnTo>
                      <a:pt x="256" y="1270"/>
                    </a:lnTo>
                    <a:lnTo>
                      <a:pt x="256" y="1270"/>
                    </a:lnTo>
                    <a:lnTo>
                      <a:pt x="252" y="1278"/>
                    </a:lnTo>
                    <a:lnTo>
                      <a:pt x="252" y="1278"/>
                    </a:lnTo>
                    <a:lnTo>
                      <a:pt x="250" y="1278"/>
                    </a:lnTo>
                    <a:lnTo>
                      <a:pt x="250" y="1278"/>
                    </a:lnTo>
                    <a:lnTo>
                      <a:pt x="246" y="1282"/>
                    </a:lnTo>
                    <a:lnTo>
                      <a:pt x="246" y="1282"/>
                    </a:lnTo>
                    <a:lnTo>
                      <a:pt x="242" y="1288"/>
                    </a:lnTo>
                    <a:lnTo>
                      <a:pt x="242" y="1288"/>
                    </a:lnTo>
                    <a:lnTo>
                      <a:pt x="240" y="1292"/>
                    </a:lnTo>
                    <a:lnTo>
                      <a:pt x="240" y="1296"/>
                    </a:lnTo>
                    <a:lnTo>
                      <a:pt x="240" y="1296"/>
                    </a:lnTo>
                    <a:lnTo>
                      <a:pt x="238" y="1296"/>
                    </a:lnTo>
                    <a:lnTo>
                      <a:pt x="238" y="1296"/>
                    </a:lnTo>
                    <a:lnTo>
                      <a:pt x="238" y="1298"/>
                    </a:lnTo>
                    <a:lnTo>
                      <a:pt x="238" y="1298"/>
                    </a:lnTo>
                    <a:lnTo>
                      <a:pt x="236" y="1298"/>
                    </a:lnTo>
                    <a:lnTo>
                      <a:pt x="236" y="1298"/>
                    </a:lnTo>
                    <a:lnTo>
                      <a:pt x="232" y="1300"/>
                    </a:lnTo>
                    <a:lnTo>
                      <a:pt x="232" y="1300"/>
                    </a:lnTo>
                    <a:lnTo>
                      <a:pt x="232" y="1306"/>
                    </a:lnTo>
                    <a:lnTo>
                      <a:pt x="232" y="1306"/>
                    </a:lnTo>
                    <a:lnTo>
                      <a:pt x="232" y="1306"/>
                    </a:lnTo>
                    <a:lnTo>
                      <a:pt x="234" y="1308"/>
                    </a:lnTo>
                    <a:lnTo>
                      <a:pt x="234" y="1308"/>
                    </a:lnTo>
                    <a:lnTo>
                      <a:pt x="242" y="1308"/>
                    </a:lnTo>
                    <a:lnTo>
                      <a:pt x="242" y="1308"/>
                    </a:lnTo>
                    <a:lnTo>
                      <a:pt x="250" y="1312"/>
                    </a:lnTo>
                    <a:lnTo>
                      <a:pt x="250" y="1312"/>
                    </a:lnTo>
                    <a:lnTo>
                      <a:pt x="272" y="1314"/>
                    </a:lnTo>
                    <a:lnTo>
                      <a:pt x="272" y="1314"/>
                    </a:lnTo>
                    <a:lnTo>
                      <a:pt x="292" y="1316"/>
                    </a:lnTo>
                    <a:lnTo>
                      <a:pt x="312" y="1316"/>
                    </a:lnTo>
                    <a:lnTo>
                      <a:pt x="312" y="1316"/>
                    </a:lnTo>
                    <a:lnTo>
                      <a:pt x="324" y="1314"/>
                    </a:lnTo>
                    <a:lnTo>
                      <a:pt x="336" y="1312"/>
                    </a:lnTo>
                    <a:lnTo>
                      <a:pt x="336" y="1312"/>
                    </a:lnTo>
                    <a:lnTo>
                      <a:pt x="340" y="1308"/>
                    </a:lnTo>
                    <a:lnTo>
                      <a:pt x="342" y="1304"/>
                    </a:lnTo>
                    <a:lnTo>
                      <a:pt x="342" y="1304"/>
                    </a:lnTo>
                    <a:lnTo>
                      <a:pt x="344" y="1298"/>
                    </a:lnTo>
                    <a:lnTo>
                      <a:pt x="344" y="1298"/>
                    </a:lnTo>
                    <a:lnTo>
                      <a:pt x="346" y="1296"/>
                    </a:lnTo>
                    <a:lnTo>
                      <a:pt x="346" y="1296"/>
                    </a:lnTo>
                    <a:lnTo>
                      <a:pt x="350" y="1294"/>
                    </a:lnTo>
                    <a:lnTo>
                      <a:pt x="350" y="1294"/>
                    </a:lnTo>
                    <a:lnTo>
                      <a:pt x="354" y="1290"/>
                    </a:lnTo>
                    <a:lnTo>
                      <a:pt x="356" y="1286"/>
                    </a:lnTo>
                    <a:lnTo>
                      <a:pt x="356" y="1286"/>
                    </a:lnTo>
                    <a:lnTo>
                      <a:pt x="356" y="1282"/>
                    </a:lnTo>
                    <a:lnTo>
                      <a:pt x="356" y="1282"/>
                    </a:lnTo>
                    <a:lnTo>
                      <a:pt x="356" y="1276"/>
                    </a:lnTo>
                    <a:lnTo>
                      <a:pt x="356" y="1276"/>
                    </a:lnTo>
                    <a:lnTo>
                      <a:pt x="356" y="1260"/>
                    </a:lnTo>
                    <a:lnTo>
                      <a:pt x="356" y="1260"/>
                    </a:lnTo>
                    <a:lnTo>
                      <a:pt x="356" y="1258"/>
                    </a:lnTo>
                    <a:lnTo>
                      <a:pt x="354" y="1256"/>
                    </a:lnTo>
                    <a:lnTo>
                      <a:pt x="354" y="1256"/>
                    </a:lnTo>
                    <a:lnTo>
                      <a:pt x="352" y="1256"/>
                    </a:lnTo>
                    <a:lnTo>
                      <a:pt x="354" y="1254"/>
                    </a:lnTo>
                    <a:lnTo>
                      <a:pt x="354" y="1254"/>
                    </a:lnTo>
                    <a:lnTo>
                      <a:pt x="354" y="1252"/>
                    </a:lnTo>
                    <a:lnTo>
                      <a:pt x="356" y="1252"/>
                    </a:lnTo>
                    <a:lnTo>
                      <a:pt x="356" y="1252"/>
                    </a:lnTo>
                    <a:lnTo>
                      <a:pt x="360" y="1252"/>
                    </a:lnTo>
                    <a:lnTo>
                      <a:pt x="360" y="1252"/>
                    </a:lnTo>
                    <a:lnTo>
                      <a:pt x="360" y="1250"/>
                    </a:lnTo>
                    <a:lnTo>
                      <a:pt x="360" y="1248"/>
                    </a:lnTo>
                    <a:lnTo>
                      <a:pt x="360" y="1248"/>
                    </a:lnTo>
                    <a:lnTo>
                      <a:pt x="360" y="1242"/>
                    </a:lnTo>
                    <a:lnTo>
                      <a:pt x="360" y="1242"/>
                    </a:lnTo>
                    <a:lnTo>
                      <a:pt x="358" y="1234"/>
                    </a:lnTo>
                    <a:lnTo>
                      <a:pt x="358" y="1234"/>
                    </a:lnTo>
                    <a:lnTo>
                      <a:pt x="358" y="1226"/>
                    </a:lnTo>
                    <a:lnTo>
                      <a:pt x="358" y="1226"/>
                    </a:lnTo>
                    <a:lnTo>
                      <a:pt x="356" y="1224"/>
                    </a:lnTo>
                    <a:lnTo>
                      <a:pt x="356" y="1224"/>
                    </a:lnTo>
                    <a:lnTo>
                      <a:pt x="356" y="1220"/>
                    </a:lnTo>
                    <a:lnTo>
                      <a:pt x="356" y="1220"/>
                    </a:lnTo>
                    <a:lnTo>
                      <a:pt x="354" y="1208"/>
                    </a:lnTo>
                    <a:lnTo>
                      <a:pt x="354" y="1208"/>
                    </a:lnTo>
                    <a:lnTo>
                      <a:pt x="348" y="1186"/>
                    </a:lnTo>
                    <a:lnTo>
                      <a:pt x="348" y="1186"/>
                    </a:lnTo>
                    <a:lnTo>
                      <a:pt x="346" y="1176"/>
                    </a:lnTo>
                    <a:lnTo>
                      <a:pt x="346" y="1176"/>
                    </a:lnTo>
                    <a:lnTo>
                      <a:pt x="342" y="1158"/>
                    </a:lnTo>
                    <a:lnTo>
                      <a:pt x="342" y="1158"/>
                    </a:lnTo>
                    <a:lnTo>
                      <a:pt x="342" y="1146"/>
                    </a:lnTo>
                    <a:lnTo>
                      <a:pt x="342" y="1146"/>
                    </a:lnTo>
                    <a:lnTo>
                      <a:pt x="340" y="1120"/>
                    </a:lnTo>
                    <a:lnTo>
                      <a:pt x="340" y="1120"/>
                    </a:lnTo>
                    <a:lnTo>
                      <a:pt x="340" y="1096"/>
                    </a:lnTo>
                    <a:lnTo>
                      <a:pt x="340" y="1096"/>
                    </a:lnTo>
                    <a:lnTo>
                      <a:pt x="340" y="1082"/>
                    </a:lnTo>
                    <a:lnTo>
                      <a:pt x="340" y="1082"/>
                    </a:lnTo>
                    <a:lnTo>
                      <a:pt x="342" y="1070"/>
                    </a:lnTo>
                    <a:lnTo>
                      <a:pt x="342" y="1070"/>
                    </a:lnTo>
                    <a:lnTo>
                      <a:pt x="342" y="1052"/>
                    </a:lnTo>
                    <a:lnTo>
                      <a:pt x="342" y="1052"/>
                    </a:lnTo>
                    <a:lnTo>
                      <a:pt x="340" y="1044"/>
                    </a:lnTo>
                    <a:lnTo>
                      <a:pt x="340" y="1044"/>
                    </a:lnTo>
                    <a:lnTo>
                      <a:pt x="340" y="1026"/>
                    </a:lnTo>
                    <a:lnTo>
                      <a:pt x="340" y="1026"/>
                    </a:lnTo>
                    <a:lnTo>
                      <a:pt x="338" y="1002"/>
                    </a:lnTo>
                    <a:lnTo>
                      <a:pt x="338" y="1002"/>
                    </a:lnTo>
                    <a:lnTo>
                      <a:pt x="334" y="980"/>
                    </a:lnTo>
                    <a:lnTo>
                      <a:pt x="334" y="980"/>
                    </a:lnTo>
                    <a:lnTo>
                      <a:pt x="332" y="966"/>
                    </a:lnTo>
                    <a:lnTo>
                      <a:pt x="330" y="952"/>
                    </a:lnTo>
                    <a:lnTo>
                      <a:pt x="330" y="952"/>
                    </a:lnTo>
                    <a:lnTo>
                      <a:pt x="326" y="918"/>
                    </a:lnTo>
                    <a:lnTo>
                      <a:pt x="326" y="918"/>
                    </a:lnTo>
                    <a:lnTo>
                      <a:pt x="322" y="882"/>
                    </a:lnTo>
                    <a:lnTo>
                      <a:pt x="322" y="882"/>
                    </a:lnTo>
                    <a:lnTo>
                      <a:pt x="320" y="840"/>
                    </a:lnTo>
                    <a:lnTo>
                      <a:pt x="320" y="840"/>
                    </a:lnTo>
                    <a:lnTo>
                      <a:pt x="318" y="802"/>
                    </a:lnTo>
                    <a:lnTo>
                      <a:pt x="318" y="802"/>
                    </a:lnTo>
                    <a:lnTo>
                      <a:pt x="318" y="772"/>
                    </a:lnTo>
                    <a:lnTo>
                      <a:pt x="318" y="772"/>
                    </a:lnTo>
                    <a:lnTo>
                      <a:pt x="318" y="752"/>
                    </a:lnTo>
                    <a:lnTo>
                      <a:pt x="318" y="752"/>
                    </a:lnTo>
                    <a:lnTo>
                      <a:pt x="318" y="732"/>
                    </a:lnTo>
                    <a:lnTo>
                      <a:pt x="318" y="732"/>
                    </a:lnTo>
                    <a:lnTo>
                      <a:pt x="316" y="710"/>
                    </a:lnTo>
                    <a:lnTo>
                      <a:pt x="316" y="710"/>
                    </a:lnTo>
                    <a:lnTo>
                      <a:pt x="314" y="686"/>
                    </a:lnTo>
                    <a:lnTo>
                      <a:pt x="314" y="686"/>
                    </a:lnTo>
                    <a:lnTo>
                      <a:pt x="312" y="666"/>
                    </a:lnTo>
                    <a:lnTo>
                      <a:pt x="312" y="666"/>
                    </a:lnTo>
                    <a:lnTo>
                      <a:pt x="312" y="656"/>
                    </a:lnTo>
                    <a:lnTo>
                      <a:pt x="312" y="656"/>
                    </a:lnTo>
                    <a:lnTo>
                      <a:pt x="310" y="646"/>
                    </a:lnTo>
                    <a:lnTo>
                      <a:pt x="310" y="646"/>
                    </a:lnTo>
                    <a:lnTo>
                      <a:pt x="312" y="640"/>
                    </a:lnTo>
                    <a:lnTo>
                      <a:pt x="312" y="640"/>
                    </a:lnTo>
                    <a:lnTo>
                      <a:pt x="314" y="640"/>
                    </a:lnTo>
                    <a:lnTo>
                      <a:pt x="314" y="640"/>
                    </a:lnTo>
                    <a:lnTo>
                      <a:pt x="316" y="638"/>
                    </a:lnTo>
                    <a:lnTo>
                      <a:pt x="316" y="638"/>
                    </a:lnTo>
                    <a:lnTo>
                      <a:pt x="316" y="638"/>
                    </a:lnTo>
                    <a:lnTo>
                      <a:pt x="322" y="630"/>
                    </a:lnTo>
                    <a:lnTo>
                      <a:pt x="322" y="630"/>
                    </a:lnTo>
                    <a:lnTo>
                      <a:pt x="324" y="628"/>
                    </a:lnTo>
                    <a:lnTo>
                      <a:pt x="324" y="628"/>
                    </a:lnTo>
                    <a:lnTo>
                      <a:pt x="330" y="622"/>
                    </a:lnTo>
                    <a:lnTo>
                      <a:pt x="330" y="622"/>
                    </a:lnTo>
                    <a:lnTo>
                      <a:pt x="334" y="618"/>
                    </a:lnTo>
                    <a:lnTo>
                      <a:pt x="338" y="614"/>
                    </a:lnTo>
                    <a:lnTo>
                      <a:pt x="338" y="614"/>
                    </a:lnTo>
                    <a:lnTo>
                      <a:pt x="340" y="610"/>
                    </a:lnTo>
                    <a:lnTo>
                      <a:pt x="342" y="608"/>
                    </a:lnTo>
                    <a:lnTo>
                      <a:pt x="342" y="608"/>
                    </a:lnTo>
                    <a:lnTo>
                      <a:pt x="348" y="602"/>
                    </a:lnTo>
                    <a:lnTo>
                      <a:pt x="348" y="602"/>
                    </a:lnTo>
                    <a:lnTo>
                      <a:pt x="352" y="598"/>
                    </a:lnTo>
                    <a:lnTo>
                      <a:pt x="352" y="598"/>
                    </a:lnTo>
                    <a:lnTo>
                      <a:pt x="354" y="596"/>
                    </a:lnTo>
                    <a:lnTo>
                      <a:pt x="354" y="596"/>
                    </a:lnTo>
                    <a:lnTo>
                      <a:pt x="356" y="590"/>
                    </a:lnTo>
                    <a:lnTo>
                      <a:pt x="356" y="590"/>
                    </a:lnTo>
                    <a:lnTo>
                      <a:pt x="358" y="584"/>
                    </a:lnTo>
                    <a:lnTo>
                      <a:pt x="358" y="584"/>
                    </a:lnTo>
                    <a:lnTo>
                      <a:pt x="360" y="578"/>
                    </a:lnTo>
                    <a:lnTo>
                      <a:pt x="360" y="578"/>
                    </a:lnTo>
                    <a:lnTo>
                      <a:pt x="360" y="578"/>
                    </a:lnTo>
                    <a:lnTo>
                      <a:pt x="360" y="578"/>
                    </a:lnTo>
                    <a:lnTo>
                      <a:pt x="360" y="578"/>
                    </a:lnTo>
                    <a:lnTo>
                      <a:pt x="360" y="578"/>
                    </a:lnTo>
                    <a:lnTo>
                      <a:pt x="358" y="578"/>
                    </a:lnTo>
                    <a:lnTo>
                      <a:pt x="358" y="578"/>
                    </a:lnTo>
                    <a:lnTo>
                      <a:pt x="360" y="574"/>
                    </a:lnTo>
                    <a:lnTo>
                      <a:pt x="360" y="574"/>
                    </a:lnTo>
                    <a:lnTo>
                      <a:pt x="360" y="566"/>
                    </a:lnTo>
                    <a:lnTo>
                      <a:pt x="360" y="566"/>
                    </a:lnTo>
                    <a:lnTo>
                      <a:pt x="364" y="558"/>
                    </a:lnTo>
                    <a:lnTo>
                      <a:pt x="364" y="558"/>
                    </a:lnTo>
                    <a:lnTo>
                      <a:pt x="368" y="550"/>
                    </a:lnTo>
                    <a:lnTo>
                      <a:pt x="368" y="550"/>
                    </a:lnTo>
                    <a:lnTo>
                      <a:pt x="370" y="542"/>
                    </a:lnTo>
                    <a:lnTo>
                      <a:pt x="370" y="534"/>
                    </a:lnTo>
                    <a:lnTo>
                      <a:pt x="370" y="534"/>
                    </a:lnTo>
                    <a:lnTo>
                      <a:pt x="370" y="520"/>
                    </a:lnTo>
                    <a:lnTo>
                      <a:pt x="370" y="520"/>
                    </a:lnTo>
                    <a:lnTo>
                      <a:pt x="370" y="516"/>
                    </a:lnTo>
                    <a:lnTo>
                      <a:pt x="370" y="512"/>
                    </a:lnTo>
                    <a:lnTo>
                      <a:pt x="374" y="506"/>
                    </a:lnTo>
                    <a:lnTo>
                      <a:pt x="374" y="506"/>
                    </a:lnTo>
                    <a:lnTo>
                      <a:pt x="382" y="494"/>
                    </a:lnTo>
                    <a:lnTo>
                      <a:pt x="382" y="494"/>
                    </a:lnTo>
                    <a:lnTo>
                      <a:pt x="386" y="480"/>
                    </a:lnTo>
                    <a:lnTo>
                      <a:pt x="386" y="480"/>
                    </a:lnTo>
                    <a:lnTo>
                      <a:pt x="390" y="466"/>
                    </a:lnTo>
                    <a:lnTo>
                      <a:pt x="390" y="466"/>
                    </a:lnTo>
                    <a:lnTo>
                      <a:pt x="398" y="438"/>
                    </a:lnTo>
                    <a:lnTo>
                      <a:pt x="398" y="438"/>
                    </a:lnTo>
                    <a:lnTo>
                      <a:pt x="400" y="430"/>
                    </a:lnTo>
                    <a:lnTo>
                      <a:pt x="398" y="426"/>
                    </a:lnTo>
                    <a:lnTo>
                      <a:pt x="398" y="426"/>
                    </a:lnTo>
                    <a:close/>
                    <a:moveTo>
                      <a:pt x="234" y="1092"/>
                    </a:moveTo>
                    <a:lnTo>
                      <a:pt x="234" y="1092"/>
                    </a:lnTo>
                    <a:lnTo>
                      <a:pt x="232" y="1088"/>
                    </a:lnTo>
                    <a:lnTo>
                      <a:pt x="232" y="1088"/>
                    </a:lnTo>
                    <a:lnTo>
                      <a:pt x="232" y="1076"/>
                    </a:lnTo>
                    <a:lnTo>
                      <a:pt x="232" y="1076"/>
                    </a:lnTo>
                    <a:lnTo>
                      <a:pt x="232" y="1050"/>
                    </a:lnTo>
                    <a:lnTo>
                      <a:pt x="232" y="1050"/>
                    </a:lnTo>
                    <a:lnTo>
                      <a:pt x="232" y="1024"/>
                    </a:lnTo>
                    <a:lnTo>
                      <a:pt x="232" y="1024"/>
                    </a:lnTo>
                    <a:lnTo>
                      <a:pt x="228" y="994"/>
                    </a:lnTo>
                    <a:lnTo>
                      <a:pt x="228" y="994"/>
                    </a:lnTo>
                    <a:lnTo>
                      <a:pt x="226" y="974"/>
                    </a:lnTo>
                    <a:lnTo>
                      <a:pt x="226" y="974"/>
                    </a:lnTo>
                    <a:lnTo>
                      <a:pt x="224" y="962"/>
                    </a:lnTo>
                    <a:lnTo>
                      <a:pt x="224" y="962"/>
                    </a:lnTo>
                    <a:lnTo>
                      <a:pt x="218" y="940"/>
                    </a:lnTo>
                    <a:lnTo>
                      <a:pt x="218" y="940"/>
                    </a:lnTo>
                    <a:lnTo>
                      <a:pt x="218" y="936"/>
                    </a:lnTo>
                    <a:lnTo>
                      <a:pt x="218" y="936"/>
                    </a:lnTo>
                    <a:lnTo>
                      <a:pt x="218" y="928"/>
                    </a:lnTo>
                    <a:lnTo>
                      <a:pt x="218" y="928"/>
                    </a:lnTo>
                    <a:lnTo>
                      <a:pt x="218" y="908"/>
                    </a:lnTo>
                    <a:lnTo>
                      <a:pt x="218" y="908"/>
                    </a:lnTo>
                    <a:lnTo>
                      <a:pt x="220" y="908"/>
                    </a:lnTo>
                    <a:lnTo>
                      <a:pt x="220" y="908"/>
                    </a:lnTo>
                    <a:lnTo>
                      <a:pt x="220" y="908"/>
                    </a:lnTo>
                    <a:lnTo>
                      <a:pt x="222" y="914"/>
                    </a:lnTo>
                    <a:lnTo>
                      <a:pt x="222" y="914"/>
                    </a:lnTo>
                    <a:lnTo>
                      <a:pt x="224" y="922"/>
                    </a:lnTo>
                    <a:lnTo>
                      <a:pt x="224" y="922"/>
                    </a:lnTo>
                    <a:lnTo>
                      <a:pt x="224" y="924"/>
                    </a:lnTo>
                    <a:lnTo>
                      <a:pt x="224" y="924"/>
                    </a:lnTo>
                    <a:lnTo>
                      <a:pt x="226" y="934"/>
                    </a:lnTo>
                    <a:lnTo>
                      <a:pt x="226" y="934"/>
                    </a:lnTo>
                    <a:lnTo>
                      <a:pt x="230" y="950"/>
                    </a:lnTo>
                    <a:lnTo>
                      <a:pt x="230" y="950"/>
                    </a:lnTo>
                    <a:lnTo>
                      <a:pt x="232" y="960"/>
                    </a:lnTo>
                    <a:lnTo>
                      <a:pt x="232" y="960"/>
                    </a:lnTo>
                    <a:lnTo>
                      <a:pt x="232" y="980"/>
                    </a:lnTo>
                    <a:lnTo>
                      <a:pt x="232" y="980"/>
                    </a:lnTo>
                    <a:lnTo>
                      <a:pt x="234" y="1000"/>
                    </a:lnTo>
                    <a:lnTo>
                      <a:pt x="234" y="1000"/>
                    </a:lnTo>
                    <a:lnTo>
                      <a:pt x="240" y="1022"/>
                    </a:lnTo>
                    <a:lnTo>
                      <a:pt x="240" y="1022"/>
                    </a:lnTo>
                    <a:lnTo>
                      <a:pt x="242" y="1030"/>
                    </a:lnTo>
                    <a:lnTo>
                      <a:pt x="242" y="1030"/>
                    </a:lnTo>
                    <a:lnTo>
                      <a:pt x="242" y="1054"/>
                    </a:lnTo>
                    <a:lnTo>
                      <a:pt x="242" y="1054"/>
                    </a:lnTo>
                    <a:lnTo>
                      <a:pt x="244" y="1084"/>
                    </a:lnTo>
                    <a:lnTo>
                      <a:pt x="244" y="1084"/>
                    </a:lnTo>
                    <a:lnTo>
                      <a:pt x="246" y="1104"/>
                    </a:lnTo>
                    <a:lnTo>
                      <a:pt x="246" y="1104"/>
                    </a:lnTo>
                    <a:lnTo>
                      <a:pt x="246" y="1116"/>
                    </a:lnTo>
                    <a:lnTo>
                      <a:pt x="246" y="1116"/>
                    </a:lnTo>
                    <a:lnTo>
                      <a:pt x="246" y="1118"/>
                    </a:lnTo>
                    <a:lnTo>
                      <a:pt x="246" y="1118"/>
                    </a:lnTo>
                    <a:lnTo>
                      <a:pt x="246" y="1118"/>
                    </a:lnTo>
                    <a:lnTo>
                      <a:pt x="244" y="1112"/>
                    </a:lnTo>
                    <a:lnTo>
                      <a:pt x="244" y="1112"/>
                    </a:lnTo>
                    <a:lnTo>
                      <a:pt x="240" y="1106"/>
                    </a:lnTo>
                    <a:lnTo>
                      <a:pt x="240" y="1106"/>
                    </a:lnTo>
                    <a:lnTo>
                      <a:pt x="234" y="1092"/>
                    </a:lnTo>
                    <a:lnTo>
                      <a:pt x="234" y="1092"/>
                    </a:lnTo>
                    <a:close/>
                    <a:moveTo>
                      <a:pt x="246" y="1154"/>
                    </a:moveTo>
                    <a:lnTo>
                      <a:pt x="246" y="1154"/>
                    </a:lnTo>
                    <a:lnTo>
                      <a:pt x="242" y="1152"/>
                    </a:lnTo>
                    <a:lnTo>
                      <a:pt x="242" y="1152"/>
                    </a:lnTo>
                    <a:lnTo>
                      <a:pt x="242" y="1148"/>
                    </a:lnTo>
                    <a:lnTo>
                      <a:pt x="242" y="1148"/>
                    </a:lnTo>
                    <a:lnTo>
                      <a:pt x="242" y="1144"/>
                    </a:lnTo>
                    <a:lnTo>
                      <a:pt x="242" y="1144"/>
                    </a:lnTo>
                    <a:lnTo>
                      <a:pt x="246" y="1138"/>
                    </a:lnTo>
                    <a:lnTo>
                      <a:pt x="246" y="1138"/>
                    </a:lnTo>
                    <a:lnTo>
                      <a:pt x="246" y="1136"/>
                    </a:lnTo>
                    <a:lnTo>
                      <a:pt x="246" y="1138"/>
                    </a:lnTo>
                    <a:lnTo>
                      <a:pt x="246" y="1138"/>
                    </a:lnTo>
                    <a:lnTo>
                      <a:pt x="246" y="1148"/>
                    </a:lnTo>
                    <a:lnTo>
                      <a:pt x="246" y="1148"/>
                    </a:lnTo>
                    <a:lnTo>
                      <a:pt x="248" y="1154"/>
                    </a:lnTo>
                    <a:lnTo>
                      <a:pt x="248" y="1154"/>
                    </a:lnTo>
                    <a:lnTo>
                      <a:pt x="248" y="1156"/>
                    </a:lnTo>
                    <a:lnTo>
                      <a:pt x="246" y="1154"/>
                    </a:lnTo>
                    <a:lnTo>
                      <a:pt x="246" y="1154"/>
                    </a:lnTo>
                    <a:close/>
                    <a:moveTo>
                      <a:pt x="266" y="1220"/>
                    </a:moveTo>
                    <a:lnTo>
                      <a:pt x="266" y="1220"/>
                    </a:lnTo>
                    <a:lnTo>
                      <a:pt x="266" y="1222"/>
                    </a:lnTo>
                    <a:lnTo>
                      <a:pt x="266" y="1222"/>
                    </a:lnTo>
                    <a:lnTo>
                      <a:pt x="264" y="1236"/>
                    </a:lnTo>
                    <a:lnTo>
                      <a:pt x="264" y="1236"/>
                    </a:lnTo>
                    <a:lnTo>
                      <a:pt x="264" y="1238"/>
                    </a:lnTo>
                    <a:lnTo>
                      <a:pt x="264" y="1238"/>
                    </a:lnTo>
                    <a:lnTo>
                      <a:pt x="262" y="1234"/>
                    </a:lnTo>
                    <a:lnTo>
                      <a:pt x="262" y="1234"/>
                    </a:lnTo>
                    <a:lnTo>
                      <a:pt x="260" y="1222"/>
                    </a:lnTo>
                    <a:lnTo>
                      <a:pt x="260" y="1222"/>
                    </a:lnTo>
                    <a:lnTo>
                      <a:pt x="260" y="1220"/>
                    </a:lnTo>
                    <a:lnTo>
                      <a:pt x="260" y="1220"/>
                    </a:lnTo>
                    <a:lnTo>
                      <a:pt x="260" y="1220"/>
                    </a:lnTo>
                    <a:lnTo>
                      <a:pt x="258" y="1218"/>
                    </a:lnTo>
                    <a:lnTo>
                      <a:pt x="258" y="1218"/>
                    </a:lnTo>
                    <a:lnTo>
                      <a:pt x="256" y="1218"/>
                    </a:lnTo>
                    <a:lnTo>
                      <a:pt x="256" y="1218"/>
                    </a:lnTo>
                    <a:lnTo>
                      <a:pt x="258" y="1214"/>
                    </a:lnTo>
                    <a:lnTo>
                      <a:pt x="258" y="1214"/>
                    </a:lnTo>
                    <a:lnTo>
                      <a:pt x="258" y="1212"/>
                    </a:lnTo>
                    <a:lnTo>
                      <a:pt x="258" y="1212"/>
                    </a:lnTo>
                    <a:lnTo>
                      <a:pt x="260" y="1212"/>
                    </a:lnTo>
                    <a:lnTo>
                      <a:pt x="260" y="1212"/>
                    </a:lnTo>
                    <a:lnTo>
                      <a:pt x="262" y="1212"/>
                    </a:lnTo>
                    <a:lnTo>
                      <a:pt x="262" y="1212"/>
                    </a:lnTo>
                    <a:lnTo>
                      <a:pt x="266" y="1218"/>
                    </a:lnTo>
                    <a:lnTo>
                      <a:pt x="266" y="1218"/>
                    </a:lnTo>
                    <a:lnTo>
                      <a:pt x="266" y="1218"/>
                    </a:lnTo>
                    <a:lnTo>
                      <a:pt x="266" y="1220"/>
                    </a:lnTo>
                    <a:lnTo>
                      <a:pt x="266" y="12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3" name="Freeform 11"/>
              <p:cNvSpPr>
                <a:spLocks noEditPoints="1"/>
              </p:cNvSpPr>
              <p:nvPr/>
            </p:nvSpPr>
            <p:spPr bwMode="auto">
              <a:xfrm>
                <a:off x="2204103" y="2832930"/>
                <a:ext cx="841294" cy="1392142"/>
              </a:xfrm>
              <a:custGeom>
                <a:avLst/>
                <a:gdLst/>
                <a:ahLst/>
                <a:cxnLst>
                  <a:cxn ang="0">
                    <a:pos x="796" y="70"/>
                  </a:cxn>
                  <a:cxn ang="0">
                    <a:pos x="852" y="222"/>
                  </a:cxn>
                  <a:cxn ang="0">
                    <a:pos x="866" y="284"/>
                  </a:cxn>
                  <a:cxn ang="0">
                    <a:pos x="960" y="400"/>
                  </a:cxn>
                  <a:cxn ang="0">
                    <a:pos x="980" y="612"/>
                  </a:cxn>
                  <a:cxn ang="0">
                    <a:pos x="952" y="792"/>
                  </a:cxn>
                  <a:cxn ang="0">
                    <a:pos x="894" y="868"/>
                  </a:cxn>
                  <a:cxn ang="0">
                    <a:pos x="872" y="912"/>
                  </a:cxn>
                  <a:cxn ang="0">
                    <a:pos x="862" y="1148"/>
                  </a:cxn>
                  <a:cxn ang="0">
                    <a:pos x="892" y="1424"/>
                  </a:cxn>
                  <a:cxn ang="0">
                    <a:pos x="852" y="1648"/>
                  </a:cxn>
                  <a:cxn ang="0">
                    <a:pos x="750" y="1634"/>
                  </a:cxn>
                  <a:cxn ang="0">
                    <a:pos x="710" y="1560"/>
                  </a:cxn>
                  <a:cxn ang="0">
                    <a:pos x="726" y="1364"/>
                  </a:cxn>
                  <a:cxn ang="0">
                    <a:pos x="708" y="1080"/>
                  </a:cxn>
                  <a:cxn ang="0">
                    <a:pos x="718" y="1338"/>
                  </a:cxn>
                  <a:cxn ang="0">
                    <a:pos x="668" y="1572"/>
                  </a:cxn>
                  <a:cxn ang="0">
                    <a:pos x="658" y="1642"/>
                  </a:cxn>
                  <a:cxn ang="0">
                    <a:pos x="570" y="1624"/>
                  </a:cxn>
                  <a:cxn ang="0">
                    <a:pos x="532" y="1408"/>
                  </a:cxn>
                  <a:cxn ang="0">
                    <a:pos x="532" y="1148"/>
                  </a:cxn>
                  <a:cxn ang="0">
                    <a:pos x="530" y="900"/>
                  </a:cxn>
                  <a:cxn ang="0">
                    <a:pos x="470" y="824"/>
                  </a:cxn>
                  <a:cxn ang="0">
                    <a:pos x="472" y="908"/>
                  </a:cxn>
                  <a:cxn ang="0">
                    <a:pos x="456" y="1052"/>
                  </a:cxn>
                  <a:cxn ang="0">
                    <a:pos x="402" y="1486"/>
                  </a:cxn>
                  <a:cxn ang="0">
                    <a:pos x="372" y="1614"/>
                  </a:cxn>
                  <a:cxn ang="0">
                    <a:pos x="356" y="1664"/>
                  </a:cxn>
                  <a:cxn ang="0">
                    <a:pos x="270" y="1612"/>
                  </a:cxn>
                  <a:cxn ang="0">
                    <a:pos x="248" y="1540"/>
                  </a:cxn>
                  <a:cxn ang="0">
                    <a:pos x="164" y="1638"/>
                  </a:cxn>
                  <a:cxn ang="0">
                    <a:pos x="178" y="1516"/>
                  </a:cxn>
                  <a:cxn ang="0">
                    <a:pos x="144" y="1260"/>
                  </a:cxn>
                  <a:cxn ang="0">
                    <a:pos x="138" y="1086"/>
                  </a:cxn>
                  <a:cxn ang="0">
                    <a:pos x="138" y="922"/>
                  </a:cxn>
                  <a:cxn ang="0">
                    <a:pos x="132" y="826"/>
                  </a:cxn>
                  <a:cxn ang="0">
                    <a:pos x="50" y="1032"/>
                  </a:cxn>
                  <a:cxn ang="0">
                    <a:pos x="20" y="1038"/>
                  </a:cxn>
                  <a:cxn ang="0">
                    <a:pos x="16" y="922"/>
                  </a:cxn>
                  <a:cxn ang="0">
                    <a:pos x="48" y="746"/>
                  </a:cxn>
                  <a:cxn ang="0">
                    <a:pos x="138" y="446"/>
                  </a:cxn>
                  <a:cxn ang="0">
                    <a:pos x="228" y="400"/>
                  </a:cxn>
                  <a:cxn ang="0">
                    <a:pos x="200" y="338"/>
                  </a:cxn>
                  <a:cxn ang="0">
                    <a:pos x="248" y="220"/>
                  </a:cxn>
                  <a:cxn ang="0">
                    <a:pos x="366" y="224"/>
                  </a:cxn>
                  <a:cxn ang="0">
                    <a:pos x="378" y="350"/>
                  </a:cxn>
                  <a:cxn ang="0">
                    <a:pos x="394" y="398"/>
                  </a:cxn>
                  <a:cxn ang="0">
                    <a:pos x="486" y="336"/>
                  </a:cxn>
                  <a:cxn ang="0">
                    <a:pos x="598" y="254"/>
                  </a:cxn>
                  <a:cxn ang="0">
                    <a:pos x="628" y="136"/>
                  </a:cxn>
                  <a:cxn ang="0">
                    <a:pos x="700" y="0"/>
                  </a:cxn>
                  <a:cxn ang="0">
                    <a:pos x="868" y="598"/>
                  </a:cxn>
                  <a:cxn ang="0">
                    <a:pos x="894" y="606"/>
                  </a:cxn>
                  <a:cxn ang="0">
                    <a:pos x="878" y="532"/>
                  </a:cxn>
                  <a:cxn ang="0">
                    <a:pos x="36" y="1010"/>
                  </a:cxn>
                  <a:cxn ang="0">
                    <a:pos x="274" y="1106"/>
                  </a:cxn>
                  <a:cxn ang="0">
                    <a:pos x="256" y="1300"/>
                  </a:cxn>
                  <a:cxn ang="0">
                    <a:pos x="270" y="1436"/>
                  </a:cxn>
                  <a:cxn ang="0">
                    <a:pos x="298" y="1038"/>
                  </a:cxn>
                </a:cxnLst>
                <a:rect l="0" t="0" r="r" b="b"/>
                <a:pathLst>
                  <a:path w="1008" h="1668">
                    <a:moveTo>
                      <a:pt x="700" y="0"/>
                    </a:moveTo>
                    <a:lnTo>
                      <a:pt x="700" y="0"/>
                    </a:lnTo>
                    <a:lnTo>
                      <a:pt x="716" y="2"/>
                    </a:lnTo>
                    <a:lnTo>
                      <a:pt x="732" y="6"/>
                    </a:lnTo>
                    <a:lnTo>
                      <a:pt x="746" y="10"/>
                    </a:lnTo>
                    <a:lnTo>
                      <a:pt x="762" y="18"/>
                    </a:lnTo>
                    <a:lnTo>
                      <a:pt x="774" y="26"/>
                    </a:lnTo>
                    <a:lnTo>
                      <a:pt x="784" y="36"/>
                    </a:lnTo>
                    <a:lnTo>
                      <a:pt x="792" y="48"/>
                    </a:lnTo>
                    <a:lnTo>
                      <a:pt x="796" y="60"/>
                    </a:lnTo>
                    <a:lnTo>
                      <a:pt x="796" y="60"/>
                    </a:lnTo>
                    <a:lnTo>
                      <a:pt x="796" y="70"/>
                    </a:lnTo>
                    <a:lnTo>
                      <a:pt x="794" y="82"/>
                    </a:lnTo>
                    <a:lnTo>
                      <a:pt x="788" y="104"/>
                    </a:lnTo>
                    <a:lnTo>
                      <a:pt x="788" y="104"/>
                    </a:lnTo>
                    <a:lnTo>
                      <a:pt x="792" y="176"/>
                    </a:lnTo>
                    <a:lnTo>
                      <a:pt x="792" y="176"/>
                    </a:lnTo>
                    <a:lnTo>
                      <a:pt x="798" y="178"/>
                    </a:lnTo>
                    <a:lnTo>
                      <a:pt x="806" y="184"/>
                    </a:lnTo>
                    <a:lnTo>
                      <a:pt x="826" y="196"/>
                    </a:lnTo>
                    <a:lnTo>
                      <a:pt x="844" y="212"/>
                    </a:lnTo>
                    <a:lnTo>
                      <a:pt x="850" y="218"/>
                    </a:lnTo>
                    <a:lnTo>
                      <a:pt x="852" y="222"/>
                    </a:lnTo>
                    <a:lnTo>
                      <a:pt x="852" y="222"/>
                    </a:lnTo>
                    <a:lnTo>
                      <a:pt x="854" y="232"/>
                    </a:lnTo>
                    <a:lnTo>
                      <a:pt x="852" y="238"/>
                    </a:lnTo>
                    <a:lnTo>
                      <a:pt x="850" y="244"/>
                    </a:lnTo>
                    <a:lnTo>
                      <a:pt x="846" y="248"/>
                    </a:lnTo>
                    <a:lnTo>
                      <a:pt x="846" y="248"/>
                    </a:lnTo>
                    <a:lnTo>
                      <a:pt x="848" y="260"/>
                    </a:lnTo>
                    <a:lnTo>
                      <a:pt x="852" y="270"/>
                    </a:lnTo>
                    <a:lnTo>
                      <a:pt x="852" y="270"/>
                    </a:lnTo>
                    <a:lnTo>
                      <a:pt x="856" y="274"/>
                    </a:lnTo>
                    <a:lnTo>
                      <a:pt x="860" y="276"/>
                    </a:lnTo>
                    <a:lnTo>
                      <a:pt x="862" y="280"/>
                    </a:lnTo>
                    <a:lnTo>
                      <a:pt x="866" y="284"/>
                    </a:lnTo>
                    <a:lnTo>
                      <a:pt x="866" y="284"/>
                    </a:lnTo>
                    <a:lnTo>
                      <a:pt x="880" y="288"/>
                    </a:lnTo>
                    <a:lnTo>
                      <a:pt x="896" y="292"/>
                    </a:lnTo>
                    <a:lnTo>
                      <a:pt x="912" y="296"/>
                    </a:lnTo>
                    <a:lnTo>
                      <a:pt x="918" y="300"/>
                    </a:lnTo>
                    <a:lnTo>
                      <a:pt x="922" y="304"/>
                    </a:lnTo>
                    <a:lnTo>
                      <a:pt x="922" y="304"/>
                    </a:lnTo>
                    <a:lnTo>
                      <a:pt x="930" y="316"/>
                    </a:lnTo>
                    <a:lnTo>
                      <a:pt x="936" y="330"/>
                    </a:lnTo>
                    <a:lnTo>
                      <a:pt x="946" y="358"/>
                    </a:lnTo>
                    <a:lnTo>
                      <a:pt x="954" y="386"/>
                    </a:lnTo>
                    <a:lnTo>
                      <a:pt x="960" y="400"/>
                    </a:lnTo>
                    <a:lnTo>
                      <a:pt x="966" y="412"/>
                    </a:lnTo>
                    <a:lnTo>
                      <a:pt x="966" y="412"/>
                    </a:lnTo>
                    <a:lnTo>
                      <a:pt x="990" y="450"/>
                    </a:lnTo>
                    <a:lnTo>
                      <a:pt x="1002" y="470"/>
                    </a:lnTo>
                    <a:lnTo>
                      <a:pt x="1006" y="480"/>
                    </a:lnTo>
                    <a:lnTo>
                      <a:pt x="1008" y="494"/>
                    </a:lnTo>
                    <a:lnTo>
                      <a:pt x="1008" y="494"/>
                    </a:lnTo>
                    <a:lnTo>
                      <a:pt x="1008" y="506"/>
                    </a:lnTo>
                    <a:lnTo>
                      <a:pt x="1006" y="518"/>
                    </a:lnTo>
                    <a:lnTo>
                      <a:pt x="998" y="538"/>
                    </a:lnTo>
                    <a:lnTo>
                      <a:pt x="998" y="538"/>
                    </a:lnTo>
                    <a:lnTo>
                      <a:pt x="980" y="612"/>
                    </a:lnTo>
                    <a:lnTo>
                      <a:pt x="980" y="612"/>
                    </a:lnTo>
                    <a:lnTo>
                      <a:pt x="978" y="624"/>
                    </a:lnTo>
                    <a:lnTo>
                      <a:pt x="978" y="636"/>
                    </a:lnTo>
                    <a:lnTo>
                      <a:pt x="980" y="664"/>
                    </a:lnTo>
                    <a:lnTo>
                      <a:pt x="986" y="720"/>
                    </a:lnTo>
                    <a:lnTo>
                      <a:pt x="986" y="746"/>
                    </a:lnTo>
                    <a:lnTo>
                      <a:pt x="984" y="758"/>
                    </a:lnTo>
                    <a:lnTo>
                      <a:pt x="982" y="768"/>
                    </a:lnTo>
                    <a:lnTo>
                      <a:pt x="978" y="776"/>
                    </a:lnTo>
                    <a:lnTo>
                      <a:pt x="970" y="784"/>
                    </a:lnTo>
                    <a:lnTo>
                      <a:pt x="962" y="788"/>
                    </a:lnTo>
                    <a:lnTo>
                      <a:pt x="952" y="792"/>
                    </a:lnTo>
                    <a:lnTo>
                      <a:pt x="952" y="792"/>
                    </a:lnTo>
                    <a:lnTo>
                      <a:pt x="946" y="806"/>
                    </a:lnTo>
                    <a:lnTo>
                      <a:pt x="938" y="820"/>
                    </a:lnTo>
                    <a:lnTo>
                      <a:pt x="930" y="834"/>
                    </a:lnTo>
                    <a:lnTo>
                      <a:pt x="922" y="844"/>
                    </a:lnTo>
                    <a:lnTo>
                      <a:pt x="922" y="844"/>
                    </a:lnTo>
                    <a:lnTo>
                      <a:pt x="896" y="840"/>
                    </a:lnTo>
                    <a:lnTo>
                      <a:pt x="896" y="840"/>
                    </a:lnTo>
                    <a:lnTo>
                      <a:pt x="894" y="842"/>
                    </a:lnTo>
                    <a:lnTo>
                      <a:pt x="894" y="842"/>
                    </a:lnTo>
                    <a:lnTo>
                      <a:pt x="894" y="868"/>
                    </a:lnTo>
                    <a:lnTo>
                      <a:pt x="894" y="868"/>
                    </a:lnTo>
                    <a:lnTo>
                      <a:pt x="890" y="872"/>
                    </a:lnTo>
                    <a:lnTo>
                      <a:pt x="888" y="874"/>
                    </a:lnTo>
                    <a:lnTo>
                      <a:pt x="886" y="880"/>
                    </a:lnTo>
                    <a:lnTo>
                      <a:pt x="886" y="884"/>
                    </a:lnTo>
                    <a:lnTo>
                      <a:pt x="886" y="884"/>
                    </a:lnTo>
                    <a:lnTo>
                      <a:pt x="888" y="890"/>
                    </a:lnTo>
                    <a:lnTo>
                      <a:pt x="890" y="892"/>
                    </a:lnTo>
                    <a:lnTo>
                      <a:pt x="892" y="898"/>
                    </a:lnTo>
                    <a:lnTo>
                      <a:pt x="892" y="898"/>
                    </a:lnTo>
                    <a:lnTo>
                      <a:pt x="888" y="902"/>
                    </a:lnTo>
                    <a:lnTo>
                      <a:pt x="884" y="906"/>
                    </a:lnTo>
                    <a:lnTo>
                      <a:pt x="872" y="912"/>
                    </a:lnTo>
                    <a:lnTo>
                      <a:pt x="872" y="912"/>
                    </a:lnTo>
                    <a:lnTo>
                      <a:pt x="872" y="944"/>
                    </a:lnTo>
                    <a:lnTo>
                      <a:pt x="876" y="976"/>
                    </a:lnTo>
                    <a:lnTo>
                      <a:pt x="878" y="1008"/>
                    </a:lnTo>
                    <a:lnTo>
                      <a:pt x="878" y="1024"/>
                    </a:lnTo>
                    <a:lnTo>
                      <a:pt x="876" y="1040"/>
                    </a:lnTo>
                    <a:lnTo>
                      <a:pt x="876" y="1040"/>
                    </a:lnTo>
                    <a:lnTo>
                      <a:pt x="872" y="1090"/>
                    </a:lnTo>
                    <a:lnTo>
                      <a:pt x="872" y="1090"/>
                    </a:lnTo>
                    <a:lnTo>
                      <a:pt x="862" y="1122"/>
                    </a:lnTo>
                    <a:lnTo>
                      <a:pt x="862" y="1122"/>
                    </a:lnTo>
                    <a:lnTo>
                      <a:pt x="862" y="1148"/>
                    </a:lnTo>
                    <a:lnTo>
                      <a:pt x="862" y="1148"/>
                    </a:lnTo>
                    <a:lnTo>
                      <a:pt x="858" y="1160"/>
                    </a:lnTo>
                    <a:lnTo>
                      <a:pt x="852" y="1172"/>
                    </a:lnTo>
                    <a:lnTo>
                      <a:pt x="846" y="1182"/>
                    </a:lnTo>
                    <a:lnTo>
                      <a:pt x="842" y="1194"/>
                    </a:lnTo>
                    <a:lnTo>
                      <a:pt x="842" y="1194"/>
                    </a:lnTo>
                    <a:lnTo>
                      <a:pt x="858" y="1242"/>
                    </a:lnTo>
                    <a:lnTo>
                      <a:pt x="870" y="1294"/>
                    </a:lnTo>
                    <a:lnTo>
                      <a:pt x="880" y="1348"/>
                    </a:lnTo>
                    <a:lnTo>
                      <a:pt x="890" y="1402"/>
                    </a:lnTo>
                    <a:lnTo>
                      <a:pt x="890" y="1402"/>
                    </a:lnTo>
                    <a:lnTo>
                      <a:pt x="892" y="1424"/>
                    </a:lnTo>
                    <a:lnTo>
                      <a:pt x="890" y="1444"/>
                    </a:lnTo>
                    <a:lnTo>
                      <a:pt x="882" y="1482"/>
                    </a:lnTo>
                    <a:lnTo>
                      <a:pt x="882" y="1482"/>
                    </a:lnTo>
                    <a:lnTo>
                      <a:pt x="870" y="1586"/>
                    </a:lnTo>
                    <a:lnTo>
                      <a:pt x="870" y="1586"/>
                    </a:lnTo>
                    <a:lnTo>
                      <a:pt x="864" y="1606"/>
                    </a:lnTo>
                    <a:lnTo>
                      <a:pt x="864" y="1606"/>
                    </a:lnTo>
                    <a:lnTo>
                      <a:pt x="872" y="1632"/>
                    </a:lnTo>
                    <a:lnTo>
                      <a:pt x="872" y="1632"/>
                    </a:lnTo>
                    <a:lnTo>
                      <a:pt x="854" y="1642"/>
                    </a:lnTo>
                    <a:lnTo>
                      <a:pt x="854" y="1642"/>
                    </a:lnTo>
                    <a:lnTo>
                      <a:pt x="852" y="1648"/>
                    </a:lnTo>
                    <a:lnTo>
                      <a:pt x="850" y="1652"/>
                    </a:lnTo>
                    <a:lnTo>
                      <a:pt x="848" y="1656"/>
                    </a:lnTo>
                    <a:lnTo>
                      <a:pt x="844" y="1660"/>
                    </a:lnTo>
                    <a:lnTo>
                      <a:pt x="844" y="1660"/>
                    </a:lnTo>
                    <a:lnTo>
                      <a:pt x="836" y="1662"/>
                    </a:lnTo>
                    <a:lnTo>
                      <a:pt x="824" y="1664"/>
                    </a:lnTo>
                    <a:lnTo>
                      <a:pt x="798" y="1664"/>
                    </a:lnTo>
                    <a:lnTo>
                      <a:pt x="772" y="1662"/>
                    </a:lnTo>
                    <a:lnTo>
                      <a:pt x="760" y="1660"/>
                    </a:lnTo>
                    <a:lnTo>
                      <a:pt x="752" y="1658"/>
                    </a:lnTo>
                    <a:lnTo>
                      <a:pt x="752" y="1658"/>
                    </a:lnTo>
                    <a:lnTo>
                      <a:pt x="750" y="1634"/>
                    </a:lnTo>
                    <a:lnTo>
                      <a:pt x="750" y="1634"/>
                    </a:lnTo>
                    <a:lnTo>
                      <a:pt x="754" y="1622"/>
                    </a:lnTo>
                    <a:lnTo>
                      <a:pt x="756" y="1614"/>
                    </a:lnTo>
                    <a:lnTo>
                      <a:pt x="754" y="1608"/>
                    </a:lnTo>
                    <a:lnTo>
                      <a:pt x="754" y="1608"/>
                    </a:lnTo>
                    <a:lnTo>
                      <a:pt x="750" y="1602"/>
                    </a:lnTo>
                    <a:lnTo>
                      <a:pt x="744" y="1596"/>
                    </a:lnTo>
                    <a:lnTo>
                      <a:pt x="730" y="1586"/>
                    </a:lnTo>
                    <a:lnTo>
                      <a:pt x="718" y="1574"/>
                    </a:lnTo>
                    <a:lnTo>
                      <a:pt x="714" y="1568"/>
                    </a:lnTo>
                    <a:lnTo>
                      <a:pt x="710" y="1560"/>
                    </a:lnTo>
                    <a:lnTo>
                      <a:pt x="710" y="1560"/>
                    </a:lnTo>
                    <a:lnTo>
                      <a:pt x="710" y="1552"/>
                    </a:lnTo>
                    <a:lnTo>
                      <a:pt x="712" y="1544"/>
                    </a:lnTo>
                    <a:lnTo>
                      <a:pt x="720" y="1526"/>
                    </a:lnTo>
                    <a:lnTo>
                      <a:pt x="728" y="1508"/>
                    </a:lnTo>
                    <a:lnTo>
                      <a:pt x="732" y="1500"/>
                    </a:lnTo>
                    <a:lnTo>
                      <a:pt x="734" y="1492"/>
                    </a:lnTo>
                    <a:lnTo>
                      <a:pt x="734" y="1492"/>
                    </a:lnTo>
                    <a:lnTo>
                      <a:pt x="720" y="1416"/>
                    </a:lnTo>
                    <a:lnTo>
                      <a:pt x="720" y="1416"/>
                    </a:lnTo>
                    <a:lnTo>
                      <a:pt x="718" y="1402"/>
                    </a:lnTo>
                    <a:lnTo>
                      <a:pt x="720" y="1388"/>
                    </a:lnTo>
                    <a:lnTo>
                      <a:pt x="726" y="1364"/>
                    </a:lnTo>
                    <a:lnTo>
                      <a:pt x="726" y="1364"/>
                    </a:lnTo>
                    <a:lnTo>
                      <a:pt x="728" y="1344"/>
                    </a:lnTo>
                    <a:lnTo>
                      <a:pt x="728" y="1322"/>
                    </a:lnTo>
                    <a:lnTo>
                      <a:pt x="728" y="1300"/>
                    </a:lnTo>
                    <a:lnTo>
                      <a:pt x="726" y="1280"/>
                    </a:lnTo>
                    <a:lnTo>
                      <a:pt x="726" y="1280"/>
                    </a:lnTo>
                    <a:lnTo>
                      <a:pt x="726" y="1212"/>
                    </a:lnTo>
                    <a:lnTo>
                      <a:pt x="726" y="1212"/>
                    </a:lnTo>
                    <a:lnTo>
                      <a:pt x="714" y="1122"/>
                    </a:lnTo>
                    <a:lnTo>
                      <a:pt x="714" y="1122"/>
                    </a:lnTo>
                    <a:lnTo>
                      <a:pt x="710" y="1094"/>
                    </a:lnTo>
                    <a:lnTo>
                      <a:pt x="708" y="1080"/>
                    </a:lnTo>
                    <a:lnTo>
                      <a:pt x="702" y="1070"/>
                    </a:lnTo>
                    <a:lnTo>
                      <a:pt x="702" y="1070"/>
                    </a:lnTo>
                    <a:lnTo>
                      <a:pt x="700" y="1070"/>
                    </a:lnTo>
                    <a:lnTo>
                      <a:pt x="700" y="1070"/>
                    </a:lnTo>
                    <a:lnTo>
                      <a:pt x="700" y="1146"/>
                    </a:lnTo>
                    <a:lnTo>
                      <a:pt x="702" y="1184"/>
                    </a:lnTo>
                    <a:lnTo>
                      <a:pt x="706" y="1218"/>
                    </a:lnTo>
                    <a:lnTo>
                      <a:pt x="706" y="1218"/>
                    </a:lnTo>
                    <a:lnTo>
                      <a:pt x="706" y="1266"/>
                    </a:lnTo>
                    <a:lnTo>
                      <a:pt x="706" y="1266"/>
                    </a:lnTo>
                    <a:lnTo>
                      <a:pt x="716" y="1312"/>
                    </a:lnTo>
                    <a:lnTo>
                      <a:pt x="718" y="1338"/>
                    </a:lnTo>
                    <a:lnTo>
                      <a:pt x="720" y="1350"/>
                    </a:lnTo>
                    <a:lnTo>
                      <a:pt x="718" y="1358"/>
                    </a:lnTo>
                    <a:lnTo>
                      <a:pt x="718" y="1358"/>
                    </a:lnTo>
                    <a:lnTo>
                      <a:pt x="710" y="1404"/>
                    </a:lnTo>
                    <a:lnTo>
                      <a:pt x="700" y="1450"/>
                    </a:lnTo>
                    <a:lnTo>
                      <a:pt x="690" y="1494"/>
                    </a:lnTo>
                    <a:lnTo>
                      <a:pt x="678" y="1536"/>
                    </a:lnTo>
                    <a:lnTo>
                      <a:pt x="678" y="1536"/>
                    </a:lnTo>
                    <a:lnTo>
                      <a:pt x="676" y="1564"/>
                    </a:lnTo>
                    <a:lnTo>
                      <a:pt x="676" y="1564"/>
                    </a:lnTo>
                    <a:lnTo>
                      <a:pt x="674" y="1568"/>
                    </a:lnTo>
                    <a:lnTo>
                      <a:pt x="668" y="1572"/>
                    </a:lnTo>
                    <a:lnTo>
                      <a:pt x="664" y="1576"/>
                    </a:lnTo>
                    <a:lnTo>
                      <a:pt x="660" y="1582"/>
                    </a:lnTo>
                    <a:lnTo>
                      <a:pt x="660" y="1582"/>
                    </a:lnTo>
                    <a:lnTo>
                      <a:pt x="660" y="1588"/>
                    </a:lnTo>
                    <a:lnTo>
                      <a:pt x="660" y="1594"/>
                    </a:lnTo>
                    <a:lnTo>
                      <a:pt x="662" y="1604"/>
                    </a:lnTo>
                    <a:lnTo>
                      <a:pt x="666" y="1616"/>
                    </a:lnTo>
                    <a:lnTo>
                      <a:pt x="666" y="1620"/>
                    </a:lnTo>
                    <a:lnTo>
                      <a:pt x="666" y="1626"/>
                    </a:lnTo>
                    <a:lnTo>
                      <a:pt x="666" y="1626"/>
                    </a:lnTo>
                    <a:lnTo>
                      <a:pt x="664" y="1636"/>
                    </a:lnTo>
                    <a:lnTo>
                      <a:pt x="658" y="1642"/>
                    </a:lnTo>
                    <a:lnTo>
                      <a:pt x="650" y="1648"/>
                    </a:lnTo>
                    <a:lnTo>
                      <a:pt x="642" y="1652"/>
                    </a:lnTo>
                    <a:lnTo>
                      <a:pt x="632" y="1654"/>
                    </a:lnTo>
                    <a:lnTo>
                      <a:pt x="620" y="1654"/>
                    </a:lnTo>
                    <a:lnTo>
                      <a:pt x="608" y="1654"/>
                    </a:lnTo>
                    <a:lnTo>
                      <a:pt x="596" y="1652"/>
                    </a:lnTo>
                    <a:lnTo>
                      <a:pt x="596" y="1652"/>
                    </a:lnTo>
                    <a:lnTo>
                      <a:pt x="588" y="1648"/>
                    </a:lnTo>
                    <a:lnTo>
                      <a:pt x="582" y="1644"/>
                    </a:lnTo>
                    <a:lnTo>
                      <a:pt x="576" y="1638"/>
                    </a:lnTo>
                    <a:lnTo>
                      <a:pt x="572" y="1632"/>
                    </a:lnTo>
                    <a:lnTo>
                      <a:pt x="570" y="1624"/>
                    </a:lnTo>
                    <a:lnTo>
                      <a:pt x="570" y="1616"/>
                    </a:lnTo>
                    <a:lnTo>
                      <a:pt x="570" y="1600"/>
                    </a:lnTo>
                    <a:lnTo>
                      <a:pt x="572" y="1562"/>
                    </a:lnTo>
                    <a:lnTo>
                      <a:pt x="572" y="1544"/>
                    </a:lnTo>
                    <a:lnTo>
                      <a:pt x="572" y="1536"/>
                    </a:lnTo>
                    <a:lnTo>
                      <a:pt x="568" y="1528"/>
                    </a:lnTo>
                    <a:lnTo>
                      <a:pt x="568" y="1528"/>
                    </a:lnTo>
                    <a:lnTo>
                      <a:pt x="550" y="1486"/>
                    </a:lnTo>
                    <a:lnTo>
                      <a:pt x="542" y="1464"/>
                    </a:lnTo>
                    <a:lnTo>
                      <a:pt x="536" y="1440"/>
                    </a:lnTo>
                    <a:lnTo>
                      <a:pt x="536" y="1440"/>
                    </a:lnTo>
                    <a:lnTo>
                      <a:pt x="532" y="1408"/>
                    </a:lnTo>
                    <a:lnTo>
                      <a:pt x="532" y="1372"/>
                    </a:lnTo>
                    <a:lnTo>
                      <a:pt x="534" y="1338"/>
                    </a:lnTo>
                    <a:lnTo>
                      <a:pt x="538" y="1308"/>
                    </a:lnTo>
                    <a:lnTo>
                      <a:pt x="538" y="1308"/>
                    </a:lnTo>
                    <a:lnTo>
                      <a:pt x="540" y="1260"/>
                    </a:lnTo>
                    <a:lnTo>
                      <a:pt x="540" y="1260"/>
                    </a:lnTo>
                    <a:lnTo>
                      <a:pt x="546" y="1194"/>
                    </a:lnTo>
                    <a:lnTo>
                      <a:pt x="546" y="1194"/>
                    </a:lnTo>
                    <a:lnTo>
                      <a:pt x="542" y="1170"/>
                    </a:lnTo>
                    <a:lnTo>
                      <a:pt x="538" y="1158"/>
                    </a:lnTo>
                    <a:lnTo>
                      <a:pt x="532" y="1148"/>
                    </a:lnTo>
                    <a:lnTo>
                      <a:pt x="532" y="1148"/>
                    </a:lnTo>
                    <a:lnTo>
                      <a:pt x="520" y="1136"/>
                    </a:lnTo>
                    <a:lnTo>
                      <a:pt x="514" y="1130"/>
                    </a:lnTo>
                    <a:lnTo>
                      <a:pt x="510" y="1122"/>
                    </a:lnTo>
                    <a:lnTo>
                      <a:pt x="510" y="1122"/>
                    </a:lnTo>
                    <a:lnTo>
                      <a:pt x="516" y="1070"/>
                    </a:lnTo>
                    <a:lnTo>
                      <a:pt x="516" y="1070"/>
                    </a:lnTo>
                    <a:lnTo>
                      <a:pt x="510" y="988"/>
                    </a:lnTo>
                    <a:lnTo>
                      <a:pt x="510" y="988"/>
                    </a:lnTo>
                    <a:lnTo>
                      <a:pt x="516" y="964"/>
                    </a:lnTo>
                    <a:lnTo>
                      <a:pt x="522" y="940"/>
                    </a:lnTo>
                    <a:lnTo>
                      <a:pt x="528" y="914"/>
                    </a:lnTo>
                    <a:lnTo>
                      <a:pt x="530" y="900"/>
                    </a:lnTo>
                    <a:lnTo>
                      <a:pt x="530" y="886"/>
                    </a:lnTo>
                    <a:lnTo>
                      <a:pt x="530" y="886"/>
                    </a:lnTo>
                    <a:lnTo>
                      <a:pt x="514" y="892"/>
                    </a:lnTo>
                    <a:lnTo>
                      <a:pt x="514" y="892"/>
                    </a:lnTo>
                    <a:lnTo>
                      <a:pt x="510" y="902"/>
                    </a:lnTo>
                    <a:lnTo>
                      <a:pt x="510" y="902"/>
                    </a:lnTo>
                    <a:lnTo>
                      <a:pt x="498" y="898"/>
                    </a:lnTo>
                    <a:lnTo>
                      <a:pt x="488" y="896"/>
                    </a:lnTo>
                    <a:lnTo>
                      <a:pt x="488" y="896"/>
                    </a:lnTo>
                    <a:lnTo>
                      <a:pt x="482" y="874"/>
                    </a:lnTo>
                    <a:lnTo>
                      <a:pt x="476" y="850"/>
                    </a:lnTo>
                    <a:lnTo>
                      <a:pt x="470" y="824"/>
                    </a:lnTo>
                    <a:lnTo>
                      <a:pt x="466" y="814"/>
                    </a:lnTo>
                    <a:lnTo>
                      <a:pt x="460" y="806"/>
                    </a:lnTo>
                    <a:lnTo>
                      <a:pt x="460" y="806"/>
                    </a:lnTo>
                    <a:lnTo>
                      <a:pt x="458" y="808"/>
                    </a:lnTo>
                    <a:lnTo>
                      <a:pt x="458" y="808"/>
                    </a:lnTo>
                    <a:lnTo>
                      <a:pt x="458" y="822"/>
                    </a:lnTo>
                    <a:lnTo>
                      <a:pt x="462" y="834"/>
                    </a:lnTo>
                    <a:lnTo>
                      <a:pt x="468" y="858"/>
                    </a:lnTo>
                    <a:lnTo>
                      <a:pt x="472" y="870"/>
                    </a:lnTo>
                    <a:lnTo>
                      <a:pt x="474" y="882"/>
                    </a:lnTo>
                    <a:lnTo>
                      <a:pt x="474" y="894"/>
                    </a:lnTo>
                    <a:lnTo>
                      <a:pt x="472" y="908"/>
                    </a:lnTo>
                    <a:lnTo>
                      <a:pt x="472" y="908"/>
                    </a:lnTo>
                    <a:lnTo>
                      <a:pt x="460" y="940"/>
                    </a:lnTo>
                    <a:lnTo>
                      <a:pt x="460" y="940"/>
                    </a:lnTo>
                    <a:lnTo>
                      <a:pt x="458" y="966"/>
                    </a:lnTo>
                    <a:lnTo>
                      <a:pt x="458" y="992"/>
                    </a:lnTo>
                    <a:lnTo>
                      <a:pt x="462" y="1040"/>
                    </a:lnTo>
                    <a:lnTo>
                      <a:pt x="462" y="1040"/>
                    </a:lnTo>
                    <a:lnTo>
                      <a:pt x="462" y="1044"/>
                    </a:lnTo>
                    <a:lnTo>
                      <a:pt x="460" y="1048"/>
                    </a:lnTo>
                    <a:lnTo>
                      <a:pt x="458" y="1048"/>
                    </a:lnTo>
                    <a:lnTo>
                      <a:pt x="456" y="1052"/>
                    </a:lnTo>
                    <a:lnTo>
                      <a:pt x="456" y="1052"/>
                    </a:lnTo>
                    <a:lnTo>
                      <a:pt x="456" y="1078"/>
                    </a:lnTo>
                    <a:lnTo>
                      <a:pt x="456" y="1078"/>
                    </a:lnTo>
                    <a:lnTo>
                      <a:pt x="450" y="1126"/>
                    </a:lnTo>
                    <a:lnTo>
                      <a:pt x="450" y="1126"/>
                    </a:lnTo>
                    <a:lnTo>
                      <a:pt x="450" y="1184"/>
                    </a:lnTo>
                    <a:lnTo>
                      <a:pt x="450" y="1184"/>
                    </a:lnTo>
                    <a:lnTo>
                      <a:pt x="430" y="1298"/>
                    </a:lnTo>
                    <a:lnTo>
                      <a:pt x="420" y="1354"/>
                    </a:lnTo>
                    <a:lnTo>
                      <a:pt x="408" y="1410"/>
                    </a:lnTo>
                    <a:lnTo>
                      <a:pt x="408" y="1410"/>
                    </a:lnTo>
                    <a:lnTo>
                      <a:pt x="402" y="1486"/>
                    </a:lnTo>
                    <a:lnTo>
                      <a:pt x="402" y="1486"/>
                    </a:lnTo>
                    <a:lnTo>
                      <a:pt x="396" y="1500"/>
                    </a:lnTo>
                    <a:lnTo>
                      <a:pt x="390" y="1510"/>
                    </a:lnTo>
                    <a:lnTo>
                      <a:pt x="376" y="1530"/>
                    </a:lnTo>
                    <a:lnTo>
                      <a:pt x="376" y="1530"/>
                    </a:lnTo>
                    <a:lnTo>
                      <a:pt x="370" y="1544"/>
                    </a:lnTo>
                    <a:lnTo>
                      <a:pt x="362" y="1562"/>
                    </a:lnTo>
                    <a:lnTo>
                      <a:pt x="356" y="1582"/>
                    </a:lnTo>
                    <a:lnTo>
                      <a:pt x="352" y="1598"/>
                    </a:lnTo>
                    <a:lnTo>
                      <a:pt x="352" y="1598"/>
                    </a:lnTo>
                    <a:lnTo>
                      <a:pt x="358" y="1604"/>
                    </a:lnTo>
                    <a:lnTo>
                      <a:pt x="366" y="1608"/>
                    </a:lnTo>
                    <a:lnTo>
                      <a:pt x="372" y="1614"/>
                    </a:lnTo>
                    <a:lnTo>
                      <a:pt x="376" y="1622"/>
                    </a:lnTo>
                    <a:lnTo>
                      <a:pt x="380" y="1630"/>
                    </a:lnTo>
                    <a:lnTo>
                      <a:pt x="382" y="1640"/>
                    </a:lnTo>
                    <a:lnTo>
                      <a:pt x="384" y="1650"/>
                    </a:lnTo>
                    <a:lnTo>
                      <a:pt x="384" y="1660"/>
                    </a:lnTo>
                    <a:lnTo>
                      <a:pt x="384" y="1660"/>
                    </a:lnTo>
                    <a:lnTo>
                      <a:pt x="382" y="1660"/>
                    </a:lnTo>
                    <a:lnTo>
                      <a:pt x="382" y="1660"/>
                    </a:lnTo>
                    <a:lnTo>
                      <a:pt x="376" y="1662"/>
                    </a:lnTo>
                    <a:lnTo>
                      <a:pt x="370" y="1662"/>
                    </a:lnTo>
                    <a:lnTo>
                      <a:pt x="356" y="1664"/>
                    </a:lnTo>
                    <a:lnTo>
                      <a:pt x="356" y="1664"/>
                    </a:lnTo>
                    <a:lnTo>
                      <a:pt x="340" y="1666"/>
                    </a:lnTo>
                    <a:lnTo>
                      <a:pt x="326" y="1668"/>
                    </a:lnTo>
                    <a:lnTo>
                      <a:pt x="314" y="1666"/>
                    </a:lnTo>
                    <a:lnTo>
                      <a:pt x="302" y="1664"/>
                    </a:lnTo>
                    <a:lnTo>
                      <a:pt x="290" y="1660"/>
                    </a:lnTo>
                    <a:lnTo>
                      <a:pt x="280" y="1656"/>
                    </a:lnTo>
                    <a:lnTo>
                      <a:pt x="270" y="1652"/>
                    </a:lnTo>
                    <a:lnTo>
                      <a:pt x="262" y="1644"/>
                    </a:lnTo>
                    <a:lnTo>
                      <a:pt x="262" y="1644"/>
                    </a:lnTo>
                    <a:lnTo>
                      <a:pt x="264" y="1634"/>
                    </a:lnTo>
                    <a:lnTo>
                      <a:pt x="266" y="1622"/>
                    </a:lnTo>
                    <a:lnTo>
                      <a:pt x="270" y="1612"/>
                    </a:lnTo>
                    <a:lnTo>
                      <a:pt x="268" y="1604"/>
                    </a:lnTo>
                    <a:lnTo>
                      <a:pt x="268" y="1604"/>
                    </a:lnTo>
                    <a:lnTo>
                      <a:pt x="260" y="1592"/>
                    </a:lnTo>
                    <a:lnTo>
                      <a:pt x="260" y="1592"/>
                    </a:lnTo>
                    <a:lnTo>
                      <a:pt x="256" y="1580"/>
                    </a:lnTo>
                    <a:lnTo>
                      <a:pt x="254" y="1564"/>
                    </a:lnTo>
                    <a:lnTo>
                      <a:pt x="254" y="1550"/>
                    </a:lnTo>
                    <a:lnTo>
                      <a:pt x="252" y="1544"/>
                    </a:lnTo>
                    <a:lnTo>
                      <a:pt x="250" y="1540"/>
                    </a:lnTo>
                    <a:lnTo>
                      <a:pt x="250" y="1540"/>
                    </a:lnTo>
                    <a:lnTo>
                      <a:pt x="248" y="1540"/>
                    </a:lnTo>
                    <a:lnTo>
                      <a:pt x="248" y="1540"/>
                    </a:lnTo>
                    <a:lnTo>
                      <a:pt x="240" y="1570"/>
                    </a:lnTo>
                    <a:lnTo>
                      <a:pt x="234" y="1590"/>
                    </a:lnTo>
                    <a:lnTo>
                      <a:pt x="226" y="1608"/>
                    </a:lnTo>
                    <a:lnTo>
                      <a:pt x="216" y="1624"/>
                    </a:lnTo>
                    <a:lnTo>
                      <a:pt x="212" y="1630"/>
                    </a:lnTo>
                    <a:lnTo>
                      <a:pt x="206" y="1636"/>
                    </a:lnTo>
                    <a:lnTo>
                      <a:pt x="198" y="1640"/>
                    </a:lnTo>
                    <a:lnTo>
                      <a:pt x="192" y="1642"/>
                    </a:lnTo>
                    <a:lnTo>
                      <a:pt x="184" y="1644"/>
                    </a:lnTo>
                    <a:lnTo>
                      <a:pt x="174" y="1642"/>
                    </a:lnTo>
                    <a:lnTo>
                      <a:pt x="174" y="1642"/>
                    </a:lnTo>
                    <a:lnTo>
                      <a:pt x="164" y="1638"/>
                    </a:lnTo>
                    <a:lnTo>
                      <a:pt x="154" y="1634"/>
                    </a:lnTo>
                    <a:lnTo>
                      <a:pt x="148" y="1628"/>
                    </a:lnTo>
                    <a:lnTo>
                      <a:pt x="144" y="1620"/>
                    </a:lnTo>
                    <a:lnTo>
                      <a:pt x="140" y="1612"/>
                    </a:lnTo>
                    <a:lnTo>
                      <a:pt x="140" y="1602"/>
                    </a:lnTo>
                    <a:lnTo>
                      <a:pt x="140" y="1592"/>
                    </a:lnTo>
                    <a:lnTo>
                      <a:pt x="142" y="1582"/>
                    </a:lnTo>
                    <a:lnTo>
                      <a:pt x="148" y="1562"/>
                    </a:lnTo>
                    <a:lnTo>
                      <a:pt x="156" y="1544"/>
                    </a:lnTo>
                    <a:lnTo>
                      <a:pt x="168" y="1528"/>
                    </a:lnTo>
                    <a:lnTo>
                      <a:pt x="178" y="1516"/>
                    </a:lnTo>
                    <a:lnTo>
                      <a:pt x="178" y="1516"/>
                    </a:lnTo>
                    <a:lnTo>
                      <a:pt x="176" y="1492"/>
                    </a:lnTo>
                    <a:lnTo>
                      <a:pt x="172" y="1468"/>
                    </a:lnTo>
                    <a:lnTo>
                      <a:pt x="172" y="1468"/>
                    </a:lnTo>
                    <a:lnTo>
                      <a:pt x="170" y="1448"/>
                    </a:lnTo>
                    <a:lnTo>
                      <a:pt x="172" y="1428"/>
                    </a:lnTo>
                    <a:lnTo>
                      <a:pt x="172" y="1410"/>
                    </a:lnTo>
                    <a:lnTo>
                      <a:pt x="170" y="1392"/>
                    </a:lnTo>
                    <a:lnTo>
                      <a:pt x="170" y="1392"/>
                    </a:lnTo>
                    <a:lnTo>
                      <a:pt x="154" y="1340"/>
                    </a:lnTo>
                    <a:lnTo>
                      <a:pt x="154" y="1340"/>
                    </a:lnTo>
                    <a:lnTo>
                      <a:pt x="144" y="1260"/>
                    </a:lnTo>
                    <a:lnTo>
                      <a:pt x="144" y="1260"/>
                    </a:lnTo>
                    <a:lnTo>
                      <a:pt x="130" y="1212"/>
                    </a:lnTo>
                    <a:lnTo>
                      <a:pt x="130" y="1212"/>
                    </a:lnTo>
                    <a:lnTo>
                      <a:pt x="128" y="1204"/>
                    </a:lnTo>
                    <a:lnTo>
                      <a:pt x="130" y="1198"/>
                    </a:lnTo>
                    <a:lnTo>
                      <a:pt x="134" y="1188"/>
                    </a:lnTo>
                    <a:lnTo>
                      <a:pt x="140" y="1178"/>
                    </a:lnTo>
                    <a:lnTo>
                      <a:pt x="144" y="1166"/>
                    </a:lnTo>
                    <a:lnTo>
                      <a:pt x="144" y="1166"/>
                    </a:lnTo>
                    <a:lnTo>
                      <a:pt x="142" y="1134"/>
                    </a:lnTo>
                    <a:lnTo>
                      <a:pt x="142" y="1134"/>
                    </a:lnTo>
                    <a:lnTo>
                      <a:pt x="140" y="1110"/>
                    </a:lnTo>
                    <a:lnTo>
                      <a:pt x="138" y="1086"/>
                    </a:lnTo>
                    <a:lnTo>
                      <a:pt x="138" y="1062"/>
                    </a:lnTo>
                    <a:lnTo>
                      <a:pt x="136" y="1040"/>
                    </a:lnTo>
                    <a:lnTo>
                      <a:pt x="136" y="1040"/>
                    </a:lnTo>
                    <a:lnTo>
                      <a:pt x="136" y="1034"/>
                    </a:lnTo>
                    <a:lnTo>
                      <a:pt x="136" y="1028"/>
                    </a:lnTo>
                    <a:lnTo>
                      <a:pt x="140" y="1018"/>
                    </a:lnTo>
                    <a:lnTo>
                      <a:pt x="140" y="1018"/>
                    </a:lnTo>
                    <a:lnTo>
                      <a:pt x="142" y="1000"/>
                    </a:lnTo>
                    <a:lnTo>
                      <a:pt x="140" y="970"/>
                    </a:lnTo>
                    <a:lnTo>
                      <a:pt x="140" y="940"/>
                    </a:lnTo>
                    <a:lnTo>
                      <a:pt x="138" y="922"/>
                    </a:lnTo>
                    <a:lnTo>
                      <a:pt x="138" y="922"/>
                    </a:lnTo>
                    <a:lnTo>
                      <a:pt x="118" y="910"/>
                    </a:lnTo>
                    <a:lnTo>
                      <a:pt x="118" y="910"/>
                    </a:lnTo>
                    <a:lnTo>
                      <a:pt x="120" y="902"/>
                    </a:lnTo>
                    <a:lnTo>
                      <a:pt x="124" y="896"/>
                    </a:lnTo>
                    <a:lnTo>
                      <a:pt x="126" y="890"/>
                    </a:lnTo>
                    <a:lnTo>
                      <a:pt x="130" y="884"/>
                    </a:lnTo>
                    <a:lnTo>
                      <a:pt x="130" y="884"/>
                    </a:lnTo>
                    <a:lnTo>
                      <a:pt x="126" y="858"/>
                    </a:lnTo>
                    <a:lnTo>
                      <a:pt x="126" y="858"/>
                    </a:lnTo>
                    <a:lnTo>
                      <a:pt x="130" y="844"/>
                    </a:lnTo>
                    <a:lnTo>
                      <a:pt x="132" y="826"/>
                    </a:lnTo>
                    <a:lnTo>
                      <a:pt x="132" y="826"/>
                    </a:lnTo>
                    <a:lnTo>
                      <a:pt x="126" y="830"/>
                    </a:lnTo>
                    <a:lnTo>
                      <a:pt x="122" y="834"/>
                    </a:lnTo>
                    <a:lnTo>
                      <a:pt x="116" y="846"/>
                    </a:lnTo>
                    <a:lnTo>
                      <a:pt x="110" y="860"/>
                    </a:lnTo>
                    <a:lnTo>
                      <a:pt x="104" y="872"/>
                    </a:lnTo>
                    <a:lnTo>
                      <a:pt x="104" y="872"/>
                    </a:lnTo>
                    <a:lnTo>
                      <a:pt x="86" y="908"/>
                    </a:lnTo>
                    <a:lnTo>
                      <a:pt x="66" y="946"/>
                    </a:lnTo>
                    <a:lnTo>
                      <a:pt x="60" y="966"/>
                    </a:lnTo>
                    <a:lnTo>
                      <a:pt x="54" y="988"/>
                    </a:lnTo>
                    <a:lnTo>
                      <a:pt x="50" y="1010"/>
                    </a:lnTo>
                    <a:lnTo>
                      <a:pt x="50" y="1032"/>
                    </a:lnTo>
                    <a:lnTo>
                      <a:pt x="50" y="1032"/>
                    </a:lnTo>
                    <a:lnTo>
                      <a:pt x="54" y="1034"/>
                    </a:lnTo>
                    <a:lnTo>
                      <a:pt x="58" y="1038"/>
                    </a:lnTo>
                    <a:lnTo>
                      <a:pt x="60" y="1042"/>
                    </a:lnTo>
                    <a:lnTo>
                      <a:pt x="58" y="1048"/>
                    </a:lnTo>
                    <a:lnTo>
                      <a:pt x="58" y="1048"/>
                    </a:lnTo>
                    <a:lnTo>
                      <a:pt x="50" y="1050"/>
                    </a:lnTo>
                    <a:lnTo>
                      <a:pt x="42" y="1052"/>
                    </a:lnTo>
                    <a:lnTo>
                      <a:pt x="42" y="1052"/>
                    </a:lnTo>
                    <a:lnTo>
                      <a:pt x="32" y="1048"/>
                    </a:lnTo>
                    <a:lnTo>
                      <a:pt x="24" y="1044"/>
                    </a:lnTo>
                    <a:lnTo>
                      <a:pt x="20" y="1038"/>
                    </a:lnTo>
                    <a:lnTo>
                      <a:pt x="16" y="1032"/>
                    </a:lnTo>
                    <a:lnTo>
                      <a:pt x="8" y="1016"/>
                    </a:lnTo>
                    <a:lnTo>
                      <a:pt x="0" y="1000"/>
                    </a:lnTo>
                    <a:lnTo>
                      <a:pt x="0" y="1000"/>
                    </a:lnTo>
                    <a:lnTo>
                      <a:pt x="12" y="964"/>
                    </a:lnTo>
                    <a:lnTo>
                      <a:pt x="12" y="964"/>
                    </a:lnTo>
                    <a:lnTo>
                      <a:pt x="8" y="958"/>
                    </a:lnTo>
                    <a:lnTo>
                      <a:pt x="8" y="958"/>
                    </a:lnTo>
                    <a:lnTo>
                      <a:pt x="14" y="942"/>
                    </a:lnTo>
                    <a:lnTo>
                      <a:pt x="16" y="932"/>
                    </a:lnTo>
                    <a:lnTo>
                      <a:pt x="16" y="928"/>
                    </a:lnTo>
                    <a:lnTo>
                      <a:pt x="16" y="922"/>
                    </a:lnTo>
                    <a:lnTo>
                      <a:pt x="16" y="922"/>
                    </a:lnTo>
                    <a:lnTo>
                      <a:pt x="12" y="918"/>
                    </a:lnTo>
                    <a:lnTo>
                      <a:pt x="10" y="916"/>
                    </a:lnTo>
                    <a:lnTo>
                      <a:pt x="10" y="910"/>
                    </a:lnTo>
                    <a:lnTo>
                      <a:pt x="10" y="910"/>
                    </a:lnTo>
                    <a:lnTo>
                      <a:pt x="12" y="902"/>
                    </a:lnTo>
                    <a:lnTo>
                      <a:pt x="14" y="894"/>
                    </a:lnTo>
                    <a:lnTo>
                      <a:pt x="20" y="878"/>
                    </a:lnTo>
                    <a:lnTo>
                      <a:pt x="20" y="878"/>
                    </a:lnTo>
                    <a:lnTo>
                      <a:pt x="24" y="838"/>
                    </a:lnTo>
                    <a:lnTo>
                      <a:pt x="24" y="838"/>
                    </a:lnTo>
                    <a:lnTo>
                      <a:pt x="48" y="746"/>
                    </a:lnTo>
                    <a:lnTo>
                      <a:pt x="74" y="658"/>
                    </a:lnTo>
                    <a:lnTo>
                      <a:pt x="74" y="658"/>
                    </a:lnTo>
                    <a:lnTo>
                      <a:pt x="94" y="578"/>
                    </a:lnTo>
                    <a:lnTo>
                      <a:pt x="94" y="578"/>
                    </a:lnTo>
                    <a:lnTo>
                      <a:pt x="116" y="520"/>
                    </a:lnTo>
                    <a:lnTo>
                      <a:pt x="116" y="520"/>
                    </a:lnTo>
                    <a:lnTo>
                      <a:pt x="126" y="504"/>
                    </a:lnTo>
                    <a:lnTo>
                      <a:pt x="136" y="486"/>
                    </a:lnTo>
                    <a:lnTo>
                      <a:pt x="138" y="478"/>
                    </a:lnTo>
                    <a:lnTo>
                      <a:pt x="140" y="468"/>
                    </a:lnTo>
                    <a:lnTo>
                      <a:pt x="140" y="458"/>
                    </a:lnTo>
                    <a:lnTo>
                      <a:pt x="138" y="446"/>
                    </a:lnTo>
                    <a:lnTo>
                      <a:pt x="138" y="446"/>
                    </a:lnTo>
                    <a:lnTo>
                      <a:pt x="144" y="440"/>
                    </a:lnTo>
                    <a:lnTo>
                      <a:pt x="150" y="436"/>
                    </a:lnTo>
                    <a:lnTo>
                      <a:pt x="158" y="432"/>
                    </a:lnTo>
                    <a:lnTo>
                      <a:pt x="164" y="430"/>
                    </a:lnTo>
                    <a:lnTo>
                      <a:pt x="182" y="426"/>
                    </a:lnTo>
                    <a:lnTo>
                      <a:pt x="190" y="422"/>
                    </a:lnTo>
                    <a:lnTo>
                      <a:pt x="198" y="420"/>
                    </a:lnTo>
                    <a:lnTo>
                      <a:pt x="198" y="420"/>
                    </a:lnTo>
                    <a:lnTo>
                      <a:pt x="214" y="404"/>
                    </a:lnTo>
                    <a:lnTo>
                      <a:pt x="214" y="404"/>
                    </a:lnTo>
                    <a:lnTo>
                      <a:pt x="228" y="400"/>
                    </a:lnTo>
                    <a:lnTo>
                      <a:pt x="236" y="396"/>
                    </a:lnTo>
                    <a:lnTo>
                      <a:pt x="240" y="392"/>
                    </a:lnTo>
                    <a:lnTo>
                      <a:pt x="240" y="392"/>
                    </a:lnTo>
                    <a:lnTo>
                      <a:pt x="238" y="386"/>
                    </a:lnTo>
                    <a:lnTo>
                      <a:pt x="234" y="378"/>
                    </a:lnTo>
                    <a:lnTo>
                      <a:pt x="232" y="368"/>
                    </a:lnTo>
                    <a:lnTo>
                      <a:pt x="228" y="362"/>
                    </a:lnTo>
                    <a:lnTo>
                      <a:pt x="228" y="362"/>
                    </a:lnTo>
                    <a:lnTo>
                      <a:pt x="220" y="356"/>
                    </a:lnTo>
                    <a:lnTo>
                      <a:pt x="212" y="350"/>
                    </a:lnTo>
                    <a:lnTo>
                      <a:pt x="204" y="342"/>
                    </a:lnTo>
                    <a:lnTo>
                      <a:pt x="200" y="338"/>
                    </a:lnTo>
                    <a:lnTo>
                      <a:pt x="198" y="332"/>
                    </a:lnTo>
                    <a:lnTo>
                      <a:pt x="198" y="332"/>
                    </a:lnTo>
                    <a:lnTo>
                      <a:pt x="198" y="324"/>
                    </a:lnTo>
                    <a:lnTo>
                      <a:pt x="198" y="318"/>
                    </a:lnTo>
                    <a:lnTo>
                      <a:pt x="204" y="304"/>
                    </a:lnTo>
                    <a:lnTo>
                      <a:pt x="210" y="292"/>
                    </a:lnTo>
                    <a:lnTo>
                      <a:pt x="216" y="282"/>
                    </a:lnTo>
                    <a:lnTo>
                      <a:pt x="216" y="282"/>
                    </a:lnTo>
                    <a:lnTo>
                      <a:pt x="224" y="260"/>
                    </a:lnTo>
                    <a:lnTo>
                      <a:pt x="234" y="238"/>
                    </a:lnTo>
                    <a:lnTo>
                      <a:pt x="240" y="228"/>
                    </a:lnTo>
                    <a:lnTo>
                      <a:pt x="248" y="220"/>
                    </a:lnTo>
                    <a:lnTo>
                      <a:pt x="256" y="212"/>
                    </a:lnTo>
                    <a:lnTo>
                      <a:pt x="266" y="208"/>
                    </a:lnTo>
                    <a:lnTo>
                      <a:pt x="266" y="208"/>
                    </a:lnTo>
                    <a:lnTo>
                      <a:pt x="294" y="204"/>
                    </a:lnTo>
                    <a:lnTo>
                      <a:pt x="294" y="204"/>
                    </a:lnTo>
                    <a:lnTo>
                      <a:pt x="304" y="202"/>
                    </a:lnTo>
                    <a:lnTo>
                      <a:pt x="318" y="200"/>
                    </a:lnTo>
                    <a:lnTo>
                      <a:pt x="330" y="202"/>
                    </a:lnTo>
                    <a:lnTo>
                      <a:pt x="342" y="206"/>
                    </a:lnTo>
                    <a:lnTo>
                      <a:pt x="342" y="206"/>
                    </a:lnTo>
                    <a:lnTo>
                      <a:pt x="358" y="216"/>
                    </a:lnTo>
                    <a:lnTo>
                      <a:pt x="366" y="224"/>
                    </a:lnTo>
                    <a:lnTo>
                      <a:pt x="372" y="230"/>
                    </a:lnTo>
                    <a:lnTo>
                      <a:pt x="372" y="230"/>
                    </a:lnTo>
                    <a:lnTo>
                      <a:pt x="378" y="246"/>
                    </a:lnTo>
                    <a:lnTo>
                      <a:pt x="386" y="272"/>
                    </a:lnTo>
                    <a:lnTo>
                      <a:pt x="394" y="298"/>
                    </a:lnTo>
                    <a:lnTo>
                      <a:pt x="394" y="308"/>
                    </a:lnTo>
                    <a:lnTo>
                      <a:pt x="394" y="316"/>
                    </a:lnTo>
                    <a:lnTo>
                      <a:pt x="394" y="316"/>
                    </a:lnTo>
                    <a:lnTo>
                      <a:pt x="380" y="330"/>
                    </a:lnTo>
                    <a:lnTo>
                      <a:pt x="380" y="330"/>
                    </a:lnTo>
                    <a:lnTo>
                      <a:pt x="378" y="340"/>
                    </a:lnTo>
                    <a:lnTo>
                      <a:pt x="378" y="350"/>
                    </a:lnTo>
                    <a:lnTo>
                      <a:pt x="378" y="360"/>
                    </a:lnTo>
                    <a:lnTo>
                      <a:pt x="376" y="368"/>
                    </a:lnTo>
                    <a:lnTo>
                      <a:pt x="376" y="368"/>
                    </a:lnTo>
                    <a:lnTo>
                      <a:pt x="370" y="370"/>
                    </a:lnTo>
                    <a:lnTo>
                      <a:pt x="366" y="374"/>
                    </a:lnTo>
                    <a:lnTo>
                      <a:pt x="360" y="376"/>
                    </a:lnTo>
                    <a:lnTo>
                      <a:pt x="356" y="380"/>
                    </a:lnTo>
                    <a:lnTo>
                      <a:pt x="356" y="380"/>
                    </a:lnTo>
                    <a:lnTo>
                      <a:pt x="354" y="384"/>
                    </a:lnTo>
                    <a:lnTo>
                      <a:pt x="356" y="388"/>
                    </a:lnTo>
                    <a:lnTo>
                      <a:pt x="356" y="388"/>
                    </a:lnTo>
                    <a:lnTo>
                      <a:pt x="394" y="398"/>
                    </a:lnTo>
                    <a:lnTo>
                      <a:pt x="394" y="398"/>
                    </a:lnTo>
                    <a:lnTo>
                      <a:pt x="416" y="410"/>
                    </a:lnTo>
                    <a:lnTo>
                      <a:pt x="416" y="410"/>
                    </a:lnTo>
                    <a:lnTo>
                      <a:pt x="444" y="406"/>
                    </a:lnTo>
                    <a:lnTo>
                      <a:pt x="444" y="406"/>
                    </a:lnTo>
                    <a:lnTo>
                      <a:pt x="468" y="408"/>
                    </a:lnTo>
                    <a:lnTo>
                      <a:pt x="468" y="408"/>
                    </a:lnTo>
                    <a:lnTo>
                      <a:pt x="468" y="406"/>
                    </a:lnTo>
                    <a:lnTo>
                      <a:pt x="468" y="406"/>
                    </a:lnTo>
                    <a:lnTo>
                      <a:pt x="478" y="362"/>
                    </a:lnTo>
                    <a:lnTo>
                      <a:pt x="478" y="362"/>
                    </a:lnTo>
                    <a:lnTo>
                      <a:pt x="486" y="336"/>
                    </a:lnTo>
                    <a:lnTo>
                      <a:pt x="500" y="308"/>
                    </a:lnTo>
                    <a:lnTo>
                      <a:pt x="508" y="296"/>
                    </a:lnTo>
                    <a:lnTo>
                      <a:pt x="516" y="284"/>
                    </a:lnTo>
                    <a:lnTo>
                      <a:pt x="524" y="274"/>
                    </a:lnTo>
                    <a:lnTo>
                      <a:pt x="534" y="266"/>
                    </a:lnTo>
                    <a:lnTo>
                      <a:pt x="534" y="266"/>
                    </a:lnTo>
                    <a:lnTo>
                      <a:pt x="542" y="264"/>
                    </a:lnTo>
                    <a:lnTo>
                      <a:pt x="548" y="262"/>
                    </a:lnTo>
                    <a:lnTo>
                      <a:pt x="566" y="258"/>
                    </a:lnTo>
                    <a:lnTo>
                      <a:pt x="584" y="256"/>
                    </a:lnTo>
                    <a:lnTo>
                      <a:pt x="598" y="254"/>
                    </a:lnTo>
                    <a:lnTo>
                      <a:pt x="598" y="254"/>
                    </a:lnTo>
                    <a:lnTo>
                      <a:pt x="600" y="252"/>
                    </a:lnTo>
                    <a:lnTo>
                      <a:pt x="600" y="252"/>
                    </a:lnTo>
                    <a:lnTo>
                      <a:pt x="598" y="236"/>
                    </a:lnTo>
                    <a:lnTo>
                      <a:pt x="600" y="224"/>
                    </a:lnTo>
                    <a:lnTo>
                      <a:pt x="602" y="216"/>
                    </a:lnTo>
                    <a:lnTo>
                      <a:pt x="606" y="210"/>
                    </a:lnTo>
                    <a:lnTo>
                      <a:pt x="610" y="204"/>
                    </a:lnTo>
                    <a:lnTo>
                      <a:pt x="618" y="200"/>
                    </a:lnTo>
                    <a:lnTo>
                      <a:pt x="640" y="192"/>
                    </a:lnTo>
                    <a:lnTo>
                      <a:pt x="640" y="192"/>
                    </a:lnTo>
                    <a:lnTo>
                      <a:pt x="632" y="158"/>
                    </a:lnTo>
                    <a:lnTo>
                      <a:pt x="628" y="136"/>
                    </a:lnTo>
                    <a:lnTo>
                      <a:pt x="626" y="114"/>
                    </a:lnTo>
                    <a:lnTo>
                      <a:pt x="626" y="92"/>
                    </a:lnTo>
                    <a:lnTo>
                      <a:pt x="628" y="70"/>
                    </a:lnTo>
                    <a:lnTo>
                      <a:pt x="634" y="50"/>
                    </a:lnTo>
                    <a:lnTo>
                      <a:pt x="636" y="42"/>
                    </a:lnTo>
                    <a:lnTo>
                      <a:pt x="642" y="34"/>
                    </a:lnTo>
                    <a:lnTo>
                      <a:pt x="642" y="34"/>
                    </a:lnTo>
                    <a:lnTo>
                      <a:pt x="648" y="26"/>
                    </a:lnTo>
                    <a:lnTo>
                      <a:pt x="654" y="22"/>
                    </a:lnTo>
                    <a:lnTo>
                      <a:pt x="668" y="14"/>
                    </a:lnTo>
                    <a:lnTo>
                      <a:pt x="684" y="8"/>
                    </a:lnTo>
                    <a:lnTo>
                      <a:pt x="700" y="0"/>
                    </a:lnTo>
                    <a:lnTo>
                      <a:pt x="700" y="0"/>
                    </a:lnTo>
                    <a:close/>
                    <a:moveTo>
                      <a:pt x="876" y="532"/>
                    </a:moveTo>
                    <a:lnTo>
                      <a:pt x="876" y="532"/>
                    </a:lnTo>
                    <a:lnTo>
                      <a:pt x="868" y="538"/>
                    </a:lnTo>
                    <a:lnTo>
                      <a:pt x="864" y="542"/>
                    </a:lnTo>
                    <a:lnTo>
                      <a:pt x="862" y="544"/>
                    </a:lnTo>
                    <a:lnTo>
                      <a:pt x="862" y="544"/>
                    </a:lnTo>
                    <a:lnTo>
                      <a:pt x="860" y="554"/>
                    </a:lnTo>
                    <a:lnTo>
                      <a:pt x="858" y="566"/>
                    </a:lnTo>
                    <a:lnTo>
                      <a:pt x="858" y="590"/>
                    </a:lnTo>
                    <a:lnTo>
                      <a:pt x="858" y="590"/>
                    </a:lnTo>
                    <a:lnTo>
                      <a:pt x="868" y="598"/>
                    </a:lnTo>
                    <a:lnTo>
                      <a:pt x="874" y="606"/>
                    </a:lnTo>
                    <a:lnTo>
                      <a:pt x="876" y="614"/>
                    </a:lnTo>
                    <a:lnTo>
                      <a:pt x="874" y="622"/>
                    </a:lnTo>
                    <a:lnTo>
                      <a:pt x="872" y="642"/>
                    </a:lnTo>
                    <a:lnTo>
                      <a:pt x="872" y="652"/>
                    </a:lnTo>
                    <a:lnTo>
                      <a:pt x="876" y="662"/>
                    </a:lnTo>
                    <a:lnTo>
                      <a:pt x="876" y="662"/>
                    </a:lnTo>
                    <a:lnTo>
                      <a:pt x="878" y="662"/>
                    </a:lnTo>
                    <a:lnTo>
                      <a:pt x="878" y="662"/>
                    </a:lnTo>
                    <a:lnTo>
                      <a:pt x="880" y="640"/>
                    </a:lnTo>
                    <a:lnTo>
                      <a:pt x="886" y="622"/>
                    </a:lnTo>
                    <a:lnTo>
                      <a:pt x="894" y="606"/>
                    </a:lnTo>
                    <a:lnTo>
                      <a:pt x="904" y="592"/>
                    </a:lnTo>
                    <a:lnTo>
                      <a:pt x="904" y="592"/>
                    </a:lnTo>
                    <a:lnTo>
                      <a:pt x="904" y="590"/>
                    </a:lnTo>
                    <a:lnTo>
                      <a:pt x="904" y="590"/>
                    </a:lnTo>
                    <a:lnTo>
                      <a:pt x="896" y="584"/>
                    </a:lnTo>
                    <a:lnTo>
                      <a:pt x="890" y="578"/>
                    </a:lnTo>
                    <a:lnTo>
                      <a:pt x="886" y="572"/>
                    </a:lnTo>
                    <a:lnTo>
                      <a:pt x="884" y="564"/>
                    </a:lnTo>
                    <a:lnTo>
                      <a:pt x="884" y="550"/>
                    </a:lnTo>
                    <a:lnTo>
                      <a:pt x="882" y="542"/>
                    </a:lnTo>
                    <a:lnTo>
                      <a:pt x="878" y="532"/>
                    </a:lnTo>
                    <a:lnTo>
                      <a:pt x="878" y="532"/>
                    </a:lnTo>
                    <a:lnTo>
                      <a:pt x="876" y="532"/>
                    </a:lnTo>
                    <a:lnTo>
                      <a:pt x="876" y="532"/>
                    </a:lnTo>
                    <a:close/>
                    <a:moveTo>
                      <a:pt x="34" y="994"/>
                    </a:moveTo>
                    <a:lnTo>
                      <a:pt x="34" y="994"/>
                    </a:lnTo>
                    <a:lnTo>
                      <a:pt x="26" y="1002"/>
                    </a:lnTo>
                    <a:lnTo>
                      <a:pt x="26" y="1002"/>
                    </a:lnTo>
                    <a:lnTo>
                      <a:pt x="28" y="1010"/>
                    </a:lnTo>
                    <a:lnTo>
                      <a:pt x="28" y="1010"/>
                    </a:lnTo>
                    <a:lnTo>
                      <a:pt x="34" y="1012"/>
                    </a:lnTo>
                    <a:lnTo>
                      <a:pt x="34" y="1012"/>
                    </a:lnTo>
                    <a:lnTo>
                      <a:pt x="36" y="1010"/>
                    </a:lnTo>
                    <a:lnTo>
                      <a:pt x="36" y="1010"/>
                    </a:lnTo>
                    <a:lnTo>
                      <a:pt x="38" y="1000"/>
                    </a:lnTo>
                    <a:lnTo>
                      <a:pt x="38" y="996"/>
                    </a:lnTo>
                    <a:lnTo>
                      <a:pt x="34" y="994"/>
                    </a:lnTo>
                    <a:lnTo>
                      <a:pt x="34" y="994"/>
                    </a:lnTo>
                    <a:close/>
                    <a:moveTo>
                      <a:pt x="292" y="1016"/>
                    </a:moveTo>
                    <a:lnTo>
                      <a:pt x="292" y="1016"/>
                    </a:lnTo>
                    <a:lnTo>
                      <a:pt x="286" y="1032"/>
                    </a:lnTo>
                    <a:lnTo>
                      <a:pt x="280" y="1046"/>
                    </a:lnTo>
                    <a:lnTo>
                      <a:pt x="276" y="1060"/>
                    </a:lnTo>
                    <a:lnTo>
                      <a:pt x="274" y="1076"/>
                    </a:lnTo>
                    <a:lnTo>
                      <a:pt x="274" y="1090"/>
                    </a:lnTo>
                    <a:lnTo>
                      <a:pt x="274" y="1106"/>
                    </a:lnTo>
                    <a:lnTo>
                      <a:pt x="278" y="1142"/>
                    </a:lnTo>
                    <a:lnTo>
                      <a:pt x="278" y="1142"/>
                    </a:lnTo>
                    <a:lnTo>
                      <a:pt x="274" y="1174"/>
                    </a:lnTo>
                    <a:lnTo>
                      <a:pt x="274" y="1174"/>
                    </a:lnTo>
                    <a:lnTo>
                      <a:pt x="278" y="1200"/>
                    </a:lnTo>
                    <a:lnTo>
                      <a:pt x="278" y="1214"/>
                    </a:lnTo>
                    <a:lnTo>
                      <a:pt x="278" y="1226"/>
                    </a:lnTo>
                    <a:lnTo>
                      <a:pt x="278" y="1226"/>
                    </a:lnTo>
                    <a:lnTo>
                      <a:pt x="270" y="1270"/>
                    </a:lnTo>
                    <a:lnTo>
                      <a:pt x="270" y="1270"/>
                    </a:lnTo>
                    <a:lnTo>
                      <a:pt x="260" y="1290"/>
                    </a:lnTo>
                    <a:lnTo>
                      <a:pt x="256" y="1300"/>
                    </a:lnTo>
                    <a:lnTo>
                      <a:pt x="252" y="1312"/>
                    </a:lnTo>
                    <a:lnTo>
                      <a:pt x="252" y="1312"/>
                    </a:lnTo>
                    <a:lnTo>
                      <a:pt x="252" y="1320"/>
                    </a:lnTo>
                    <a:lnTo>
                      <a:pt x="252" y="1328"/>
                    </a:lnTo>
                    <a:lnTo>
                      <a:pt x="254" y="1342"/>
                    </a:lnTo>
                    <a:lnTo>
                      <a:pt x="254" y="1342"/>
                    </a:lnTo>
                    <a:lnTo>
                      <a:pt x="254" y="1372"/>
                    </a:lnTo>
                    <a:lnTo>
                      <a:pt x="254" y="1372"/>
                    </a:lnTo>
                    <a:lnTo>
                      <a:pt x="268" y="1436"/>
                    </a:lnTo>
                    <a:lnTo>
                      <a:pt x="268" y="1436"/>
                    </a:lnTo>
                    <a:lnTo>
                      <a:pt x="270" y="1436"/>
                    </a:lnTo>
                    <a:lnTo>
                      <a:pt x="270" y="1436"/>
                    </a:lnTo>
                    <a:lnTo>
                      <a:pt x="284" y="1370"/>
                    </a:lnTo>
                    <a:lnTo>
                      <a:pt x="284" y="1370"/>
                    </a:lnTo>
                    <a:lnTo>
                      <a:pt x="286" y="1300"/>
                    </a:lnTo>
                    <a:lnTo>
                      <a:pt x="286" y="1300"/>
                    </a:lnTo>
                    <a:lnTo>
                      <a:pt x="300" y="1222"/>
                    </a:lnTo>
                    <a:lnTo>
                      <a:pt x="300" y="1222"/>
                    </a:lnTo>
                    <a:lnTo>
                      <a:pt x="296" y="1186"/>
                    </a:lnTo>
                    <a:lnTo>
                      <a:pt x="296" y="1186"/>
                    </a:lnTo>
                    <a:lnTo>
                      <a:pt x="296" y="1142"/>
                    </a:lnTo>
                    <a:lnTo>
                      <a:pt x="296" y="1142"/>
                    </a:lnTo>
                    <a:lnTo>
                      <a:pt x="298" y="1074"/>
                    </a:lnTo>
                    <a:lnTo>
                      <a:pt x="298" y="1038"/>
                    </a:lnTo>
                    <a:lnTo>
                      <a:pt x="296" y="1024"/>
                    </a:lnTo>
                    <a:lnTo>
                      <a:pt x="292" y="1016"/>
                    </a:lnTo>
                    <a:lnTo>
                      <a:pt x="292" y="10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4" name="Freeform 15"/>
              <p:cNvSpPr>
                <a:spLocks noEditPoints="1"/>
              </p:cNvSpPr>
              <p:nvPr/>
            </p:nvSpPr>
            <p:spPr bwMode="auto">
              <a:xfrm>
                <a:off x="1721978" y="3418318"/>
                <a:ext cx="327170" cy="1266950"/>
              </a:xfrm>
              <a:custGeom>
                <a:avLst/>
                <a:gdLst/>
                <a:ahLst/>
                <a:cxnLst>
                  <a:cxn ang="0">
                    <a:pos x="374" y="724"/>
                  </a:cxn>
                  <a:cxn ang="0">
                    <a:pos x="362" y="608"/>
                  </a:cxn>
                  <a:cxn ang="0">
                    <a:pos x="380" y="448"/>
                  </a:cxn>
                  <a:cxn ang="0">
                    <a:pos x="370" y="320"/>
                  </a:cxn>
                  <a:cxn ang="0">
                    <a:pos x="346" y="276"/>
                  </a:cxn>
                  <a:cxn ang="0">
                    <a:pos x="314" y="264"/>
                  </a:cxn>
                  <a:cxn ang="0">
                    <a:pos x="318" y="228"/>
                  </a:cxn>
                  <a:cxn ang="0">
                    <a:pos x="310" y="170"/>
                  </a:cxn>
                  <a:cxn ang="0">
                    <a:pos x="296" y="166"/>
                  </a:cxn>
                  <a:cxn ang="0">
                    <a:pos x="290" y="92"/>
                  </a:cxn>
                  <a:cxn ang="0">
                    <a:pos x="212" y="6"/>
                  </a:cxn>
                  <a:cxn ang="0">
                    <a:pos x="150" y="14"/>
                  </a:cxn>
                  <a:cxn ang="0">
                    <a:pos x="120" y="84"/>
                  </a:cxn>
                  <a:cxn ang="0">
                    <a:pos x="130" y="164"/>
                  </a:cxn>
                  <a:cxn ang="0">
                    <a:pos x="152" y="202"/>
                  </a:cxn>
                  <a:cxn ang="0">
                    <a:pos x="160" y="232"/>
                  </a:cxn>
                  <a:cxn ang="0">
                    <a:pos x="62" y="294"/>
                  </a:cxn>
                  <a:cxn ang="0">
                    <a:pos x="34" y="402"/>
                  </a:cxn>
                  <a:cxn ang="0">
                    <a:pos x="14" y="614"/>
                  </a:cxn>
                  <a:cxn ang="0">
                    <a:pos x="68" y="472"/>
                  </a:cxn>
                  <a:cxn ang="0">
                    <a:pos x="90" y="436"/>
                  </a:cxn>
                  <a:cxn ang="0">
                    <a:pos x="98" y="500"/>
                  </a:cxn>
                  <a:cxn ang="0">
                    <a:pos x="100" y="590"/>
                  </a:cxn>
                  <a:cxn ang="0">
                    <a:pos x="76" y="682"/>
                  </a:cxn>
                  <a:cxn ang="0">
                    <a:pos x="56" y="734"/>
                  </a:cxn>
                  <a:cxn ang="0">
                    <a:pos x="68" y="872"/>
                  </a:cxn>
                  <a:cxn ang="0">
                    <a:pos x="78" y="1004"/>
                  </a:cxn>
                  <a:cxn ang="0">
                    <a:pos x="72" y="1074"/>
                  </a:cxn>
                  <a:cxn ang="0">
                    <a:pos x="50" y="1166"/>
                  </a:cxn>
                  <a:cxn ang="0">
                    <a:pos x="68" y="1336"/>
                  </a:cxn>
                  <a:cxn ang="0">
                    <a:pos x="46" y="1364"/>
                  </a:cxn>
                  <a:cxn ang="0">
                    <a:pos x="88" y="1390"/>
                  </a:cxn>
                  <a:cxn ang="0">
                    <a:pos x="110" y="1426"/>
                  </a:cxn>
                  <a:cxn ang="0">
                    <a:pos x="138" y="1386"/>
                  </a:cxn>
                  <a:cxn ang="0">
                    <a:pos x="148" y="1324"/>
                  </a:cxn>
                  <a:cxn ang="0">
                    <a:pos x="158" y="1292"/>
                  </a:cxn>
                  <a:cxn ang="0">
                    <a:pos x="170" y="1188"/>
                  </a:cxn>
                  <a:cxn ang="0">
                    <a:pos x="184" y="998"/>
                  </a:cxn>
                  <a:cxn ang="0">
                    <a:pos x="200" y="896"/>
                  </a:cxn>
                  <a:cxn ang="0">
                    <a:pos x="216" y="850"/>
                  </a:cxn>
                  <a:cxn ang="0">
                    <a:pos x="216" y="1050"/>
                  </a:cxn>
                  <a:cxn ang="0">
                    <a:pos x="204" y="1294"/>
                  </a:cxn>
                  <a:cxn ang="0">
                    <a:pos x="192" y="1394"/>
                  </a:cxn>
                  <a:cxn ang="0">
                    <a:pos x="178" y="1462"/>
                  </a:cxn>
                  <a:cxn ang="0">
                    <a:pos x="190" y="1492"/>
                  </a:cxn>
                  <a:cxn ang="0">
                    <a:pos x="226" y="1510"/>
                  </a:cxn>
                  <a:cxn ang="0">
                    <a:pos x="268" y="1516"/>
                  </a:cxn>
                  <a:cxn ang="0">
                    <a:pos x="272" y="1454"/>
                  </a:cxn>
                  <a:cxn ang="0">
                    <a:pos x="296" y="1412"/>
                  </a:cxn>
                  <a:cxn ang="0">
                    <a:pos x="290" y="1342"/>
                  </a:cxn>
                  <a:cxn ang="0">
                    <a:pos x="338" y="1092"/>
                  </a:cxn>
                  <a:cxn ang="0">
                    <a:pos x="372" y="816"/>
                  </a:cxn>
                  <a:cxn ang="0">
                    <a:pos x="392" y="776"/>
                  </a:cxn>
                  <a:cxn ang="0">
                    <a:pos x="318" y="572"/>
                  </a:cxn>
                  <a:cxn ang="0">
                    <a:pos x="326" y="468"/>
                  </a:cxn>
                </a:cxnLst>
                <a:rect l="0" t="0" r="r" b="b"/>
                <a:pathLst>
                  <a:path w="392" h="1518">
                    <a:moveTo>
                      <a:pt x="390" y="768"/>
                    </a:moveTo>
                    <a:lnTo>
                      <a:pt x="390" y="768"/>
                    </a:lnTo>
                    <a:lnTo>
                      <a:pt x="388" y="756"/>
                    </a:lnTo>
                    <a:lnTo>
                      <a:pt x="382" y="746"/>
                    </a:lnTo>
                    <a:lnTo>
                      <a:pt x="374" y="724"/>
                    </a:lnTo>
                    <a:lnTo>
                      <a:pt x="374" y="724"/>
                    </a:lnTo>
                    <a:lnTo>
                      <a:pt x="364" y="688"/>
                    </a:lnTo>
                    <a:lnTo>
                      <a:pt x="354" y="650"/>
                    </a:lnTo>
                    <a:lnTo>
                      <a:pt x="354" y="650"/>
                    </a:lnTo>
                    <a:lnTo>
                      <a:pt x="354" y="642"/>
                    </a:lnTo>
                    <a:lnTo>
                      <a:pt x="354" y="630"/>
                    </a:lnTo>
                    <a:lnTo>
                      <a:pt x="362" y="608"/>
                    </a:lnTo>
                    <a:lnTo>
                      <a:pt x="370" y="584"/>
                    </a:lnTo>
                    <a:lnTo>
                      <a:pt x="376" y="564"/>
                    </a:lnTo>
                    <a:lnTo>
                      <a:pt x="376" y="564"/>
                    </a:lnTo>
                    <a:lnTo>
                      <a:pt x="380" y="528"/>
                    </a:lnTo>
                    <a:lnTo>
                      <a:pt x="382" y="488"/>
                    </a:lnTo>
                    <a:lnTo>
                      <a:pt x="380" y="448"/>
                    </a:lnTo>
                    <a:lnTo>
                      <a:pt x="376" y="414"/>
                    </a:lnTo>
                    <a:lnTo>
                      <a:pt x="376" y="414"/>
                    </a:lnTo>
                    <a:lnTo>
                      <a:pt x="374" y="390"/>
                    </a:lnTo>
                    <a:lnTo>
                      <a:pt x="374" y="366"/>
                    </a:lnTo>
                    <a:lnTo>
                      <a:pt x="374" y="342"/>
                    </a:lnTo>
                    <a:lnTo>
                      <a:pt x="370" y="320"/>
                    </a:lnTo>
                    <a:lnTo>
                      <a:pt x="370" y="320"/>
                    </a:lnTo>
                    <a:lnTo>
                      <a:pt x="368" y="306"/>
                    </a:lnTo>
                    <a:lnTo>
                      <a:pt x="362" y="294"/>
                    </a:lnTo>
                    <a:lnTo>
                      <a:pt x="356" y="284"/>
                    </a:lnTo>
                    <a:lnTo>
                      <a:pt x="352" y="278"/>
                    </a:lnTo>
                    <a:lnTo>
                      <a:pt x="346" y="276"/>
                    </a:lnTo>
                    <a:lnTo>
                      <a:pt x="346" y="276"/>
                    </a:lnTo>
                    <a:lnTo>
                      <a:pt x="338" y="272"/>
                    </a:lnTo>
                    <a:lnTo>
                      <a:pt x="328" y="270"/>
                    </a:lnTo>
                    <a:lnTo>
                      <a:pt x="320" y="268"/>
                    </a:lnTo>
                    <a:lnTo>
                      <a:pt x="314" y="264"/>
                    </a:lnTo>
                    <a:lnTo>
                      <a:pt x="314" y="264"/>
                    </a:lnTo>
                    <a:lnTo>
                      <a:pt x="312" y="260"/>
                    </a:lnTo>
                    <a:lnTo>
                      <a:pt x="312" y="260"/>
                    </a:lnTo>
                    <a:lnTo>
                      <a:pt x="318" y="248"/>
                    </a:lnTo>
                    <a:lnTo>
                      <a:pt x="322" y="234"/>
                    </a:lnTo>
                    <a:lnTo>
                      <a:pt x="322" y="234"/>
                    </a:lnTo>
                    <a:lnTo>
                      <a:pt x="318" y="228"/>
                    </a:lnTo>
                    <a:lnTo>
                      <a:pt x="312" y="224"/>
                    </a:lnTo>
                    <a:lnTo>
                      <a:pt x="312" y="224"/>
                    </a:lnTo>
                    <a:lnTo>
                      <a:pt x="314" y="210"/>
                    </a:lnTo>
                    <a:lnTo>
                      <a:pt x="312" y="198"/>
                    </a:lnTo>
                    <a:lnTo>
                      <a:pt x="310" y="170"/>
                    </a:lnTo>
                    <a:lnTo>
                      <a:pt x="310" y="170"/>
                    </a:lnTo>
                    <a:lnTo>
                      <a:pt x="308" y="170"/>
                    </a:lnTo>
                    <a:lnTo>
                      <a:pt x="308" y="170"/>
                    </a:lnTo>
                    <a:lnTo>
                      <a:pt x="300" y="174"/>
                    </a:lnTo>
                    <a:lnTo>
                      <a:pt x="300" y="174"/>
                    </a:lnTo>
                    <a:lnTo>
                      <a:pt x="300" y="174"/>
                    </a:lnTo>
                    <a:lnTo>
                      <a:pt x="296" y="166"/>
                    </a:lnTo>
                    <a:lnTo>
                      <a:pt x="294" y="158"/>
                    </a:lnTo>
                    <a:lnTo>
                      <a:pt x="294" y="144"/>
                    </a:lnTo>
                    <a:lnTo>
                      <a:pt x="296" y="130"/>
                    </a:lnTo>
                    <a:lnTo>
                      <a:pt x="294" y="112"/>
                    </a:lnTo>
                    <a:lnTo>
                      <a:pt x="294" y="112"/>
                    </a:lnTo>
                    <a:lnTo>
                      <a:pt x="290" y="92"/>
                    </a:lnTo>
                    <a:lnTo>
                      <a:pt x="282" y="72"/>
                    </a:lnTo>
                    <a:lnTo>
                      <a:pt x="272" y="54"/>
                    </a:lnTo>
                    <a:lnTo>
                      <a:pt x="262" y="38"/>
                    </a:lnTo>
                    <a:lnTo>
                      <a:pt x="248" y="24"/>
                    </a:lnTo>
                    <a:lnTo>
                      <a:pt x="232" y="14"/>
                    </a:lnTo>
                    <a:lnTo>
                      <a:pt x="212" y="6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84" y="0"/>
                    </a:lnTo>
                    <a:lnTo>
                      <a:pt x="176" y="0"/>
                    </a:lnTo>
                    <a:lnTo>
                      <a:pt x="162" y="6"/>
                    </a:lnTo>
                    <a:lnTo>
                      <a:pt x="150" y="14"/>
                    </a:lnTo>
                    <a:lnTo>
                      <a:pt x="140" y="26"/>
                    </a:lnTo>
                    <a:lnTo>
                      <a:pt x="130" y="38"/>
                    </a:lnTo>
                    <a:lnTo>
                      <a:pt x="124" y="54"/>
                    </a:lnTo>
                    <a:lnTo>
                      <a:pt x="120" y="68"/>
                    </a:lnTo>
                    <a:lnTo>
                      <a:pt x="120" y="84"/>
                    </a:lnTo>
                    <a:lnTo>
                      <a:pt x="120" y="84"/>
                    </a:lnTo>
                    <a:lnTo>
                      <a:pt x="132" y="114"/>
                    </a:lnTo>
                    <a:lnTo>
                      <a:pt x="132" y="114"/>
                    </a:lnTo>
                    <a:lnTo>
                      <a:pt x="130" y="132"/>
                    </a:lnTo>
                    <a:lnTo>
                      <a:pt x="130" y="132"/>
                    </a:lnTo>
                    <a:lnTo>
                      <a:pt x="128" y="148"/>
                    </a:lnTo>
                    <a:lnTo>
                      <a:pt x="130" y="164"/>
                    </a:lnTo>
                    <a:lnTo>
                      <a:pt x="132" y="180"/>
                    </a:lnTo>
                    <a:lnTo>
                      <a:pt x="136" y="192"/>
                    </a:lnTo>
                    <a:lnTo>
                      <a:pt x="136" y="192"/>
                    </a:lnTo>
                    <a:lnTo>
                      <a:pt x="140" y="196"/>
                    </a:lnTo>
                    <a:lnTo>
                      <a:pt x="146" y="198"/>
                    </a:lnTo>
                    <a:lnTo>
                      <a:pt x="152" y="202"/>
                    </a:lnTo>
                    <a:lnTo>
                      <a:pt x="156" y="206"/>
                    </a:lnTo>
                    <a:lnTo>
                      <a:pt x="156" y="206"/>
                    </a:lnTo>
                    <a:lnTo>
                      <a:pt x="158" y="220"/>
                    </a:lnTo>
                    <a:lnTo>
                      <a:pt x="158" y="226"/>
                    </a:lnTo>
                    <a:lnTo>
                      <a:pt x="160" y="232"/>
                    </a:lnTo>
                    <a:lnTo>
                      <a:pt x="160" y="232"/>
                    </a:lnTo>
                    <a:lnTo>
                      <a:pt x="134" y="246"/>
                    </a:lnTo>
                    <a:lnTo>
                      <a:pt x="108" y="260"/>
                    </a:lnTo>
                    <a:lnTo>
                      <a:pt x="94" y="266"/>
                    </a:lnTo>
                    <a:lnTo>
                      <a:pt x="82" y="274"/>
                    </a:lnTo>
                    <a:lnTo>
                      <a:pt x="72" y="284"/>
                    </a:lnTo>
                    <a:lnTo>
                      <a:pt x="62" y="294"/>
                    </a:lnTo>
                    <a:lnTo>
                      <a:pt x="62" y="294"/>
                    </a:lnTo>
                    <a:lnTo>
                      <a:pt x="54" y="308"/>
                    </a:lnTo>
                    <a:lnTo>
                      <a:pt x="48" y="326"/>
                    </a:lnTo>
                    <a:lnTo>
                      <a:pt x="42" y="344"/>
                    </a:lnTo>
                    <a:lnTo>
                      <a:pt x="38" y="362"/>
                    </a:lnTo>
                    <a:lnTo>
                      <a:pt x="34" y="402"/>
                    </a:lnTo>
                    <a:lnTo>
                      <a:pt x="26" y="442"/>
                    </a:lnTo>
                    <a:lnTo>
                      <a:pt x="26" y="442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10" y="584"/>
                    </a:lnTo>
                    <a:lnTo>
                      <a:pt x="14" y="614"/>
                    </a:lnTo>
                    <a:lnTo>
                      <a:pt x="16" y="646"/>
                    </a:lnTo>
                    <a:lnTo>
                      <a:pt x="16" y="646"/>
                    </a:lnTo>
                    <a:lnTo>
                      <a:pt x="58" y="524"/>
                    </a:lnTo>
                    <a:lnTo>
                      <a:pt x="58" y="524"/>
                    </a:lnTo>
                    <a:lnTo>
                      <a:pt x="64" y="498"/>
                    </a:lnTo>
                    <a:lnTo>
                      <a:pt x="68" y="472"/>
                    </a:lnTo>
                    <a:lnTo>
                      <a:pt x="70" y="460"/>
                    </a:lnTo>
                    <a:lnTo>
                      <a:pt x="76" y="450"/>
                    </a:lnTo>
                    <a:lnTo>
                      <a:pt x="80" y="440"/>
                    </a:lnTo>
                    <a:lnTo>
                      <a:pt x="88" y="432"/>
                    </a:lnTo>
                    <a:lnTo>
                      <a:pt x="88" y="432"/>
                    </a:lnTo>
                    <a:lnTo>
                      <a:pt x="90" y="436"/>
                    </a:lnTo>
                    <a:lnTo>
                      <a:pt x="92" y="440"/>
                    </a:lnTo>
                    <a:lnTo>
                      <a:pt x="92" y="452"/>
                    </a:lnTo>
                    <a:lnTo>
                      <a:pt x="92" y="466"/>
                    </a:lnTo>
                    <a:lnTo>
                      <a:pt x="94" y="476"/>
                    </a:lnTo>
                    <a:lnTo>
                      <a:pt x="94" y="476"/>
                    </a:lnTo>
                    <a:lnTo>
                      <a:pt x="98" y="500"/>
                    </a:lnTo>
                    <a:lnTo>
                      <a:pt x="104" y="528"/>
                    </a:lnTo>
                    <a:lnTo>
                      <a:pt x="106" y="558"/>
                    </a:lnTo>
                    <a:lnTo>
                      <a:pt x="106" y="570"/>
                    </a:lnTo>
                    <a:lnTo>
                      <a:pt x="104" y="582"/>
                    </a:lnTo>
                    <a:lnTo>
                      <a:pt x="104" y="582"/>
                    </a:lnTo>
                    <a:lnTo>
                      <a:pt x="100" y="590"/>
                    </a:lnTo>
                    <a:lnTo>
                      <a:pt x="96" y="598"/>
                    </a:lnTo>
                    <a:lnTo>
                      <a:pt x="90" y="606"/>
                    </a:lnTo>
                    <a:lnTo>
                      <a:pt x="86" y="616"/>
                    </a:lnTo>
                    <a:lnTo>
                      <a:pt x="86" y="616"/>
                    </a:lnTo>
                    <a:lnTo>
                      <a:pt x="76" y="682"/>
                    </a:lnTo>
                    <a:lnTo>
                      <a:pt x="76" y="682"/>
                    </a:lnTo>
                    <a:lnTo>
                      <a:pt x="72" y="692"/>
                    </a:lnTo>
                    <a:lnTo>
                      <a:pt x="66" y="702"/>
                    </a:lnTo>
                    <a:lnTo>
                      <a:pt x="60" y="712"/>
                    </a:lnTo>
                    <a:lnTo>
                      <a:pt x="58" y="724"/>
                    </a:lnTo>
                    <a:lnTo>
                      <a:pt x="58" y="724"/>
                    </a:lnTo>
                    <a:lnTo>
                      <a:pt x="56" y="734"/>
                    </a:lnTo>
                    <a:lnTo>
                      <a:pt x="58" y="744"/>
                    </a:lnTo>
                    <a:lnTo>
                      <a:pt x="64" y="758"/>
                    </a:lnTo>
                    <a:lnTo>
                      <a:pt x="64" y="758"/>
                    </a:lnTo>
                    <a:lnTo>
                      <a:pt x="68" y="812"/>
                    </a:lnTo>
                    <a:lnTo>
                      <a:pt x="68" y="872"/>
                    </a:lnTo>
                    <a:lnTo>
                      <a:pt x="68" y="872"/>
                    </a:lnTo>
                    <a:lnTo>
                      <a:pt x="70" y="892"/>
                    </a:lnTo>
                    <a:lnTo>
                      <a:pt x="70" y="912"/>
                    </a:lnTo>
                    <a:lnTo>
                      <a:pt x="68" y="932"/>
                    </a:lnTo>
                    <a:lnTo>
                      <a:pt x="70" y="952"/>
                    </a:lnTo>
                    <a:lnTo>
                      <a:pt x="70" y="952"/>
                    </a:lnTo>
                    <a:lnTo>
                      <a:pt x="78" y="1004"/>
                    </a:lnTo>
                    <a:lnTo>
                      <a:pt x="78" y="1004"/>
                    </a:lnTo>
                    <a:lnTo>
                      <a:pt x="70" y="1038"/>
                    </a:lnTo>
                    <a:lnTo>
                      <a:pt x="70" y="1038"/>
                    </a:lnTo>
                    <a:lnTo>
                      <a:pt x="70" y="1050"/>
                    </a:lnTo>
                    <a:lnTo>
                      <a:pt x="70" y="1062"/>
                    </a:lnTo>
                    <a:lnTo>
                      <a:pt x="72" y="1074"/>
                    </a:lnTo>
                    <a:lnTo>
                      <a:pt x="70" y="1088"/>
                    </a:lnTo>
                    <a:lnTo>
                      <a:pt x="70" y="1088"/>
                    </a:lnTo>
                    <a:lnTo>
                      <a:pt x="60" y="1126"/>
                    </a:lnTo>
                    <a:lnTo>
                      <a:pt x="54" y="1146"/>
                    </a:lnTo>
                    <a:lnTo>
                      <a:pt x="50" y="1166"/>
                    </a:lnTo>
                    <a:lnTo>
                      <a:pt x="50" y="1166"/>
                    </a:lnTo>
                    <a:lnTo>
                      <a:pt x="46" y="1192"/>
                    </a:lnTo>
                    <a:lnTo>
                      <a:pt x="46" y="1214"/>
                    </a:lnTo>
                    <a:lnTo>
                      <a:pt x="48" y="1236"/>
                    </a:lnTo>
                    <a:lnTo>
                      <a:pt x="50" y="1256"/>
                    </a:lnTo>
                    <a:lnTo>
                      <a:pt x="60" y="1294"/>
                    </a:lnTo>
                    <a:lnTo>
                      <a:pt x="68" y="1336"/>
                    </a:lnTo>
                    <a:lnTo>
                      <a:pt x="68" y="1336"/>
                    </a:lnTo>
                    <a:lnTo>
                      <a:pt x="56" y="1344"/>
                    </a:lnTo>
                    <a:lnTo>
                      <a:pt x="50" y="1350"/>
                    </a:lnTo>
                    <a:lnTo>
                      <a:pt x="46" y="1356"/>
                    </a:lnTo>
                    <a:lnTo>
                      <a:pt x="46" y="1356"/>
                    </a:lnTo>
                    <a:lnTo>
                      <a:pt x="46" y="1364"/>
                    </a:lnTo>
                    <a:lnTo>
                      <a:pt x="48" y="1370"/>
                    </a:lnTo>
                    <a:lnTo>
                      <a:pt x="52" y="1376"/>
                    </a:lnTo>
                    <a:lnTo>
                      <a:pt x="58" y="1380"/>
                    </a:lnTo>
                    <a:lnTo>
                      <a:pt x="66" y="1384"/>
                    </a:lnTo>
                    <a:lnTo>
                      <a:pt x="74" y="1388"/>
                    </a:lnTo>
                    <a:lnTo>
                      <a:pt x="88" y="1390"/>
                    </a:lnTo>
                    <a:lnTo>
                      <a:pt x="88" y="1390"/>
                    </a:lnTo>
                    <a:lnTo>
                      <a:pt x="94" y="1414"/>
                    </a:lnTo>
                    <a:lnTo>
                      <a:pt x="94" y="1414"/>
                    </a:lnTo>
                    <a:lnTo>
                      <a:pt x="96" y="1418"/>
                    </a:lnTo>
                    <a:lnTo>
                      <a:pt x="100" y="1422"/>
                    </a:lnTo>
                    <a:lnTo>
                      <a:pt x="110" y="1426"/>
                    </a:lnTo>
                    <a:lnTo>
                      <a:pt x="122" y="1426"/>
                    </a:lnTo>
                    <a:lnTo>
                      <a:pt x="134" y="1426"/>
                    </a:lnTo>
                    <a:lnTo>
                      <a:pt x="134" y="1426"/>
                    </a:lnTo>
                    <a:lnTo>
                      <a:pt x="136" y="1424"/>
                    </a:lnTo>
                    <a:lnTo>
                      <a:pt x="136" y="1424"/>
                    </a:lnTo>
                    <a:lnTo>
                      <a:pt x="138" y="1386"/>
                    </a:lnTo>
                    <a:lnTo>
                      <a:pt x="138" y="1386"/>
                    </a:lnTo>
                    <a:lnTo>
                      <a:pt x="150" y="1356"/>
                    </a:lnTo>
                    <a:lnTo>
                      <a:pt x="150" y="1356"/>
                    </a:lnTo>
                    <a:lnTo>
                      <a:pt x="146" y="1330"/>
                    </a:lnTo>
                    <a:lnTo>
                      <a:pt x="146" y="1330"/>
                    </a:lnTo>
                    <a:lnTo>
                      <a:pt x="148" y="1324"/>
                    </a:lnTo>
                    <a:lnTo>
                      <a:pt x="154" y="1318"/>
                    </a:lnTo>
                    <a:lnTo>
                      <a:pt x="158" y="1312"/>
                    </a:lnTo>
                    <a:lnTo>
                      <a:pt x="162" y="1306"/>
                    </a:lnTo>
                    <a:lnTo>
                      <a:pt x="162" y="1306"/>
                    </a:lnTo>
                    <a:lnTo>
                      <a:pt x="160" y="1298"/>
                    </a:lnTo>
                    <a:lnTo>
                      <a:pt x="158" y="1292"/>
                    </a:lnTo>
                    <a:lnTo>
                      <a:pt x="156" y="1286"/>
                    </a:lnTo>
                    <a:lnTo>
                      <a:pt x="154" y="1280"/>
                    </a:lnTo>
                    <a:lnTo>
                      <a:pt x="154" y="1280"/>
                    </a:lnTo>
                    <a:lnTo>
                      <a:pt x="164" y="1250"/>
                    </a:lnTo>
                    <a:lnTo>
                      <a:pt x="164" y="1250"/>
                    </a:lnTo>
                    <a:lnTo>
                      <a:pt x="170" y="1188"/>
                    </a:lnTo>
                    <a:lnTo>
                      <a:pt x="170" y="1188"/>
                    </a:lnTo>
                    <a:lnTo>
                      <a:pt x="170" y="1130"/>
                    </a:lnTo>
                    <a:lnTo>
                      <a:pt x="170" y="1130"/>
                    </a:lnTo>
                    <a:lnTo>
                      <a:pt x="176" y="1086"/>
                    </a:lnTo>
                    <a:lnTo>
                      <a:pt x="178" y="1040"/>
                    </a:lnTo>
                    <a:lnTo>
                      <a:pt x="184" y="998"/>
                    </a:lnTo>
                    <a:lnTo>
                      <a:pt x="188" y="976"/>
                    </a:lnTo>
                    <a:lnTo>
                      <a:pt x="192" y="958"/>
                    </a:lnTo>
                    <a:lnTo>
                      <a:pt x="192" y="958"/>
                    </a:lnTo>
                    <a:lnTo>
                      <a:pt x="196" y="946"/>
                    </a:lnTo>
                    <a:lnTo>
                      <a:pt x="198" y="930"/>
                    </a:lnTo>
                    <a:lnTo>
                      <a:pt x="200" y="896"/>
                    </a:lnTo>
                    <a:lnTo>
                      <a:pt x="202" y="878"/>
                    </a:lnTo>
                    <a:lnTo>
                      <a:pt x="204" y="862"/>
                    </a:lnTo>
                    <a:lnTo>
                      <a:pt x="208" y="850"/>
                    </a:lnTo>
                    <a:lnTo>
                      <a:pt x="214" y="842"/>
                    </a:lnTo>
                    <a:lnTo>
                      <a:pt x="214" y="842"/>
                    </a:lnTo>
                    <a:lnTo>
                      <a:pt x="216" y="850"/>
                    </a:lnTo>
                    <a:lnTo>
                      <a:pt x="216" y="864"/>
                    </a:lnTo>
                    <a:lnTo>
                      <a:pt x="214" y="904"/>
                    </a:lnTo>
                    <a:lnTo>
                      <a:pt x="212" y="944"/>
                    </a:lnTo>
                    <a:lnTo>
                      <a:pt x="212" y="974"/>
                    </a:lnTo>
                    <a:lnTo>
                      <a:pt x="212" y="974"/>
                    </a:lnTo>
                    <a:lnTo>
                      <a:pt x="216" y="1050"/>
                    </a:lnTo>
                    <a:lnTo>
                      <a:pt x="216" y="1134"/>
                    </a:lnTo>
                    <a:lnTo>
                      <a:pt x="216" y="1176"/>
                    </a:lnTo>
                    <a:lnTo>
                      <a:pt x="214" y="1218"/>
                    </a:lnTo>
                    <a:lnTo>
                      <a:pt x="210" y="1258"/>
                    </a:lnTo>
                    <a:lnTo>
                      <a:pt x="204" y="1294"/>
                    </a:lnTo>
                    <a:lnTo>
                      <a:pt x="204" y="1294"/>
                    </a:lnTo>
                    <a:lnTo>
                      <a:pt x="206" y="1360"/>
                    </a:lnTo>
                    <a:lnTo>
                      <a:pt x="206" y="1360"/>
                    </a:lnTo>
                    <a:lnTo>
                      <a:pt x="194" y="1380"/>
                    </a:lnTo>
                    <a:lnTo>
                      <a:pt x="194" y="1380"/>
                    </a:lnTo>
                    <a:lnTo>
                      <a:pt x="192" y="1388"/>
                    </a:lnTo>
                    <a:lnTo>
                      <a:pt x="192" y="1394"/>
                    </a:lnTo>
                    <a:lnTo>
                      <a:pt x="196" y="1408"/>
                    </a:lnTo>
                    <a:lnTo>
                      <a:pt x="198" y="1422"/>
                    </a:lnTo>
                    <a:lnTo>
                      <a:pt x="198" y="1428"/>
                    </a:lnTo>
                    <a:lnTo>
                      <a:pt x="198" y="1434"/>
                    </a:lnTo>
                    <a:lnTo>
                      <a:pt x="198" y="1434"/>
                    </a:lnTo>
                    <a:lnTo>
                      <a:pt x="178" y="1462"/>
                    </a:lnTo>
                    <a:lnTo>
                      <a:pt x="178" y="1462"/>
                    </a:lnTo>
                    <a:lnTo>
                      <a:pt x="176" y="1468"/>
                    </a:lnTo>
                    <a:lnTo>
                      <a:pt x="176" y="1476"/>
                    </a:lnTo>
                    <a:lnTo>
                      <a:pt x="180" y="1486"/>
                    </a:lnTo>
                    <a:lnTo>
                      <a:pt x="180" y="1486"/>
                    </a:lnTo>
                    <a:lnTo>
                      <a:pt x="190" y="1492"/>
                    </a:lnTo>
                    <a:lnTo>
                      <a:pt x="200" y="1494"/>
                    </a:lnTo>
                    <a:lnTo>
                      <a:pt x="210" y="1496"/>
                    </a:lnTo>
                    <a:lnTo>
                      <a:pt x="224" y="1496"/>
                    </a:lnTo>
                    <a:lnTo>
                      <a:pt x="224" y="1496"/>
                    </a:lnTo>
                    <a:lnTo>
                      <a:pt x="226" y="1502"/>
                    </a:lnTo>
                    <a:lnTo>
                      <a:pt x="226" y="1510"/>
                    </a:lnTo>
                    <a:lnTo>
                      <a:pt x="226" y="1510"/>
                    </a:lnTo>
                    <a:lnTo>
                      <a:pt x="236" y="1514"/>
                    </a:lnTo>
                    <a:lnTo>
                      <a:pt x="246" y="1516"/>
                    </a:lnTo>
                    <a:lnTo>
                      <a:pt x="256" y="1518"/>
                    </a:lnTo>
                    <a:lnTo>
                      <a:pt x="268" y="1516"/>
                    </a:lnTo>
                    <a:lnTo>
                      <a:pt x="268" y="1516"/>
                    </a:lnTo>
                    <a:lnTo>
                      <a:pt x="270" y="1504"/>
                    </a:lnTo>
                    <a:lnTo>
                      <a:pt x="268" y="1490"/>
                    </a:lnTo>
                    <a:lnTo>
                      <a:pt x="268" y="1474"/>
                    </a:lnTo>
                    <a:lnTo>
                      <a:pt x="268" y="1460"/>
                    </a:lnTo>
                    <a:lnTo>
                      <a:pt x="268" y="1460"/>
                    </a:lnTo>
                    <a:lnTo>
                      <a:pt x="272" y="1454"/>
                    </a:lnTo>
                    <a:lnTo>
                      <a:pt x="274" y="1448"/>
                    </a:lnTo>
                    <a:lnTo>
                      <a:pt x="282" y="1440"/>
                    </a:lnTo>
                    <a:lnTo>
                      <a:pt x="288" y="1432"/>
                    </a:lnTo>
                    <a:lnTo>
                      <a:pt x="294" y="1424"/>
                    </a:lnTo>
                    <a:lnTo>
                      <a:pt x="294" y="1424"/>
                    </a:lnTo>
                    <a:lnTo>
                      <a:pt x="296" y="1412"/>
                    </a:lnTo>
                    <a:lnTo>
                      <a:pt x="298" y="1402"/>
                    </a:lnTo>
                    <a:lnTo>
                      <a:pt x="294" y="1380"/>
                    </a:lnTo>
                    <a:lnTo>
                      <a:pt x="290" y="1360"/>
                    </a:lnTo>
                    <a:lnTo>
                      <a:pt x="290" y="1352"/>
                    </a:lnTo>
                    <a:lnTo>
                      <a:pt x="290" y="1342"/>
                    </a:lnTo>
                    <a:lnTo>
                      <a:pt x="290" y="1342"/>
                    </a:lnTo>
                    <a:lnTo>
                      <a:pt x="314" y="1234"/>
                    </a:lnTo>
                    <a:lnTo>
                      <a:pt x="314" y="1234"/>
                    </a:lnTo>
                    <a:lnTo>
                      <a:pt x="318" y="1168"/>
                    </a:lnTo>
                    <a:lnTo>
                      <a:pt x="318" y="1168"/>
                    </a:lnTo>
                    <a:lnTo>
                      <a:pt x="338" y="1092"/>
                    </a:lnTo>
                    <a:lnTo>
                      <a:pt x="338" y="1092"/>
                    </a:lnTo>
                    <a:lnTo>
                      <a:pt x="338" y="1014"/>
                    </a:lnTo>
                    <a:lnTo>
                      <a:pt x="338" y="1014"/>
                    </a:lnTo>
                    <a:lnTo>
                      <a:pt x="354" y="944"/>
                    </a:lnTo>
                    <a:lnTo>
                      <a:pt x="368" y="870"/>
                    </a:lnTo>
                    <a:lnTo>
                      <a:pt x="368" y="870"/>
                    </a:lnTo>
                    <a:lnTo>
                      <a:pt x="372" y="816"/>
                    </a:lnTo>
                    <a:lnTo>
                      <a:pt x="372" y="816"/>
                    </a:lnTo>
                    <a:lnTo>
                      <a:pt x="378" y="806"/>
                    </a:lnTo>
                    <a:lnTo>
                      <a:pt x="386" y="796"/>
                    </a:lnTo>
                    <a:lnTo>
                      <a:pt x="390" y="790"/>
                    </a:lnTo>
                    <a:lnTo>
                      <a:pt x="392" y="784"/>
                    </a:lnTo>
                    <a:lnTo>
                      <a:pt x="392" y="776"/>
                    </a:lnTo>
                    <a:lnTo>
                      <a:pt x="390" y="768"/>
                    </a:lnTo>
                    <a:lnTo>
                      <a:pt x="390" y="768"/>
                    </a:lnTo>
                    <a:close/>
                    <a:moveTo>
                      <a:pt x="328" y="580"/>
                    </a:moveTo>
                    <a:lnTo>
                      <a:pt x="328" y="580"/>
                    </a:lnTo>
                    <a:lnTo>
                      <a:pt x="322" y="576"/>
                    </a:lnTo>
                    <a:lnTo>
                      <a:pt x="318" y="572"/>
                    </a:lnTo>
                    <a:lnTo>
                      <a:pt x="314" y="566"/>
                    </a:lnTo>
                    <a:lnTo>
                      <a:pt x="312" y="560"/>
                    </a:lnTo>
                    <a:lnTo>
                      <a:pt x="310" y="546"/>
                    </a:lnTo>
                    <a:lnTo>
                      <a:pt x="312" y="530"/>
                    </a:lnTo>
                    <a:lnTo>
                      <a:pt x="318" y="496"/>
                    </a:lnTo>
                    <a:lnTo>
                      <a:pt x="326" y="468"/>
                    </a:lnTo>
                    <a:lnTo>
                      <a:pt x="328" y="468"/>
                    </a:lnTo>
                    <a:lnTo>
                      <a:pt x="328" y="58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5" name="Freeform 12"/>
              <p:cNvSpPr>
                <a:spLocks noEditPoints="1"/>
              </p:cNvSpPr>
              <p:nvPr/>
            </p:nvSpPr>
            <p:spPr bwMode="auto">
              <a:xfrm>
                <a:off x="2818970" y="2945855"/>
                <a:ext cx="862995" cy="1303673"/>
              </a:xfrm>
              <a:custGeom>
                <a:avLst/>
                <a:gdLst/>
                <a:ahLst/>
                <a:cxnLst>
                  <a:cxn ang="0">
                    <a:pos x="14" y="826"/>
                  </a:cxn>
                  <a:cxn ang="0">
                    <a:pos x="18" y="736"/>
                  </a:cxn>
                  <a:cxn ang="0">
                    <a:pos x="68" y="542"/>
                  </a:cxn>
                  <a:cxn ang="0">
                    <a:pos x="180" y="250"/>
                  </a:cxn>
                  <a:cxn ang="0">
                    <a:pos x="332" y="70"/>
                  </a:cxn>
                  <a:cxn ang="0">
                    <a:pos x="472" y="18"/>
                  </a:cxn>
                  <a:cxn ang="0">
                    <a:pos x="478" y="158"/>
                  </a:cxn>
                  <a:cxn ang="0">
                    <a:pos x="516" y="258"/>
                  </a:cxn>
                  <a:cxn ang="0">
                    <a:pos x="618" y="268"/>
                  </a:cxn>
                  <a:cxn ang="0">
                    <a:pos x="668" y="178"/>
                  </a:cxn>
                  <a:cxn ang="0">
                    <a:pos x="678" y="44"/>
                  </a:cxn>
                  <a:cxn ang="0">
                    <a:pos x="802" y="56"/>
                  </a:cxn>
                  <a:cxn ang="0">
                    <a:pos x="826" y="154"/>
                  </a:cxn>
                  <a:cxn ang="0">
                    <a:pos x="812" y="224"/>
                  </a:cxn>
                  <a:cxn ang="0">
                    <a:pos x="946" y="340"/>
                  </a:cxn>
                  <a:cxn ang="0">
                    <a:pos x="1022" y="680"/>
                  </a:cxn>
                  <a:cxn ang="0">
                    <a:pos x="1032" y="832"/>
                  </a:cxn>
                  <a:cxn ang="0">
                    <a:pos x="986" y="806"/>
                  </a:cxn>
                  <a:cxn ang="0">
                    <a:pos x="970" y="764"/>
                  </a:cxn>
                  <a:cxn ang="0">
                    <a:pos x="928" y="594"/>
                  </a:cxn>
                  <a:cxn ang="0">
                    <a:pos x="900" y="652"/>
                  </a:cxn>
                  <a:cxn ang="0">
                    <a:pos x="912" y="720"/>
                  </a:cxn>
                  <a:cxn ang="0">
                    <a:pos x="898" y="902"/>
                  </a:cxn>
                  <a:cxn ang="0">
                    <a:pos x="792" y="1364"/>
                  </a:cxn>
                  <a:cxn ang="0">
                    <a:pos x="832" y="1534"/>
                  </a:cxn>
                  <a:cxn ang="0">
                    <a:pos x="730" y="1520"/>
                  </a:cxn>
                  <a:cxn ang="0">
                    <a:pos x="674" y="1518"/>
                  </a:cxn>
                  <a:cxn ang="0">
                    <a:pos x="690" y="1384"/>
                  </a:cxn>
                  <a:cxn ang="0">
                    <a:pos x="658" y="1100"/>
                  </a:cxn>
                  <a:cxn ang="0">
                    <a:pos x="608" y="892"/>
                  </a:cxn>
                  <a:cxn ang="0">
                    <a:pos x="536" y="890"/>
                  </a:cxn>
                  <a:cxn ang="0">
                    <a:pos x="530" y="734"/>
                  </a:cxn>
                  <a:cxn ang="0">
                    <a:pos x="520" y="504"/>
                  </a:cxn>
                  <a:cxn ang="0">
                    <a:pos x="458" y="712"/>
                  </a:cxn>
                  <a:cxn ang="0">
                    <a:pos x="440" y="1014"/>
                  </a:cxn>
                  <a:cxn ang="0">
                    <a:pos x="338" y="1314"/>
                  </a:cxn>
                  <a:cxn ang="0">
                    <a:pos x="368" y="1488"/>
                  </a:cxn>
                  <a:cxn ang="0">
                    <a:pos x="254" y="1534"/>
                  </a:cxn>
                  <a:cxn ang="0">
                    <a:pos x="238" y="1414"/>
                  </a:cxn>
                  <a:cxn ang="0">
                    <a:pos x="206" y="1130"/>
                  </a:cxn>
                  <a:cxn ang="0">
                    <a:pos x="146" y="828"/>
                  </a:cxn>
                  <a:cxn ang="0">
                    <a:pos x="132" y="714"/>
                  </a:cxn>
                  <a:cxn ang="0">
                    <a:pos x="122" y="830"/>
                  </a:cxn>
                  <a:cxn ang="0">
                    <a:pos x="282" y="210"/>
                  </a:cxn>
                  <a:cxn ang="0">
                    <a:pos x="410" y="258"/>
                  </a:cxn>
                  <a:cxn ang="0">
                    <a:pos x="446" y="212"/>
                  </a:cxn>
                  <a:cxn ang="0">
                    <a:pos x="588" y="636"/>
                  </a:cxn>
                  <a:cxn ang="0">
                    <a:pos x="632" y="542"/>
                  </a:cxn>
                  <a:cxn ang="0">
                    <a:pos x="162" y="470"/>
                  </a:cxn>
                  <a:cxn ang="0">
                    <a:pos x="186" y="456"/>
                  </a:cxn>
                  <a:cxn ang="0">
                    <a:pos x="152" y="512"/>
                  </a:cxn>
                  <a:cxn ang="0">
                    <a:pos x="94" y="710"/>
                  </a:cxn>
                  <a:cxn ang="0">
                    <a:pos x="144" y="678"/>
                  </a:cxn>
                  <a:cxn ang="0">
                    <a:pos x="296" y="872"/>
                  </a:cxn>
                  <a:cxn ang="0">
                    <a:pos x="282" y="1312"/>
                  </a:cxn>
                  <a:cxn ang="0">
                    <a:pos x="340" y="1116"/>
                  </a:cxn>
                  <a:cxn ang="0">
                    <a:pos x="740" y="892"/>
                  </a:cxn>
                  <a:cxn ang="0">
                    <a:pos x="726" y="1356"/>
                  </a:cxn>
                  <a:cxn ang="0">
                    <a:pos x="776" y="1134"/>
                  </a:cxn>
                  <a:cxn ang="0">
                    <a:pos x="740" y="892"/>
                  </a:cxn>
                  <a:cxn ang="0">
                    <a:pos x="722" y="1492"/>
                  </a:cxn>
                </a:cxnLst>
                <a:rect l="0" t="0" r="r" b="b"/>
                <a:pathLst>
                  <a:path w="1034" h="1562">
                    <a:moveTo>
                      <a:pt x="136" y="966"/>
                    </a:moveTo>
                    <a:lnTo>
                      <a:pt x="136" y="966"/>
                    </a:lnTo>
                    <a:lnTo>
                      <a:pt x="114" y="962"/>
                    </a:lnTo>
                    <a:lnTo>
                      <a:pt x="96" y="958"/>
                    </a:lnTo>
                    <a:lnTo>
                      <a:pt x="80" y="950"/>
                    </a:lnTo>
                    <a:lnTo>
                      <a:pt x="64" y="942"/>
                    </a:lnTo>
                    <a:lnTo>
                      <a:pt x="64" y="942"/>
                    </a:lnTo>
                    <a:lnTo>
                      <a:pt x="56" y="932"/>
                    </a:lnTo>
                    <a:lnTo>
                      <a:pt x="46" y="916"/>
                    </a:lnTo>
                    <a:lnTo>
                      <a:pt x="36" y="896"/>
                    </a:lnTo>
                    <a:lnTo>
                      <a:pt x="26" y="872"/>
                    </a:lnTo>
                    <a:lnTo>
                      <a:pt x="20" y="850"/>
                    </a:lnTo>
                    <a:lnTo>
                      <a:pt x="14" y="826"/>
                    </a:lnTo>
                    <a:lnTo>
                      <a:pt x="12" y="806"/>
                    </a:lnTo>
                    <a:lnTo>
                      <a:pt x="14" y="798"/>
                    </a:lnTo>
                    <a:lnTo>
                      <a:pt x="16" y="790"/>
                    </a:lnTo>
                    <a:lnTo>
                      <a:pt x="16" y="790"/>
                    </a:lnTo>
                    <a:lnTo>
                      <a:pt x="10" y="784"/>
                    </a:lnTo>
                    <a:lnTo>
                      <a:pt x="4" y="776"/>
                    </a:lnTo>
                    <a:lnTo>
                      <a:pt x="0" y="766"/>
                    </a:lnTo>
                    <a:lnTo>
                      <a:pt x="0" y="756"/>
                    </a:lnTo>
                    <a:lnTo>
                      <a:pt x="0" y="756"/>
                    </a:lnTo>
                    <a:lnTo>
                      <a:pt x="2" y="748"/>
                    </a:lnTo>
                    <a:lnTo>
                      <a:pt x="8" y="744"/>
                    </a:lnTo>
                    <a:lnTo>
                      <a:pt x="12" y="740"/>
                    </a:lnTo>
                    <a:lnTo>
                      <a:pt x="18" y="736"/>
                    </a:lnTo>
                    <a:lnTo>
                      <a:pt x="18" y="736"/>
                    </a:lnTo>
                    <a:lnTo>
                      <a:pt x="22" y="716"/>
                    </a:lnTo>
                    <a:lnTo>
                      <a:pt x="22" y="716"/>
                    </a:lnTo>
                    <a:lnTo>
                      <a:pt x="36" y="684"/>
                    </a:lnTo>
                    <a:lnTo>
                      <a:pt x="44" y="666"/>
                    </a:lnTo>
                    <a:lnTo>
                      <a:pt x="48" y="648"/>
                    </a:lnTo>
                    <a:lnTo>
                      <a:pt x="48" y="648"/>
                    </a:lnTo>
                    <a:lnTo>
                      <a:pt x="46" y="616"/>
                    </a:lnTo>
                    <a:lnTo>
                      <a:pt x="46" y="616"/>
                    </a:lnTo>
                    <a:lnTo>
                      <a:pt x="66" y="568"/>
                    </a:lnTo>
                    <a:lnTo>
                      <a:pt x="66" y="568"/>
                    </a:lnTo>
                    <a:lnTo>
                      <a:pt x="68" y="554"/>
                    </a:lnTo>
                    <a:lnTo>
                      <a:pt x="68" y="542"/>
                    </a:lnTo>
                    <a:lnTo>
                      <a:pt x="68" y="530"/>
                    </a:lnTo>
                    <a:lnTo>
                      <a:pt x="70" y="516"/>
                    </a:lnTo>
                    <a:lnTo>
                      <a:pt x="70" y="516"/>
                    </a:lnTo>
                    <a:lnTo>
                      <a:pt x="80" y="482"/>
                    </a:lnTo>
                    <a:lnTo>
                      <a:pt x="92" y="450"/>
                    </a:lnTo>
                    <a:lnTo>
                      <a:pt x="106" y="418"/>
                    </a:lnTo>
                    <a:lnTo>
                      <a:pt x="122" y="390"/>
                    </a:lnTo>
                    <a:lnTo>
                      <a:pt x="122" y="390"/>
                    </a:lnTo>
                    <a:lnTo>
                      <a:pt x="124" y="370"/>
                    </a:lnTo>
                    <a:lnTo>
                      <a:pt x="124" y="370"/>
                    </a:lnTo>
                    <a:lnTo>
                      <a:pt x="170" y="262"/>
                    </a:lnTo>
                    <a:lnTo>
                      <a:pt x="170" y="262"/>
                    </a:lnTo>
                    <a:lnTo>
                      <a:pt x="180" y="250"/>
                    </a:lnTo>
                    <a:lnTo>
                      <a:pt x="192" y="238"/>
                    </a:lnTo>
                    <a:lnTo>
                      <a:pt x="206" y="228"/>
                    </a:lnTo>
                    <a:lnTo>
                      <a:pt x="214" y="224"/>
                    </a:lnTo>
                    <a:lnTo>
                      <a:pt x="220" y="222"/>
                    </a:lnTo>
                    <a:lnTo>
                      <a:pt x="220" y="222"/>
                    </a:lnTo>
                    <a:lnTo>
                      <a:pt x="260" y="216"/>
                    </a:lnTo>
                    <a:lnTo>
                      <a:pt x="260" y="216"/>
                    </a:lnTo>
                    <a:lnTo>
                      <a:pt x="304" y="162"/>
                    </a:lnTo>
                    <a:lnTo>
                      <a:pt x="304" y="162"/>
                    </a:lnTo>
                    <a:lnTo>
                      <a:pt x="316" y="106"/>
                    </a:lnTo>
                    <a:lnTo>
                      <a:pt x="316" y="106"/>
                    </a:lnTo>
                    <a:lnTo>
                      <a:pt x="324" y="88"/>
                    </a:lnTo>
                    <a:lnTo>
                      <a:pt x="332" y="70"/>
                    </a:lnTo>
                    <a:lnTo>
                      <a:pt x="344" y="50"/>
                    </a:lnTo>
                    <a:lnTo>
                      <a:pt x="358" y="32"/>
                    </a:lnTo>
                    <a:lnTo>
                      <a:pt x="374" y="16"/>
                    </a:lnTo>
                    <a:lnTo>
                      <a:pt x="384" y="10"/>
                    </a:lnTo>
                    <a:lnTo>
                      <a:pt x="394" y="6"/>
                    </a:lnTo>
                    <a:lnTo>
                      <a:pt x="404" y="2"/>
                    </a:lnTo>
                    <a:lnTo>
                      <a:pt x="416" y="0"/>
                    </a:lnTo>
                    <a:lnTo>
                      <a:pt x="428" y="0"/>
                    </a:lnTo>
                    <a:lnTo>
                      <a:pt x="442" y="2"/>
                    </a:lnTo>
                    <a:lnTo>
                      <a:pt x="442" y="2"/>
                    </a:lnTo>
                    <a:lnTo>
                      <a:pt x="454" y="4"/>
                    </a:lnTo>
                    <a:lnTo>
                      <a:pt x="462" y="10"/>
                    </a:lnTo>
                    <a:lnTo>
                      <a:pt x="472" y="18"/>
                    </a:lnTo>
                    <a:lnTo>
                      <a:pt x="478" y="26"/>
                    </a:lnTo>
                    <a:lnTo>
                      <a:pt x="478" y="26"/>
                    </a:lnTo>
                    <a:lnTo>
                      <a:pt x="484" y="36"/>
                    </a:lnTo>
                    <a:lnTo>
                      <a:pt x="490" y="46"/>
                    </a:lnTo>
                    <a:lnTo>
                      <a:pt x="492" y="56"/>
                    </a:lnTo>
                    <a:lnTo>
                      <a:pt x="494" y="64"/>
                    </a:lnTo>
                    <a:lnTo>
                      <a:pt x="492" y="80"/>
                    </a:lnTo>
                    <a:lnTo>
                      <a:pt x="488" y="94"/>
                    </a:lnTo>
                    <a:lnTo>
                      <a:pt x="484" y="110"/>
                    </a:lnTo>
                    <a:lnTo>
                      <a:pt x="478" y="124"/>
                    </a:lnTo>
                    <a:lnTo>
                      <a:pt x="476" y="140"/>
                    </a:lnTo>
                    <a:lnTo>
                      <a:pt x="476" y="150"/>
                    </a:lnTo>
                    <a:lnTo>
                      <a:pt x="478" y="158"/>
                    </a:lnTo>
                    <a:lnTo>
                      <a:pt x="478" y="158"/>
                    </a:lnTo>
                    <a:lnTo>
                      <a:pt x="482" y="164"/>
                    </a:lnTo>
                    <a:lnTo>
                      <a:pt x="486" y="170"/>
                    </a:lnTo>
                    <a:lnTo>
                      <a:pt x="498" y="180"/>
                    </a:lnTo>
                    <a:lnTo>
                      <a:pt x="510" y="188"/>
                    </a:lnTo>
                    <a:lnTo>
                      <a:pt x="522" y="196"/>
                    </a:lnTo>
                    <a:lnTo>
                      <a:pt x="522" y="196"/>
                    </a:lnTo>
                    <a:lnTo>
                      <a:pt x="520" y="212"/>
                    </a:lnTo>
                    <a:lnTo>
                      <a:pt x="516" y="226"/>
                    </a:lnTo>
                    <a:lnTo>
                      <a:pt x="514" y="242"/>
                    </a:lnTo>
                    <a:lnTo>
                      <a:pt x="514" y="250"/>
                    </a:lnTo>
                    <a:lnTo>
                      <a:pt x="516" y="258"/>
                    </a:lnTo>
                    <a:lnTo>
                      <a:pt x="516" y="258"/>
                    </a:lnTo>
                    <a:lnTo>
                      <a:pt x="532" y="322"/>
                    </a:lnTo>
                    <a:lnTo>
                      <a:pt x="542" y="354"/>
                    </a:lnTo>
                    <a:lnTo>
                      <a:pt x="548" y="368"/>
                    </a:lnTo>
                    <a:lnTo>
                      <a:pt x="556" y="380"/>
                    </a:lnTo>
                    <a:lnTo>
                      <a:pt x="556" y="380"/>
                    </a:lnTo>
                    <a:lnTo>
                      <a:pt x="558" y="378"/>
                    </a:lnTo>
                    <a:lnTo>
                      <a:pt x="558" y="378"/>
                    </a:lnTo>
                    <a:lnTo>
                      <a:pt x="564" y="350"/>
                    </a:lnTo>
                    <a:lnTo>
                      <a:pt x="570" y="328"/>
                    </a:lnTo>
                    <a:lnTo>
                      <a:pt x="580" y="308"/>
                    </a:lnTo>
                    <a:lnTo>
                      <a:pt x="590" y="292"/>
                    </a:lnTo>
                    <a:lnTo>
                      <a:pt x="602" y="280"/>
                    </a:lnTo>
                    <a:lnTo>
                      <a:pt x="618" y="268"/>
                    </a:lnTo>
                    <a:lnTo>
                      <a:pt x="636" y="256"/>
                    </a:lnTo>
                    <a:lnTo>
                      <a:pt x="656" y="244"/>
                    </a:lnTo>
                    <a:lnTo>
                      <a:pt x="656" y="244"/>
                    </a:lnTo>
                    <a:lnTo>
                      <a:pt x="676" y="234"/>
                    </a:lnTo>
                    <a:lnTo>
                      <a:pt x="686" y="228"/>
                    </a:lnTo>
                    <a:lnTo>
                      <a:pt x="694" y="222"/>
                    </a:lnTo>
                    <a:lnTo>
                      <a:pt x="694" y="222"/>
                    </a:lnTo>
                    <a:lnTo>
                      <a:pt x="690" y="210"/>
                    </a:lnTo>
                    <a:lnTo>
                      <a:pt x="684" y="198"/>
                    </a:lnTo>
                    <a:lnTo>
                      <a:pt x="676" y="186"/>
                    </a:lnTo>
                    <a:lnTo>
                      <a:pt x="672" y="182"/>
                    </a:lnTo>
                    <a:lnTo>
                      <a:pt x="668" y="178"/>
                    </a:lnTo>
                    <a:lnTo>
                      <a:pt x="668" y="178"/>
                    </a:lnTo>
                    <a:lnTo>
                      <a:pt x="670" y="170"/>
                    </a:lnTo>
                    <a:lnTo>
                      <a:pt x="670" y="166"/>
                    </a:lnTo>
                    <a:lnTo>
                      <a:pt x="668" y="162"/>
                    </a:lnTo>
                    <a:lnTo>
                      <a:pt x="668" y="162"/>
                    </a:lnTo>
                    <a:lnTo>
                      <a:pt x="660" y="160"/>
                    </a:lnTo>
                    <a:lnTo>
                      <a:pt x="660" y="160"/>
                    </a:lnTo>
                    <a:lnTo>
                      <a:pt x="660" y="142"/>
                    </a:lnTo>
                    <a:lnTo>
                      <a:pt x="662" y="122"/>
                    </a:lnTo>
                    <a:lnTo>
                      <a:pt x="662" y="102"/>
                    </a:lnTo>
                    <a:lnTo>
                      <a:pt x="662" y="84"/>
                    </a:lnTo>
                    <a:lnTo>
                      <a:pt x="666" y="66"/>
                    </a:lnTo>
                    <a:lnTo>
                      <a:pt x="672" y="50"/>
                    </a:lnTo>
                    <a:lnTo>
                      <a:pt x="678" y="44"/>
                    </a:lnTo>
                    <a:lnTo>
                      <a:pt x="684" y="38"/>
                    </a:lnTo>
                    <a:lnTo>
                      <a:pt x="690" y="32"/>
                    </a:lnTo>
                    <a:lnTo>
                      <a:pt x="700" y="28"/>
                    </a:lnTo>
                    <a:lnTo>
                      <a:pt x="700" y="28"/>
                    </a:lnTo>
                    <a:lnTo>
                      <a:pt x="714" y="22"/>
                    </a:lnTo>
                    <a:lnTo>
                      <a:pt x="728" y="20"/>
                    </a:lnTo>
                    <a:lnTo>
                      <a:pt x="740" y="18"/>
                    </a:lnTo>
                    <a:lnTo>
                      <a:pt x="750" y="20"/>
                    </a:lnTo>
                    <a:lnTo>
                      <a:pt x="762" y="22"/>
                    </a:lnTo>
                    <a:lnTo>
                      <a:pt x="772" y="28"/>
                    </a:lnTo>
                    <a:lnTo>
                      <a:pt x="780" y="34"/>
                    </a:lnTo>
                    <a:lnTo>
                      <a:pt x="788" y="40"/>
                    </a:lnTo>
                    <a:lnTo>
                      <a:pt x="802" y="56"/>
                    </a:lnTo>
                    <a:lnTo>
                      <a:pt x="812" y="74"/>
                    </a:lnTo>
                    <a:lnTo>
                      <a:pt x="822" y="94"/>
                    </a:lnTo>
                    <a:lnTo>
                      <a:pt x="830" y="114"/>
                    </a:lnTo>
                    <a:lnTo>
                      <a:pt x="830" y="114"/>
                    </a:lnTo>
                    <a:lnTo>
                      <a:pt x="830" y="118"/>
                    </a:lnTo>
                    <a:lnTo>
                      <a:pt x="830" y="122"/>
                    </a:lnTo>
                    <a:lnTo>
                      <a:pt x="828" y="130"/>
                    </a:lnTo>
                    <a:lnTo>
                      <a:pt x="824" y="138"/>
                    </a:lnTo>
                    <a:lnTo>
                      <a:pt x="822" y="144"/>
                    </a:lnTo>
                    <a:lnTo>
                      <a:pt x="822" y="144"/>
                    </a:lnTo>
                    <a:lnTo>
                      <a:pt x="822" y="148"/>
                    </a:lnTo>
                    <a:lnTo>
                      <a:pt x="822" y="150"/>
                    </a:lnTo>
                    <a:lnTo>
                      <a:pt x="826" y="154"/>
                    </a:lnTo>
                    <a:lnTo>
                      <a:pt x="830" y="156"/>
                    </a:lnTo>
                    <a:lnTo>
                      <a:pt x="830" y="158"/>
                    </a:lnTo>
                    <a:lnTo>
                      <a:pt x="828" y="162"/>
                    </a:lnTo>
                    <a:lnTo>
                      <a:pt x="828" y="162"/>
                    </a:lnTo>
                    <a:lnTo>
                      <a:pt x="824" y="174"/>
                    </a:lnTo>
                    <a:lnTo>
                      <a:pt x="824" y="174"/>
                    </a:lnTo>
                    <a:lnTo>
                      <a:pt x="800" y="182"/>
                    </a:lnTo>
                    <a:lnTo>
                      <a:pt x="800" y="182"/>
                    </a:lnTo>
                    <a:lnTo>
                      <a:pt x="796" y="196"/>
                    </a:lnTo>
                    <a:lnTo>
                      <a:pt x="794" y="204"/>
                    </a:lnTo>
                    <a:lnTo>
                      <a:pt x="796" y="212"/>
                    </a:lnTo>
                    <a:lnTo>
                      <a:pt x="796" y="212"/>
                    </a:lnTo>
                    <a:lnTo>
                      <a:pt x="812" y="224"/>
                    </a:lnTo>
                    <a:lnTo>
                      <a:pt x="828" y="234"/>
                    </a:lnTo>
                    <a:lnTo>
                      <a:pt x="866" y="252"/>
                    </a:lnTo>
                    <a:lnTo>
                      <a:pt x="866" y="252"/>
                    </a:lnTo>
                    <a:lnTo>
                      <a:pt x="882" y="258"/>
                    </a:lnTo>
                    <a:lnTo>
                      <a:pt x="898" y="264"/>
                    </a:lnTo>
                    <a:lnTo>
                      <a:pt x="910" y="270"/>
                    </a:lnTo>
                    <a:lnTo>
                      <a:pt x="918" y="274"/>
                    </a:lnTo>
                    <a:lnTo>
                      <a:pt x="922" y="280"/>
                    </a:lnTo>
                    <a:lnTo>
                      <a:pt x="922" y="280"/>
                    </a:lnTo>
                    <a:lnTo>
                      <a:pt x="930" y="294"/>
                    </a:lnTo>
                    <a:lnTo>
                      <a:pt x="938" y="308"/>
                    </a:lnTo>
                    <a:lnTo>
                      <a:pt x="942" y="324"/>
                    </a:lnTo>
                    <a:lnTo>
                      <a:pt x="946" y="340"/>
                    </a:lnTo>
                    <a:lnTo>
                      <a:pt x="952" y="374"/>
                    </a:lnTo>
                    <a:lnTo>
                      <a:pt x="960" y="408"/>
                    </a:lnTo>
                    <a:lnTo>
                      <a:pt x="960" y="408"/>
                    </a:lnTo>
                    <a:lnTo>
                      <a:pt x="974" y="444"/>
                    </a:lnTo>
                    <a:lnTo>
                      <a:pt x="988" y="478"/>
                    </a:lnTo>
                    <a:lnTo>
                      <a:pt x="1000" y="512"/>
                    </a:lnTo>
                    <a:lnTo>
                      <a:pt x="1012" y="548"/>
                    </a:lnTo>
                    <a:lnTo>
                      <a:pt x="1012" y="548"/>
                    </a:lnTo>
                    <a:lnTo>
                      <a:pt x="1014" y="562"/>
                    </a:lnTo>
                    <a:lnTo>
                      <a:pt x="1016" y="578"/>
                    </a:lnTo>
                    <a:lnTo>
                      <a:pt x="1018" y="612"/>
                    </a:lnTo>
                    <a:lnTo>
                      <a:pt x="1018" y="646"/>
                    </a:lnTo>
                    <a:lnTo>
                      <a:pt x="1022" y="680"/>
                    </a:lnTo>
                    <a:lnTo>
                      <a:pt x="1022" y="680"/>
                    </a:lnTo>
                    <a:lnTo>
                      <a:pt x="1026" y="716"/>
                    </a:lnTo>
                    <a:lnTo>
                      <a:pt x="1026" y="734"/>
                    </a:lnTo>
                    <a:lnTo>
                      <a:pt x="1024" y="750"/>
                    </a:lnTo>
                    <a:lnTo>
                      <a:pt x="1024" y="750"/>
                    </a:lnTo>
                    <a:lnTo>
                      <a:pt x="1024" y="760"/>
                    </a:lnTo>
                    <a:lnTo>
                      <a:pt x="1026" y="770"/>
                    </a:lnTo>
                    <a:lnTo>
                      <a:pt x="1030" y="790"/>
                    </a:lnTo>
                    <a:lnTo>
                      <a:pt x="1032" y="800"/>
                    </a:lnTo>
                    <a:lnTo>
                      <a:pt x="1034" y="810"/>
                    </a:lnTo>
                    <a:lnTo>
                      <a:pt x="1034" y="822"/>
                    </a:lnTo>
                    <a:lnTo>
                      <a:pt x="1032" y="832"/>
                    </a:lnTo>
                    <a:lnTo>
                      <a:pt x="1032" y="832"/>
                    </a:lnTo>
                    <a:lnTo>
                      <a:pt x="1028" y="840"/>
                    </a:lnTo>
                    <a:lnTo>
                      <a:pt x="1022" y="846"/>
                    </a:lnTo>
                    <a:lnTo>
                      <a:pt x="1012" y="858"/>
                    </a:lnTo>
                    <a:lnTo>
                      <a:pt x="984" y="876"/>
                    </a:lnTo>
                    <a:lnTo>
                      <a:pt x="984" y="876"/>
                    </a:lnTo>
                    <a:lnTo>
                      <a:pt x="972" y="872"/>
                    </a:lnTo>
                    <a:lnTo>
                      <a:pt x="972" y="872"/>
                    </a:lnTo>
                    <a:lnTo>
                      <a:pt x="978" y="858"/>
                    </a:lnTo>
                    <a:lnTo>
                      <a:pt x="984" y="840"/>
                    </a:lnTo>
                    <a:lnTo>
                      <a:pt x="988" y="822"/>
                    </a:lnTo>
                    <a:lnTo>
                      <a:pt x="988" y="814"/>
                    </a:lnTo>
                    <a:lnTo>
                      <a:pt x="986" y="806"/>
                    </a:lnTo>
                    <a:lnTo>
                      <a:pt x="986" y="806"/>
                    </a:lnTo>
                    <a:lnTo>
                      <a:pt x="982" y="808"/>
                    </a:lnTo>
                    <a:lnTo>
                      <a:pt x="982" y="808"/>
                    </a:lnTo>
                    <a:lnTo>
                      <a:pt x="978" y="828"/>
                    </a:lnTo>
                    <a:lnTo>
                      <a:pt x="976" y="836"/>
                    </a:lnTo>
                    <a:lnTo>
                      <a:pt x="972" y="844"/>
                    </a:lnTo>
                    <a:lnTo>
                      <a:pt x="972" y="844"/>
                    </a:lnTo>
                    <a:lnTo>
                      <a:pt x="968" y="844"/>
                    </a:lnTo>
                    <a:lnTo>
                      <a:pt x="968" y="844"/>
                    </a:lnTo>
                    <a:lnTo>
                      <a:pt x="966" y="826"/>
                    </a:lnTo>
                    <a:lnTo>
                      <a:pt x="964" y="804"/>
                    </a:lnTo>
                    <a:lnTo>
                      <a:pt x="966" y="782"/>
                    </a:lnTo>
                    <a:lnTo>
                      <a:pt x="970" y="764"/>
                    </a:lnTo>
                    <a:lnTo>
                      <a:pt x="970" y="764"/>
                    </a:lnTo>
                    <a:lnTo>
                      <a:pt x="990" y="730"/>
                    </a:lnTo>
                    <a:lnTo>
                      <a:pt x="990" y="730"/>
                    </a:lnTo>
                    <a:lnTo>
                      <a:pt x="990" y="716"/>
                    </a:lnTo>
                    <a:lnTo>
                      <a:pt x="988" y="696"/>
                    </a:lnTo>
                    <a:lnTo>
                      <a:pt x="976" y="640"/>
                    </a:lnTo>
                    <a:lnTo>
                      <a:pt x="962" y="586"/>
                    </a:lnTo>
                    <a:lnTo>
                      <a:pt x="952" y="554"/>
                    </a:lnTo>
                    <a:lnTo>
                      <a:pt x="952" y="554"/>
                    </a:lnTo>
                    <a:lnTo>
                      <a:pt x="948" y="556"/>
                    </a:lnTo>
                    <a:lnTo>
                      <a:pt x="948" y="556"/>
                    </a:lnTo>
                    <a:lnTo>
                      <a:pt x="942" y="574"/>
                    </a:lnTo>
                    <a:lnTo>
                      <a:pt x="934" y="588"/>
                    </a:lnTo>
                    <a:lnTo>
                      <a:pt x="928" y="594"/>
                    </a:lnTo>
                    <a:lnTo>
                      <a:pt x="922" y="598"/>
                    </a:lnTo>
                    <a:lnTo>
                      <a:pt x="914" y="602"/>
                    </a:lnTo>
                    <a:lnTo>
                      <a:pt x="906" y="606"/>
                    </a:lnTo>
                    <a:lnTo>
                      <a:pt x="906" y="606"/>
                    </a:lnTo>
                    <a:lnTo>
                      <a:pt x="898" y="606"/>
                    </a:lnTo>
                    <a:lnTo>
                      <a:pt x="892" y="606"/>
                    </a:lnTo>
                    <a:lnTo>
                      <a:pt x="886" y="606"/>
                    </a:lnTo>
                    <a:lnTo>
                      <a:pt x="880" y="606"/>
                    </a:lnTo>
                    <a:lnTo>
                      <a:pt x="880" y="606"/>
                    </a:lnTo>
                    <a:lnTo>
                      <a:pt x="884" y="622"/>
                    </a:lnTo>
                    <a:lnTo>
                      <a:pt x="890" y="638"/>
                    </a:lnTo>
                    <a:lnTo>
                      <a:pt x="890" y="638"/>
                    </a:lnTo>
                    <a:lnTo>
                      <a:pt x="900" y="652"/>
                    </a:lnTo>
                    <a:lnTo>
                      <a:pt x="900" y="652"/>
                    </a:lnTo>
                    <a:lnTo>
                      <a:pt x="900" y="656"/>
                    </a:lnTo>
                    <a:lnTo>
                      <a:pt x="898" y="660"/>
                    </a:lnTo>
                    <a:lnTo>
                      <a:pt x="896" y="662"/>
                    </a:lnTo>
                    <a:lnTo>
                      <a:pt x="896" y="664"/>
                    </a:lnTo>
                    <a:lnTo>
                      <a:pt x="896" y="664"/>
                    </a:lnTo>
                    <a:lnTo>
                      <a:pt x="898" y="672"/>
                    </a:lnTo>
                    <a:lnTo>
                      <a:pt x="904" y="680"/>
                    </a:lnTo>
                    <a:lnTo>
                      <a:pt x="908" y="688"/>
                    </a:lnTo>
                    <a:lnTo>
                      <a:pt x="912" y="698"/>
                    </a:lnTo>
                    <a:lnTo>
                      <a:pt x="912" y="698"/>
                    </a:lnTo>
                    <a:lnTo>
                      <a:pt x="912" y="710"/>
                    </a:lnTo>
                    <a:lnTo>
                      <a:pt x="912" y="720"/>
                    </a:lnTo>
                    <a:lnTo>
                      <a:pt x="908" y="738"/>
                    </a:lnTo>
                    <a:lnTo>
                      <a:pt x="908" y="738"/>
                    </a:lnTo>
                    <a:lnTo>
                      <a:pt x="906" y="760"/>
                    </a:lnTo>
                    <a:lnTo>
                      <a:pt x="906" y="782"/>
                    </a:lnTo>
                    <a:lnTo>
                      <a:pt x="910" y="804"/>
                    </a:lnTo>
                    <a:lnTo>
                      <a:pt x="914" y="824"/>
                    </a:lnTo>
                    <a:lnTo>
                      <a:pt x="914" y="824"/>
                    </a:lnTo>
                    <a:lnTo>
                      <a:pt x="918" y="864"/>
                    </a:lnTo>
                    <a:lnTo>
                      <a:pt x="918" y="886"/>
                    </a:lnTo>
                    <a:lnTo>
                      <a:pt x="918" y="894"/>
                    </a:lnTo>
                    <a:lnTo>
                      <a:pt x="918" y="898"/>
                    </a:lnTo>
                    <a:lnTo>
                      <a:pt x="918" y="898"/>
                    </a:lnTo>
                    <a:lnTo>
                      <a:pt x="898" y="902"/>
                    </a:lnTo>
                    <a:lnTo>
                      <a:pt x="898" y="902"/>
                    </a:lnTo>
                    <a:lnTo>
                      <a:pt x="870" y="1104"/>
                    </a:lnTo>
                    <a:lnTo>
                      <a:pt x="870" y="1104"/>
                    </a:lnTo>
                    <a:lnTo>
                      <a:pt x="866" y="1126"/>
                    </a:lnTo>
                    <a:lnTo>
                      <a:pt x="866" y="1148"/>
                    </a:lnTo>
                    <a:lnTo>
                      <a:pt x="864" y="1170"/>
                    </a:lnTo>
                    <a:lnTo>
                      <a:pt x="860" y="1190"/>
                    </a:lnTo>
                    <a:lnTo>
                      <a:pt x="860" y="1190"/>
                    </a:lnTo>
                    <a:lnTo>
                      <a:pt x="852" y="1216"/>
                    </a:lnTo>
                    <a:lnTo>
                      <a:pt x="842" y="1242"/>
                    </a:lnTo>
                    <a:lnTo>
                      <a:pt x="820" y="1290"/>
                    </a:lnTo>
                    <a:lnTo>
                      <a:pt x="802" y="1338"/>
                    </a:lnTo>
                    <a:lnTo>
                      <a:pt x="792" y="1364"/>
                    </a:lnTo>
                    <a:lnTo>
                      <a:pt x="786" y="1392"/>
                    </a:lnTo>
                    <a:lnTo>
                      <a:pt x="786" y="1392"/>
                    </a:lnTo>
                    <a:lnTo>
                      <a:pt x="786" y="1402"/>
                    </a:lnTo>
                    <a:lnTo>
                      <a:pt x="788" y="1412"/>
                    </a:lnTo>
                    <a:lnTo>
                      <a:pt x="796" y="1428"/>
                    </a:lnTo>
                    <a:lnTo>
                      <a:pt x="796" y="1428"/>
                    </a:lnTo>
                    <a:lnTo>
                      <a:pt x="806" y="1466"/>
                    </a:lnTo>
                    <a:lnTo>
                      <a:pt x="806" y="1466"/>
                    </a:lnTo>
                    <a:lnTo>
                      <a:pt x="816" y="1484"/>
                    </a:lnTo>
                    <a:lnTo>
                      <a:pt x="826" y="1502"/>
                    </a:lnTo>
                    <a:lnTo>
                      <a:pt x="830" y="1512"/>
                    </a:lnTo>
                    <a:lnTo>
                      <a:pt x="832" y="1522"/>
                    </a:lnTo>
                    <a:lnTo>
                      <a:pt x="832" y="1534"/>
                    </a:lnTo>
                    <a:lnTo>
                      <a:pt x="832" y="1548"/>
                    </a:lnTo>
                    <a:lnTo>
                      <a:pt x="832" y="1548"/>
                    </a:lnTo>
                    <a:lnTo>
                      <a:pt x="826" y="1554"/>
                    </a:lnTo>
                    <a:lnTo>
                      <a:pt x="818" y="1558"/>
                    </a:lnTo>
                    <a:lnTo>
                      <a:pt x="812" y="1562"/>
                    </a:lnTo>
                    <a:lnTo>
                      <a:pt x="804" y="1562"/>
                    </a:lnTo>
                    <a:lnTo>
                      <a:pt x="798" y="1562"/>
                    </a:lnTo>
                    <a:lnTo>
                      <a:pt x="790" y="1562"/>
                    </a:lnTo>
                    <a:lnTo>
                      <a:pt x="776" y="1556"/>
                    </a:lnTo>
                    <a:lnTo>
                      <a:pt x="762" y="1548"/>
                    </a:lnTo>
                    <a:lnTo>
                      <a:pt x="748" y="1538"/>
                    </a:lnTo>
                    <a:lnTo>
                      <a:pt x="738" y="1528"/>
                    </a:lnTo>
                    <a:lnTo>
                      <a:pt x="730" y="1520"/>
                    </a:lnTo>
                    <a:lnTo>
                      <a:pt x="730" y="1520"/>
                    </a:lnTo>
                    <a:lnTo>
                      <a:pt x="728" y="1520"/>
                    </a:lnTo>
                    <a:lnTo>
                      <a:pt x="728" y="1520"/>
                    </a:lnTo>
                    <a:lnTo>
                      <a:pt x="726" y="1546"/>
                    </a:lnTo>
                    <a:lnTo>
                      <a:pt x="726" y="1546"/>
                    </a:lnTo>
                    <a:lnTo>
                      <a:pt x="704" y="1546"/>
                    </a:lnTo>
                    <a:lnTo>
                      <a:pt x="692" y="1546"/>
                    </a:lnTo>
                    <a:lnTo>
                      <a:pt x="680" y="1544"/>
                    </a:lnTo>
                    <a:lnTo>
                      <a:pt x="680" y="1544"/>
                    </a:lnTo>
                    <a:lnTo>
                      <a:pt x="678" y="1540"/>
                    </a:lnTo>
                    <a:lnTo>
                      <a:pt x="678" y="1540"/>
                    </a:lnTo>
                    <a:lnTo>
                      <a:pt x="676" y="1528"/>
                    </a:lnTo>
                    <a:lnTo>
                      <a:pt x="674" y="1518"/>
                    </a:lnTo>
                    <a:lnTo>
                      <a:pt x="674" y="1518"/>
                    </a:lnTo>
                    <a:lnTo>
                      <a:pt x="668" y="1518"/>
                    </a:lnTo>
                    <a:lnTo>
                      <a:pt x="664" y="1516"/>
                    </a:lnTo>
                    <a:lnTo>
                      <a:pt x="664" y="1516"/>
                    </a:lnTo>
                    <a:lnTo>
                      <a:pt x="666" y="1498"/>
                    </a:lnTo>
                    <a:lnTo>
                      <a:pt x="668" y="1490"/>
                    </a:lnTo>
                    <a:lnTo>
                      <a:pt x="674" y="1482"/>
                    </a:lnTo>
                    <a:lnTo>
                      <a:pt x="680" y="1474"/>
                    </a:lnTo>
                    <a:lnTo>
                      <a:pt x="680" y="1474"/>
                    </a:lnTo>
                    <a:lnTo>
                      <a:pt x="684" y="1458"/>
                    </a:lnTo>
                    <a:lnTo>
                      <a:pt x="688" y="1432"/>
                    </a:lnTo>
                    <a:lnTo>
                      <a:pt x="690" y="1406"/>
                    </a:lnTo>
                    <a:lnTo>
                      <a:pt x="690" y="1384"/>
                    </a:lnTo>
                    <a:lnTo>
                      <a:pt x="690" y="1384"/>
                    </a:lnTo>
                    <a:lnTo>
                      <a:pt x="684" y="1360"/>
                    </a:lnTo>
                    <a:lnTo>
                      <a:pt x="678" y="1338"/>
                    </a:lnTo>
                    <a:lnTo>
                      <a:pt x="664" y="1294"/>
                    </a:lnTo>
                    <a:lnTo>
                      <a:pt x="652" y="1248"/>
                    </a:lnTo>
                    <a:lnTo>
                      <a:pt x="646" y="1222"/>
                    </a:lnTo>
                    <a:lnTo>
                      <a:pt x="644" y="1196"/>
                    </a:lnTo>
                    <a:lnTo>
                      <a:pt x="644" y="1196"/>
                    </a:lnTo>
                    <a:lnTo>
                      <a:pt x="644" y="1182"/>
                    </a:lnTo>
                    <a:lnTo>
                      <a:pt x="644" y="1170"/>
                    </a:lnTo>
                    <a:lnTo>
                      <a:pt x="648" y="1146"/>
                    </a:lnTo>
                    <a:lnTo>
                      <a:pt x="654" y="1122"/>
                    </a:lnTo>
                    <a:lnTo>
                      <a:pt x="658" y="1100"/>
                    </a:lnTo>
                    <a:lnTo>
                      <a:pt x="658" y="1100"/>
                    </a:lnTo>
                    <a:lnTo>
                      <a:pt x="660" y="1078"/>
                    </a:lnTo>
                    <a:lnTo>
                      <a:pt x="660" y="1058"/>
                    </a:lnTo>
                    <a:lnTo>
                      <a:pt x="656" y="1038"/>
                    </a:lnTo>
                    <a:lnTo>
                      <a:pt x="652" y="1018"/>
                    </a:lnTo>
                    <a:lnTo>
                      <a:pt x="640" y="984"/>
                    </a:lnTo>
                    <a:lnTo>
                      <a:pt x="628" y="952"/>
                    </a:lnTo>
                    <a:lnTo>
                      <a:pt x="628" y="952"/>
                    </a:lnTo>
                    <a:lnTo>
                      <a:pt x="620" y="920"/>
                    </a:lnTo>
                    <a:lnTo>
                      <a:pt x="616" y="904"/>
                    </a:lnTo>
                    <a:lnTo>
                      <a:pt x="612" y="896"/>
                    </a:lnTo>
                    <a:lnTo>
                      <a:pt x="608" y="892"/>
                    </a:lnTo>
                    <a:lnTo>
                      <a:pt x="608" y="892"/>
                    </a:lnTo>
                    <a:lnTo>
                      <a:pt x="588" y="886"/>
                    </a:lnTo>
                    <a:lnTo>
                      <a:pt x="578" y="884"/>
                    </a:lnTo>
                    <a:lnTo>
                      <a:pt x="570" y="886"/>
                    </a:lnTo>
                    <a:lnTo>
                      <a:pt x="570" y="886"/>
                    </a:lnTo>
                    <a:lnTo>
                      <a:pt x="566" y="890"/>
                    </a:lnTo>
                    <a:lnTo>
                      <a:pt x="560" y="894"/>
                    </a:lnTo>
                    <a:lnTo>
                      <a:pt x="560" y="894"/>
                    </a:lnTo>
                    <a:lnTo>
                      <a:pt x="562" y="904"/>
                    </a:lnTo>
                    <a:lnTo>
                      <a:pt x="562" y="904"/>
                    </a:lnTo>
                    <a:lnTo>
                      <a:pt x="558" y="904"/>
                    </a:lnTo>
                    <a:lnTo>
                      <a:pt x="558" y="904"/>
                    </a:lnTo>
                    <a:lnTo>
                      <a:pt x="548" y="898"/>
                    </a:lnTo>
                    <a:lnTo>
                      <a:pt x="536" y="890"/>
                    </a:lnTo>
                    <a:lnTo>
                      <a:pt x="526" y="882"/>
                    </a:lnTo>
                    <a:lnTo>
                      <a:pt x="522" y="876"/>
                    </a:lnTo>
                    <a:lnTo>
                      <a:pt x="520" y="872"/>
                    </a:lnTo>
                    <a:lnTo>
                      <a:pt x="520" y="872"/>
                    </a:lnTo>
                    <a:lnTo>
                      <a:pt x="516" y="858"/>
                    </a:lnTo>
                    <a:lnTo>
                      <a:pt x="516" y="846"/>
                    </a:lnTo>
                    <a:lnTo>
                      <a:pt x="518" y="836"/>
                    </a:lnTo>
                    <a:lnTo>
                      <a:pt x="520" y="824"/>
                    </a:lnTo>
                    <a:lnTo>
                      <a:pt x="528" y="804"/>
                    </a:lnTo>
                    <a:lnTo>
                      <a:pt x="530" y="792"/>
                    </a:lnTo>
                    <a:lnTo>
                      <a:pt x="532" y="780"/>
                    </a:lnTo>
                    <a:lnTo>
                      <a:pt x="532" y="780"/>
                    </a:lnTo>
                    <a:lnTo>
                      <a:pt x="530" y="734"/>
                    </a:lnTo>
                    <a:lnTo>
                      <a:pt x="528" y="682"/>
                    </a:lnTo>
                    <a:lnTo>
                      <a:pt x="528" y="628"/>
                    </a:lnTo>
                    <a:lnTo>
                      <a:pt x="530" y="604"/>
                    </a:lnTo>
                    <a:lnTo>
                      <a:pt x="532" y="580"/>
                    </a:lnTo>
                    <a:lnTo>
                      <a:pt x="532" y="580"/>
                    </a:lnTo>
                    <a:lnTo>
                      <a:pt x="538" y="562"/>
                    </a:lnTo>
                    <a:lnTo>
                      <a:pt x="544" y="544"/>
                    </a:lnTo>
                    <a:lnTo>
                      <a:pt x="548" y="526"/>
                    </a:lnTo>
                    <a:lnTo>
                      <a:pt x="548" y="518"/>
                    </a:lnTo>
                    <a:lnTo>
                      <a:pt x="548" y="508"/>
                    </a:lnTo>
                    <a:lnTo>
                      <a:pt x="548" y="508"/>
                    </a:lnTo>
                    <a:lnTo>
                      <a:pt x="532" y="508"/>
                    </a:lnTo>
                    <a:lnTo>
                      <a:pt x="520" y="504"/>
                    </a:lnTo>
                    <a:lnTo>
                      <a:pt x="510" y="496"/>
                    </a:lnTo>
                    <a:lnTo>
                      <a:pt x="500" y="486"/>
                    </a:lnTo>
                    <a:lnTo>
                      <a:pt x="492" y="476"/>
                    </a:lnTo>
                    <a:lnTo>
                      <a:pt x="486" y="464"/>
                    </a:lnTo>
                    <a:lnTo>
                      <a:pt x="474" y="440"/>
                    </a:lnTo>
                    <a:lnTo>
                      <a:pt x="474" y="440"/>
                    </a:lnTo>
                    <a:lnTo>
                      <a:pt x="472" y="442"/>
                    </a:lnTo>
                    <a:lnTo>
                      <a:pt x="472" y="442"/>
                    </a:lnTo>
                    <a:lnTo>
                      <a:pt x="472" y="592"/>
                    </a:lnTo>
                    <a:lnTo>
                      <a:pt x="472" y="592"/>
                    </a:lnTo>
                    <a:lnTo>
                      <a:pt x="460" y="708"/>
                    </a:lnTo>
                    <a:lnTo>
                      <a:pt x="460" y="708"/>
                    </a:lnTo>
                    <a:lnTo>
                      <a:pt x="458" y="712"/>
                    </a:lnTo>
                    <a:lnTo>
                      <a:pt x="456" y="716"/>
                    </a:lnTo>
                    <a:lnTo>
                      <a:pt x="452" y="720"/>
                    </a:lnTo>
                    <a:lnTo>
                      <a:pt x="454" y="728"/>
                    </a:lnTo>
                    <a:lnTo>
                      <a:pt x="454" y="728"/>
                    </a:lnTo>
                    <a:lnTo>
                      <a:pt x="458" y="762"/>
                    </a:lnTo>
                    <a:lnTo>
                      <a:pt x="460" y="796"/>
                    </a:lnTo>
                    <a:lnTo>
                      <a:pt x="460" y="826"/>
                    </a:lnTo>
                    <a:lnTo>
                      <a:pt x="458" y="840"/>
                    </a:lnTo>
                    <a:lnTo>
                      <a:pt x="456" y="852"/>
                    </a:lnTo>
                    <a:lnTo>
                      <a:pt x="456" y="852"/>
                    </a:lnTo>
                    <a:lnTo>
                      <a:pt x="454" y="936"/>
                    </a:lnTo>
                    <a:lnTo>
                      <a:pt x="454" y="936"/>
                    </a:lnTo>
                    <a:lnTo>
                      <a:pt x="440" y="1014"/>
                    </a:lnTo>
                    <a:lnTo>
                      <a:pt x="426" y="1090"/>
                    </a:lnTo>
                    <a:lnTo>
                      <a:pt x="426" y="1090"/>
                    </a:lnTo>
                    <a:lnTo>
                      <a:pt x="422" y="1114"/>
                    </a:lnTo>
                    <a:lnTo>
                      <a:pt x="420" y="1138"/>
                    </a:lnTo>
                    <a:lnTo>
                      <a:pt x="418" y="1162"/>
                    </a:lnTo>
                    <a:lnTo>
                      <a:pt x="416" y="1172"/>
                    </a:lnTo>
                    <a:lnTo>
                      <a:pt x="412" y="1182"/>
                    </a:lnTo>
                    <a:lnTo>
                      <a:pt x="412" y="1182"/>
                    </a:lnTo>
                    <a:lnTo>
                      <a:pt x="402" y="1204"/>
                    </a:lnTo>
                    <a:lnTo>
                      <a:pt x="390" y="1226"/>
                    </a:lnTo>
                    <a:lnTo>
                      <a:pt x="364" y="1270"/>
                    </a:lnTo>
                    <a:lnTo>
                      <a:pt x="350" y="1290"/>
                    </a:lnTo>
                    <a:lnTo>
                      <a:pt x="338" y="1314"/>
                    </a:lnTo>
                    <a:lnTo>
                      <a:pt x="330" y="1336"/>
                    </a:lnTo>
                    <a:lnTo>
                      <a:pt x="322" y="1360"/>
                    </a:lnTo>
                    <a:lnTo>
                      <a:pt x="322" y="1360"/>
                    </a:lnTo>
                    <a:lnTo>
                      <a:pt x="322" y="1368"/>
                    </a:lnTo>
                    <a:lnTo>
                      <a:pt x="322" y="1374"/>
                    </a:lnTo>
                    <a:lnTo>
                      <a:pt x="326" y="1384"/>
                    </a:lnTo>
                    <a:lnTo>
                      <a:pt x="336" y="1404"/>
                    </a:lnTo>
                    <a:lnTo>
                      <a:pt x="336" y="1404"/>
                    </a:lnTo>
                    <a:lnTo>
                      <a:pt x="344" y="1434"/>
                    </a:lnTo>
                    <a:lnTo>
                      <a:pt x="344" y="1434"/>
                    </a:lnTo>
                    <a:lnTo>
                      <a:pt x="354" y="1454"/>
                    </a:lnTo>
                    <a:lnTo>
                      <a:pt x="364" y="1476"/>
                    </a:lnTo>
                    <a:lnTo>
                      <a:pt x="368" y="1488"/>
                    </a:lnTo>
                    <a:lnTo>
                      <a:pt x="370" y="1500"/>
                    </a:lnTo>
                    <a:lnTo>
                      <a:pt x="368" y="1512"/>
                    </a:lnTo>
                    <a:lnTo>
                      <a:pt x="362" y="1524"/>
                    </a:lnTo>
                    <a:lnTo>
                      <a:pt x="362" y="1524"/>
                    </a:lnTo>
                    <a:lnTo>
                      <a:pt x="344" y="1526"/>
                    </a:lnTo>
                    <a:lnTo>
                      <a:pt x="326" y="1528"/>
                    </a:lnTo>
                    <a:lnTo>
                      <a:pt x="308" y="1526"/>
                    </a:lnTo>
                    <a:lnTo>
                      <a:pt x="290" y="1522"/>
                    </a:lnTo>
                    <a:lnTo>
                      <a:pt x="290" y="1522"/>
                    </a:lnTo>
                    <a:lnTo>
                      <a:pt x="280" y="1528"/>
                    </a:lnTo>
                    <a:lnTo>
                      <a:pt x="268" y="1534"/>
                    </a:lnTo>
                    <a:lnTo>
                      <a:pt x="260" y="1534"/>
                    </a:lnTo>
                    <a:lnTo>
                      <a:pt x="254" y="1534"/>
                    </a:lnTo>
                    <a:lnTo>
                      <a:pt x="248" y="1532"/>
                    </a:lnTo>
                    <a:lnTo>
                      <a:pt x="242" y="1528"/>
                    </a:lnTo>
                    <a:lnTo>
                      <a:pt x="242" y="1528"/>
                    </a:lnTo>
                    <a:lnTo>
                      <a:pt x="240" y="1518"/>
                    </a:lnTo>
                    <a:lnTo>
                      <a:pt x="240" y="1508"/>
                    </a:lnTo>
                    <a:lnTo>
                      <a:pt x="242" y="1482"/>
                    </a:lnTo>
                    <a:lnTo>
                      <a:pt x="246" y="1456"/>
                    </a:lnTo>
                    <a:lnTo>
                      <a:pt x="246" y="1440"/>
                    </a:lnTo>
                    <a:lnTo>
                      <a:pt x="246" y="1440"/>
                    </a:lnTo>
                    <a:lnTo>
                      <a:pt x="240" y="1430"/>
                    </a:lnTo>
                    <a:lnTo>
                      <a:pt x="238" y="1422"/>
                    </a:lnTo>
                    <a:lnTo>
                      <a:pt x="238" y="1414"/>
                    </a:lnTo>
                    <a:lnTo>
                      <a:pt x="238" y="1414"/>
                    </a:lnTo>
                    <a:lnTo>
                      <a:pt x="244" y="1394"/>
                    </a:lnTo>
                    <a:lnTo>
                      <a:pt x="246" y="1384"/>
                    </a:lnTo>
                    <a:lnTo>
                      <a:pt x="246" y="1372"/>
                    </a:lnTo>
                    <a:lnTo>
                      <a:pt x="246" y="1372"/>
                    </a:lnTo>
                    <a:lnTo>
                      <a:pt x="234" y="1326"/>
                    </a:lnTo>
                    <a:lnTo>
                      <a:pt x="220" y="1280"/>
                    </a:lnTo>
                    <a:lnTo>
                      <a:pt x="208" y="1236"/>
                    </a:lnTo>
                    <a:lnTo>
                      <a:pt x="202" y="1212"/>
                    </a:lnTo>
                    <a:lnTo>
                      <a:pt x="200" y="1190"/>
                    </a:lnTo>
                    <a:lnTo>
                      <a:pt x="200" y="1190"/>
                    </a:lnTo>
                    <a:lnTo>
                      <a:pt x="198" y="1168"/>
                    </a:lnTo>
                    <a:lnTo>
                      <a:pt x="200" y="1150"/>
                    </a:lnTo>
                    <a:lnTo>
                      <a:pt x="206" y="1130"/>
                    </a:lnTo>
                    <a:lnTo>
                      <a:pt x="212" y="1112"/>
                    </a:lnTo>
                    <a:lnTo>
                      <a:pt x="218" y="1094"/>
                    </a:lnTo>
                    <a:lnTo>
                      <a:pt x="222" y="1076"/>
                    </a:lnTo>
                    <a:lnTo>
                      <a:pt x="222" y="1056"/>
                    </a:lnTo>
                    <a:lnTo>
                      <a:pt x="220" y="1036"/>
                    </a:lnTo>
                    <a:lnTo>
                      <a:pt x="220" y="1036"/>
                    </a:lnTo>
                    <a:lnTo>
                      <a:pt x="192" y="958"/>
                    </a:lnTo>
                    <a:lnTo>
                      <a:pt x="192" y="958"/>
                    </a:lnTo>
                    <a:lnTo>
                      <a:pt x="164" y="852"/>
                    </a:lnTo>
                    <a:lnTo>
                      <a:pt x="164" y="852"/>
                    </a:lnTo>
                    <a:lnTo>
                      <a:pt x="158" y="844"/>
                    </a:lnTo>
                    <a:lnTo>
                      <a:pt x="152" y="836"/>
                    </a:lnTo>
                    <a:lnTo>
                      <a:pt x="146" y="828"/>
                    </a:lnTo>
                    <a:lnTo>
                      <a:pt x="142" y="824"/>
                    </a:lnTo>
                    <a:lnTo>
                      <a:pt x="140" y="818"/>
                    </a:lnTo>
                    <a:lnTo>
                      <a:pt x="140" y="818"/>
                    </a:lnTo>
                    <a:lnTo>
                      <a:pt x="140" y="804"/>
                    </a:lnTo>
                    <a:lnTo>
                      <a:pt x="144" y="792"/>
                    </a:lnTo>
                    <a:lnTo>
                      <a:pt x="150" y="770"/>
                    </a:lnTo>
                    <a:lnTo>
                      <a:pt x="150" y="770"/>
                    </a:lnTo>
                    <a:lnTo>
                      <a:pt x="146" y="696"/>
                    </a:lnTo>
                    <a:lnTo>
                      <a:pt x="146" y="696"/>
                    </a:lnTo>
                    <a:lnTo>
                      <a:pt x="140" y="700"/>
                    </a:lnTo>
                    <a:lnTo>
                      <a:pt x="140" y="700"/>
                    </a:lnTo>
                    <a:lnTo>
                      <a:pt x="138" y="708"/>
                    </a:lnTo>
                    <a:lnTo>
                      <a:pt x="132" y="714"/>
                    </a:lnTo>
                    <a:lnTo>
                      <a:pt x="128" y="718"/>
                    </a:lnTo>
                    <a:lnTo>
                      <a:pt x="122" y="722"/>
                    </a:lnTo>
                    <a:lnTo>
                      <a:pt x="108" y="728"/>
                    </a:lnTo>
                    <a:lnTo>
                      <a:pt x="92" y="736"/>
                    </a:lnTo>
                    <a:lnTo>
                      <a:pt x="92" y="736"/>
                    </a:lnTo>
                    <a:lnTo>
                      <a:pt x="88" y="754"/>
                    </a:lnTo>
                    <a:lnTo>
                      <a:pt x="88" y="754"/>
                    </a:lnTo>
                    <a:lnTo>
                      <a:pt x="94" y="762"/>
                    </a:lnTo>
                    <a:lnTo>
                      <a:pt x="98" y="772"/>
                    </a:lnTo>
                    <a:lnTo>
                      <a:pt x="106" y="790"/>
                    </a:lnTo>
                    <a:lnTo>
                      <a:pt x="106" y="790"/>
                    </a:lnTo>
                    <a:lnTo>
                      <a:pt x="116" y="810"/>
                    </a:lnTo>
                    <a:lnTo>
                      <a:pt x="122" y="830"/>
                    </a:lnTo>
                    <a:lnTo>
                      <a:pt x="128" y="850"/>
                    </a:lnTo>
                    <a:lnTo>
                      <a:pt x="132" y="870"/>
                    </a:lnTo>
                    <a:lnTo>
                      <a:pt x="134" y="892"/>
                    </a:lnTo>
                    <a:lnTo>
                      <a:pt x="136" y="914"/>
                    </a:lnTo>
                    <a:lnTo>
                      <a:pt x="136" y="966"/>
                    </a:lnTo>
                    <a:lnTo>
                      <a:pt x="136" y="966"/>
                    </a:lnTo>
                    <a:close/>
                    <a:moveTo>
                      <a:pt x="284" y="200"/>
                    </a:moveTo>
                    <a:lnTo>
                      <a:pt x="284" y="200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78" y="214"/>
                    </a:lnTo>
                    <a:lnTo>
                      <a:pt x="278" y="214"/>
                    </a:lnTo>
                    <a:lnTo>
                      <a:pt x="282" y="210"/>
                    </a:lnTo>
                    <a:lnTo>
                      <a:pt x="282" y="210"/>
                    </a:lnTo>
                    <a:lnTo>
                      <a:pt x="288" y="200"/>
                    </a:lnTo>
                    <a:lnTo>
                      <a:pt x="288" y="200"/>
                    </a:lnTo>
                    <a:lnTo>
                      <a:pt x="284" y="200"/>
                    </a:lnTo>
                    <a:lnTo>
                      <a:pt x="284" y="200"/>
                    </a:lnTo>
                    <a:close/>
                    <a:moveTo>
                      <a:pt x="446" y="212"/>
                    </a:moveTo>
                    <a:lnTo>
                      <a:pt x="446" y="212"/>
                    </a:lnTo>
                    <a:lnTo>
                      <a:pt x="438" y="222"/>
                    </a:lnTo>
                    <a:lnTo>
                      <a:pt x="428" y="230"/>
                    </a:lnTo>
                    <a:lnTo>
                      <a:pt x="410" y="248"/>
                    </a:lnTo>
                    <a:lnTo>
                      <a:pt x="410" y="248"/>
                    </a:lnTo>
                    <a:lnTo>
                      <a:pt x="410" y="258"/>
                    </a:lnTo>
                    <a:lnTo>
                      <a:pt x="410" y="258"/>
                    </a:lnTo>
                    <a:lnTo>
                      <a:pt x="428" y="268"/>
                    </a:lnTo>
                    <a:lnTo>
                      <a:pt x="446" y="274"/>
                    </a:lnTo>
                    <a:lnTo>
                      <a:pt x="466" y="282"/>
                    </a:lnTo>
                    <a:lnTo>
                      <a:pt x="484" y="292"/>
                    </a:lnTo>
                    <a:lnTo>
                      <a:pt x="484" y="292"/>
                    </a:lnTo>
                    <a:lnTo>
                      <a:pt x="482" y="282"/>
                    </a:lnTo>
                    <a:lnTo>
                      <a:pt x="478" y="270"/>
                    </a:lnTo>
                    <a:lnTo>
                      <a:pt x="468" y="252"/>
                    </a:lnTo>
                    <a:lnTo>
                      <a:pt x="458" y="232"/>
                    </a:lnTo>
                    <a:lnTo>
                      <a:pt x="450" y="212"/>
                    </a:lnTo>
                    <a:lnTo>
                      <a:pt x="450" y="212"/>
                    </a:lnTo>
                    <a:lnTo>
                      <a:pt x="446" y="212"/>
                    </a:lnTo>
                    <a:lnTo>
                      <a:pt x="446" y="212"/>
                    </a:lnTo>
                    <a:close/>
                    <a:moveTo>
                      <a:pt x="622" y="434"/>
                    </a:moveTo>
                    <a:lnTo>
                      <a:pt x="622" y="434"/>
                    </a:lnTo>
                    <a:lnTo>
                      <a:pt x="618" y="444"/>
                    </a:lnTo>
                    <a:lnTo>
                      <a:pt x="616" y="454"/>
                    </a:lnTo>
                    <a:lnTo>
                      <a:pt x="612" y="478"/>
                    </a:lnTo>
                    <a:lnTo>
                      <a:pt x="610" y="502"/>
                    </a:lnTo>
                    <a:lnTo>
                      <a:pt x="608" y="524"/>
                    </a:lnTo>
                    <a:lnTo>
                      <a:pt x="608" y="524"/>
                    </a:lnTo>
                    <a:lnTo>
                      <a:pt x="590" y="590"/>
                    </a:lnTo>
                    <a:lnTo>
                      <a:pt x="590" y="590"/>
                    </a:lnTo>
                    <a:lnTo>
                      <a:pt x="586" y="612"/>
                    </a:lnTo>
                    <a:lnTo>
                      <a:pt x="586" y="626"/>
                    </a:lnTo>
                    <a:lnTo>
                      <a:pt x="588" y="636"/>
                    </a:lnTo>
                    <a:lnTo>
                      <a:pt x="588" y="636"/>
                    </a:lnTo>
                    <a:lnTo>
                      <a:pt x="590" y="634"/>
                    </a:lnTo>
                    <a:lnTo>
                      <a:pt x="590" y="634"/>
                    </a:lnTo>
                    <a:lnTo>
                      <a:pt x="606" y="602"/>
                    </a:lnTo>
                    <a:lnTo>
                      <a:pt x="606" y="602"/>
                    </a:lnTo>
                    <a:lnTo>
                      <a:pt x="616" y="594"/>
                    </a:lnTo>
                    <a:lnTo>
                      <a:pt x="616" y="594"/>
                    </a:lnTo>
                    <a:lnTo>
                      <a:pt x="620" y="572"/>
                    </a:lnTo>
                    <a:lnTo>
                      <a:pt x="620" y="572"/>
                    </a:lnTo>
                    <a:lnTo>
                      <a:pt x="630" y="564"/>
                    </a:lnTo>
                    <a:lnTo>
                      <a:pt x="630" y="564"/>
                    </a:lnTo>
                    <a:lnTo>
                      <a:pt x="632" y="542"/>
                    </a:lnTo>
                    <a:lnTo>
                      <a:pt x="632" y="542"/>
                    </a:lnTo>
                    <a:lnTo>
                      <a:pt x="644" y="528"/>
                    </a:lnTo>
                    <a:lnTo>
                      <a:pt x="644" y="528"/>
                    </a:lnTo>
                    <a:lnTo>
                      <a:pt x="636" y="486"/>
                    </a:lnTo>
                    <a:lnTo>
                      <a:pt x="636" y="486"/>
                    </a:lnTo>
                    <a:lnTo>
                      <a:pt x="632" y="458"/>
                    </a:lnTo>
                    <a:lnTo>
                      <a:pt x="628" y="446"/>
                    </a:lnTo>
                    <a:lnTo>
                      <a:pt x="626" y="440"/>
                    </a:lnTo>
                    <a:lnTo>
                      <a:pt x="622" y="434"/>
                    </a:lnTo>
                    <a:lnTo>
                      <a:pt x="622" y="434"/>
                    </a:lnTo>
                    <a:close/>
                    <a:moveTo>
                      <a:pt x="180" y="436"/>
                    </a:moveTo>
                    <a:lnTo>
                      <a:pt x="180" y="436"/>
                    </a:lnTo>
                    <a:lnTo>
                      <a:pt x="170" y="450"/>
                    </a:lnTo>
                    <a:lnTo>
                      <a:pt x="162" y="470"/>
                    </a:lnTo>
                    <a:lnTo>
                      <a:pt x="158" y="480"/>
                    </a:lnTo>
                    <a:lnTo>
                      <a:pt x="156" y="490"/>
                    </a:lnTo>
                    <a:lnTo>
                      <a:pt x="156" y="500"/>
                    </a:lnTo>
                    <a:lnTo>
                      <a:pt x="158" y="512"/>
                    </a:lnTo>
                    <a:lnTo>
                      <a:pt x="158" y="512"/>
                    </a:lnTo>
                    <a:lnTo>
                      <a:pt x="160" y="512"/>
                    </a:lnTo>
                    <a:lnTo>
                      <a:pt x="160" y="512"/>
                    </a:lnTo>
                    <a:lnTo>
                      <a:pt x="168" y="508"/>
                    </a:lnTo>
                    <a:lnTo>
                      <a:pt x="174" y="500"/>
                    </a:lnTo>
                    <a:lnTo>
                      <a:pt x="180" y="490"/>
                    </a:lnTo>
                    <a:lnTo>
                      <a:pt x="184" y="480"/>
                    </a:lnTo>
                    <a:lnTo>
                      <a:pt x="186" y="468"/>
                    </a:lnTo>
                    <a:lnTo>
                      <a:pt x="186" y="456"/>
                    </a:lnTo>
                    <a:lnTo>
                      <a:pt x="186" y="446"/>
                    </a:lnTo>
                    <a:lnTo>
                      <a:pt x="184" y="436"/>
                    </a:lnTo>
                    <a:lnTo>
                      <a:pt x="184" y="436"/>
                    </a:lnTo>
                    <a:lnTo>
                      <a:pt x="180" y="436"/>
                    </a:lnTo>
                    <a:lnTo>
                      <a:pt x="180" y="436"/>
                    </a:lnTo>
                    <a:close/>
                    <a:moveTo>
                      <a:pt x="150" y="496"/>
                    </a:moveTo>
                    <a:lnTo>
                      <a:pt x="150" y="496"/>
                    </a:lnTo>
                    <a:lnTo>
                      <a:pt x="136" y="508"/>
                    </a:lnTo>
                    <a:lnTo>
                      <a:pt x="136" y="508"/>
                    </a:lnTo>
                    <a:lnTo>
                      <a:pt x="136" y="516"/>
                    </a:lnTo>
                    <a:lnTo>
                      <a:pt x="136" y="516"/>
                    </a:lnTo>
                    <a:lnTo>
                      <a:pt x="152" y="512"/>
                    </a:lnTo>
                    <a:lnTo>
                      <a:pt x="152" y="512"/>
                    </a:lnTo>
                    <a:lnTo>
                      <a:pt x="152" y="502"/>
                    </a:lnTo>
                    <a:lnTo>
                      <a:pt x="152" y="500"/>
                    </a:lnTo>
                    <a:lnTo>
                      <a:pt x="150" y="496"/>
                    </a:lnTo>
                    <a:lnTo>
                      <a:pt x="150" y="496"/>
                    </a:lnTo>
                    <a:close/>
                    <a:moveTo>
                      <a:pt x="882" y="600"/>
                    </a:moveTo>
                    <a:lnTo>
                      <a:pt x="882" y="600"/>
                    </a:lnTo>
                    <a:lnTo>
                      <a:pt x="882" y="602"/>
                    </a:lnTo>
                    <a:lnTo>
                      <a:pt x="882" y="602"/>
                    </a:lnTo>
                    <a:lnTo>
                      <a:pt x="882" y="600"/>
                    </a:lnTo>
                    <a:lnTo>
                      <a:pt x="882" y="600"/>
                    </a:lnTo>
                    <a:close/>
                    <a:moveTo>
                      <a:pt x="94" y="688"/>
                    </a:moveTo>
                    <a:lnTo>
                      <a:pt x="94" y="688"/>
                    </a:lnTo>
                    <a:lnTo>
                      <a:pt x="94" y="710"/>
                    </a:lnTo>
                    <a:lnTo>
                      <a:pt x="96" y="720"/>
                    </a:lnTo>
                    <a:lnTo>
                      <a:pt x="98" y="726"/>
                    </a:lnTo>
                    <a:lnTo>
                      <a:pt x="98" y="726"/>
                    </a:lnTo>
                    <a:lnTo>
                      <a:pt x="106" y="726"/>
                    </a:lnTo>
                    <a:lnTo>
                      <a:pt x="114" y="724"/>
                    </a:lnTo>
                    <a:lnTo>
                      <a:pt x="122" y="720"/>
                    </a:lnTo>
                    <a:lnTo>
                      <a:pt x="130" y="714"/>
                    </a:lnTo>
                    <a:lnTo>
                      <a:pt x="136" y="706"/>
                    </a:lnTo>
                    <a:lnTo>
                      <a:pt x="140" y="698"/>
                    </a:lnTo>
                    <a:lnTo>
                      <a:pt x="144" y="688"/>
                    </a:lnTo>
                    <a:lnTo>
                      <a:pt x="144" y="680"/>
                    </a:lnTo>
                    <a:lnTo>
                      <a:pt x="144" y="680"/>
                    </a:lnTo>
                    <a:lnTo>
                      <a:pt x="144" y="678"/>
                    </a:lnTo>
                    <a:lnTo>
                      <a:pt x="144" y="678"/>
                    </a:lnTo>
                    <a:lnTo>
                      <a:pt x="120" y="686"/>
                    </a:lnTo>
                    <a:lnTo>
                      <a:pt x="108" y="688"/>
                    </a:lnTo>
                    <a:lnTo>
                      <a:pt x="94" y="688"/>
                    </a:lnTo>
                    <a:lnTo>
                      <a:pt x="94" y="688"/>
                    </a:lnTo>
                    <a:close/>
                    <a:moveTo>
                      <a:pt x="20" y="792"/>
                    </a:moveTo>
                    <a:lnTo>
                      <a:pt x="20" y="792"/>
                    </a:lnTo>
                    <a:lnTo>
                      <a:pt x="20" y="794"/>
                    </a:lnTo>
                    <a:lnTo>
                      <a:pt x="20" y="794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20" y="792"/>
                    </a:lnTo>
                    <a:close/>
                    <a:moveTo>
                      <a:pt x="296" y="872"/>
                    </a:moveTo>
                    <a:lnTo>
                      <a:pt x="296" y="872"/>
                    </a:lnTo>
                    <a:lnTo>
                      <a:pt x="298" y="916"/>
                    </a:lnTo>
                    <a:lnTo>
                      <a:pt x="300" y="958"/>
                    </a:lnTo>
                    <a:lnTo>
                      <a:pt x="304" y="996"/>
                    </a:lnTo>
                    <a:lnTo>
                      <a:pt x="306" y="1032"/>
                    </a:lnTo>
                    <a:lnTo>
                      <a:pt x="306" y="1032"/>
                    </a:lnTo>
                    <a:lnTo>
                      <a:pt x="306" y="1046"/>
                    </a:lnTo>
                    <a:lnTo>
                      <a:pt x="304" y="1060"/>
                    </a:lnTo>
                    <a:lnTo>
                      <a:pt x="298" y="1086"/>
                    </a:lnTo>
                    <a:lnTo>
                      <a:pt x="292" y="1112"/>
                    </a:lnTo>
                    <a:lnTo>
                      <a:pt x="286" y="1138"/>
                    </a:lnTo>
                    <a:lnTo>
                      <a:pt x="286" y="1138"/>
                    </a:lnTo>
                    <a:lnTo>
                      <a:pt x="282" y="1312"/>
                    </a:lnTo>
                    <a:lnTo>
                      <a:pt x="282" y="1312"/>
                    </a:lnTo>
                    <a:lnTo>
                      <a:pt x="288" y="1306"/>
                    </a:lnTo>
                    <a:lnTo>
                      <a:pt x="294" y="1300"/>
                    </a:lnTo>
                    <a:lnTo>
                      <a:pt x="300" y="1286"/>
                    </a:lnTo>
                    <a:lnTo>
                      <a:pt x="306" y="1270"/>
                    </a:lnTo>
                    <a:lnTo>
                      <a:pt x="308" y="1250"/>
                    </a:lnTo>
                    <a:lnTo>
                      <a:pt x="310" y="1212"/>
                    </a:lnTo>
                    <a:lnTo>
                      <a:pt x="312" y="1192"/>
                    </a:lnTo>
                    <a:lnTo>
                      <a:pt x="316" y="1172"/>
                    </a:lnTo>
                    <a:lnTo>
                      <a:pt x="316" y="1172"/>
                    </a:lnTo>
                    <a:lnTo>
                      <a:pt x="322" y="1152"/>
                    </a:lnTo>
                    <a:lnTo>
                      <a:pt x="330" y="1134"/>
                    </a:lnTo>
                    <a:lnTo>
                      <a:pt x="340" y="1116"/>
                    </a:lnTo>
                    <a:lnTo>
                      <a:pt x="346" y="1098"/>
                    </a:lnTo>
                    <a:lnTo>
                      <a:pt x="346" y="1098"/>
                    </a:lnTo>
                    <a:lnTo>
                      <a:pt x="348" y="1082"/>
                    </a:lnTo>
                    <a:lnTo>
                      <a:pt x="346" y="1064"/>
                    </a:lnTo>
                    <a:lnTo>
                      <a:pt x="340" y="1032"/>
                    </a:lnTo>
                    <a:lnTo>
                      <a:pt x="340" y="1032"/>
                    </a:lnTo>
                    <a:lnTo>
                      <a:pt x="344" y="986"/>
                    </a:lnTo>
                    <a:lnTo>
                      <a:pt x="344" y="986"/>
                    </a:lnTo>
                    <a:lnTo>
                      <a:pt x="314" y="874"/>
                    </a:lnTo>
                    <a:lnTo>
                      <a:pt x="314" y="874"/>
                    </a:lnTo>
                    <a:lnTo>
                      <a:pt x="296" y="872"/>
                    </a:lnTo>
                    <a:lnTo>
                      <a:pt x="296" y="872"/>
                    </a:lnTo>
                    <a:close/>
                    <a:moveTo>
                      <a:pt x="740" y="892"/>
                    </a:moveTo>
                    <a:lnTo>
                      <a:pt x="740" y="892"/>
                    </a:lnTo>
                    <a:lnTo>
                      <a:pt x="746" y="992"/>
                    </a:lnTo>
                    <a:lnTo>
                      <a:pt x="746" y="992"/>
                    </a:lnTo>
                    <a:lnTo>
                      <a:pt x="750" y="1030"/>
                    </a:lnTo>
                    <a:lnTo>
                      <a:pt x="752" y="1052"/>
                    </a:lnTo>
                    <a:lnTo>
                      <a:pt x="750" y="1074"/>
                    </a:lnTo>
                    <a:lnTo>
                      <a:pt x="750" y="1074"/>
                    </a:lnTo>
                    <a:lnTo>
                      <a:pt x="730" y="1152"/>
                    </a:lnTo>
                    <a:lnTo>
                      <a:pt x="730" y="1152"/>
                    </a:lnTo>
                    <a:lnTo>
                      <a:pt x="734" y="1248"/>
                    </a:lnTo>
                    <a:lnTo>
                      <a:pt x="734" y="1248"/>
                    </a:lnTo>
                    <a:lnTo>
                      <a:pt x="726" y="1356"/>
                    </a:lnTo>
                    <a:lnTo>
                      <a:pt x="726" y="1356"/>
                    </a:lnTo>
                    <a:lnTo>
                      <a:pt x="732" y="1352"/>
                    </a:lnTo>
                    <a:lnTo>
                      <a:pt x="740" y="1346"/>
                    </a:lnTo>
                    <a:lnTo>
                      <a:pt x="744" y="1340"/>
                    </a:lnTo>
                    <a:lnTo>
                      <a:pt x="748" y="1330"/>
                    </a:lnTo>
                    <a:lnTo>
                      <a:pt x="752" y="1310"/>
                    </a:lnTo>
                    <a:lnTo>
                      <a:pt x="754" y="1288"/>
                    </a:lnTo>
                    <a:lnTo>
                      <a:pt x="754" y="1236"/>
                    </a:lnTo>
                    <a:lnTo>
                      <a:pt x="756" y="1212"/>
                    </a:lnTo>
                    <a:lnTo>
                      <a:pt x="758" y="1190"/>
                    </a:lnTo>
                    <a:lnTo>
                      <a:pt x="758" y="1190"/>
                    </a:lnTo>
                    <a:lnTo>
                      <a:pt x="762" y="1170"/>
                    </a:lnTo>
                    <a:lnTo>
                      <a:pt x="770" y="1150"/>
                    </a:lnTo>
                    <a:lnTo>
                      <a:pt x="776" y="1134"/>
                    </a:lnTo>
                    <a:lnTo>
                      <a:pt x="782" y="1116"/>
                    </a:lnTo>
                    <a:lnTo>
                      <a:pt x="782" y="1116"/>
                    </a:lnTo>
                    <a:lnTo>
                      <a:pt x="784" y="1104"/>
                    </a:lnTo>
                    <a:lnTo>
                      <a:pt x="780" y="1092"/>
                    </a:lnTo>
                    <a:lnTo>
                      <a:pt x="778" y="1080"/>
                    </a:lnTo>
                    <a:lnTo>
                      <a:pt x="774" y="1070"/>
                    </a:lnTo>
                    <a:lnTo>
                      <a:pt x="774" y="1070"/>
                    </a:lnTo>
                    <a:lnTo>
                      <a:pt x="774" y="1016"/>
                    </a:lnTo>
                    <a:lnTo>
                      <a:pt x="774" y="1016"/>
                    </a:lnTo>
                    <a:lnTo>
                      <a:pt x="752" y="898"/>
                    </a:lnTo>
                    <a:lnTo>
                      <a:pt x="752" y="898"/>
                    </a:lnTo>
                    <a:lnTo>
                      <a:pt x="740" y="892"/>
                    </a:lnTo>
                    <a:lnTo>
                      <a:pt x="740" y="892"/>
                    </a:lnTo>
                    <a:close/>
                    <a:moveTo>
                      <a:pt x="718" y="1486"/>
                    </a:moveTo>
                    <a:lnTo>
                      <a:pt x="718" y="1486"/>
                    </a:lnTo>
                    <a:lnTo>
                      <a:pt x="718" y="1490"/>
                    </a:lnTo>
                    <a:lnTo>
                      <a:pt x="718" y="1490"/>
                    </a:lnTo>
                    <a:lnTo>
                      <a:pt x="718" y="1486"/>
                    </a:lnTo>
                    <a:lnTo>
                      <a:pt x="718" y="1486"/>
                    </a:lnTo>
                    <a:close/>
                    <a:moveTo>
                      <a:pt x="722" y="1492"/>
                    </a:moveTo>
                    <a:lnTo>
                      <a:pt x="722" y="1492"/>
                    </a:lnTo>
                    <a:lnTo>
                      <a:pt x="722" y="1494"/>
                    </a:lnTo>
                    <a:lnTo>
                      <a:pt x="722" y="1494"/>
                    </a:lnTo>
                    <a:lnTo>
                      <a:pt x="726" y="1492"/>
                    </a:lnTo>
                    <a:lnTo>
                      <a:pt x="726" y="1492"/>
                    </a:lnTo>
                    <a:lnTo>
                      <a:pt x="722" y="1492"/>
                    </a:lnTo>
                    <a:lnTo>
                      <a:pt x="722" y="14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6" name="Freeform 71"/>
              <p:cNvSpPr>
                <a:spLocks noEditPoints="1"/>
              </p:cNvSpPr>
              <p:nvPr/>
            </p:nvSpPr>
            <p:spPr bwMode="auto">
              <a:xfrm>
                <a:off x="1742898" y="2698933"/>
                <a:ext cx="1008849" cy="1324562"/>
              </a:xfrm>
              <a:custGeom>
                <a:avLst/>
                <a:gdLst/>
                <a:ahLst/>
                <a:cxnLst>
                  <a:cxn ang="0">
                    <a:pos x="670" y="20"/>
                  </a:cxn>
                  <a:cxn ang="0">
                    <a:pos x="638" y="22"/>
                  </a:cxn>
                  <a:cxn ang="0">
                    <a:pos x="617" y="57"/>
                  </a:cxn>
                  <a:cxn ang="0">
                    <a:pos x="569" y="139"/>
                  </a:cxn>
                  <a:cxn ang="0">
                    <a:pos x="522" y="144"/>
                  </a:cxn>
                  <a:cxn ang="0">
                    <a:pos x="497" y="135"/>
                  </a:cxn>
                  <a:cxn ang="0">
                    <a:pos x="442" y="127"/>
                  </a:cxn>
                  <a:cxn ang="0">
                    <a:pos x="382" y="130"/>
                  </a:cxn>
                  <a:cxn ang="0">
                    <a:pos x="388" y="89"/>
                  </a:cxn>
                  <a:cxn ang="0">
                    <a:pos x="375" y="58"/>
                  </a:cxn>
                  <a:cxn ang="0">
                    <a:pos x="355" y="41"/>
                  </a:cxn>
                  <a:cxn ang="0">
                    <a:pos x="348" y="34"/>
                  </a:cxn>
                  <a:cxn ang="0">
                    <a:pos x="348" y="31"/>
                  </a:cxn>
                  <a:cxn ang="0">
                    <a:pos x="342" y="25"/>
                  </a:cxn>
                  <a:cxn ang="0">
                    <a:pos x="335" y="26"/>
                  </a:cxn>
                  <a:cxn ang="0">
                    <a:pos x="294" y="40"/>
                  </a:cxn>
                  <a:cxn ang="0">
                    <a:pos x="277" y="61"/>
                  </a:cxn>
                  <a:cxn ang="0">
                    <a:pos x="279" y="120"/>
                  </a:cxn>
                  <a:cxn ang="0">
                    <a:pos x="311" y="145"/>
                  </a:cxn>
                  <a:cxn ang="0">
                    <a:pos x="306" y="176"/>
                  </a:cxn>
                  <a:cxn ang="0">
                    <a:pos x="246" y="231"/>
                  </a:cxn>
                  <a:cxn ang="0">
                    <a:pos x="229" y="261"/>
                  </a:cxn>
                  <a:cxn ang="0">
                    <a:pos x="198" y="291"/>
                  </a:cxn>
                  <a:cxn ang="0">
                    <a:pos x="138" y="273"/>
                  </a:cxn>
                  <a:cxn ang="0">
                    <a:pos x="78" y="249"/>
                  </a:cxn>
                  <a:cxn ang="0">
                    <a:pos x="58" y="259"/>
                  </a:cxn>
                  <a:cxn ang="0">
                    <a:pos x="11" y="261"/>
                  </a:cxn>
                  <a:cxn ang="0">
                    <a:pos x="54" y="278"/>
                  </a:cxn>
                  <a:cxn ang="0">
                    <a:pos x="130" y="333"/>
                  </a:cxn>
                  <a:cxn ang="0">
                    <a:pos x="210" y="351"/>
                  </a:cxn>
                  <a:cxn ang="0">
                    <a:pos x="290" y="305"/>
                  </a:cxn>
                  <a:cxn ang="0">
                    <a:pos x="325" y="366"/>
                  </a:cxn>
                  <a:cxn ang="0">
                    <a:pos x="339" y="420"/>
                  </a:cxn>
                  <a:cxn ang="0">
                    <a:pos x="342" y="493"/>
                  </a:cxn>
                  <a:cxn ang="0">
                    <a:pos x="328" y="622"/>
                  </a:cxn>
                  <a:cxn ang="0">
                    <a:pos x="312" y="781"/>
                  </a:cxn>
                  <a:cxn ang="0">
                    <a:pos x="295" y="843"/>
                  </a:cxn>
                  <a:cxn ang="0">
                    <a:pos x="276" y="874"/>
                  </a:cxn>
                  <a:cxn ang="0">
                    <a:pos x="250" y="905"/>
                  </a:cxn>
                  <a:cxn ang="0">
                    <a:pos x="317" y="908"/>
                  </a:cxn>
                  <a:cxn ang="0">
                    <a:pos x="343" y="878"/>
                  </a:cxn>
                  <a:cxn ang="0">
                    <a:pos x="420" y="595"/>
                  </a:cxn>
                  <a:cxn ang="0">
                    <a:pos x="474" y="629"/>
                  </a:cxn>
                  <a:cxn ang="0">
                    <a:pos x="501" y="720"/>
                  </a:cxn>
                  <a:cxn ang="0">
                    <a:pos x="498" y="833"/>
                  </a:cxn>
                  <a:cxn ang="0">
                    <a:pos x="494" y="879"/>
                  </a:cxn>
                  <a:cxn ang="0">
                    <a:pos x="521" y="911"/>
                  </a:cxn>
                  <a:cxn ang="0">
                    <a:pos x="574" y="909"/>
                  </a:cxn>
                  <a:cxn ang="0">
                    <a:pos x="555" y="883"/>
                  </a:cxn>
                  <a:cxn ang="0">
                    <a:pos x="543" y="840"/>
                  </a:cxn>
                  <a:cxn ang="0">
                    <a:pos x="575" y="665"/>
                  </a:cxn>
                  <a:cxn ang="0">
                    <a:pos x="550" y="495"/>
                  </a:cxn>
                  <a:cxn ang="0">
                    <a:pos x="523" y="346"/>
                  </a:cxn>
                  <a:cxn ang="0">
                    <a:pos x="505" y="241"/>
                  </a:cxn>
                  <a:cxn ang="0">
                    <a:pos x="596" y="194"/>
                  </a:cxn>
                  <a:cxn ang="0">
                    <a:pos x="637" y="128"/>
                  </a:cxn>
                  <a:cxn ang="0">
                    <a:pos x="638" y="62"/>
                  </a:cxn>
                  <a:cxn ang="0">
                    <a:pos x="702" y="4"/>
                  </a:cxn>
                  <a:cxn ang="0">
                    <a:pos x="282" y="62"/>
                  </a:cxn>
                  <a:cxn ang="0">
                    <a:pos x="293" y="45"/>
                  </a:cxn>
                  <a:cxn ang="0">
                    <a:pos x="278" y="867"/>
                  </a:cxn>
                  <a:cxn ang="0">
                    <a:pos x="344" y="28"/>
                  </a:cxn>
                  <a:cxn ang="0">
                    <a:pos x="347" y="31"/>
                  </a:cxn>
                </a:cxnLst>
                <a:rect l="0" t="0" r="r" b="b"/>
                <a:pathLst>
                  <a:path w="703" h="923">
                    <a:moveTo>
                      <a:pt x="702" y="1"/>
                    </a:moveTo>
                    <a:lnTo>
                      <a:pt x="702" y="1"/>
                    </a:lnTo>
                    <a:lnTo>
                      <a:pt x="701" y="1"/>
                    </a:lnTo>
                    <a:lnTo>
                      <a:pt x="700" y="0"/>
                    </a:lnTo>
                    <a:lnTo>
                      <a:pt x="698" y="1"/>
                    </a:lnTo>
                    <a:lnTo>
                      <a:pt x="696" y="3"/>
                    </a:lnTo>
                    <a:lnTo>
                      <a:pt x="696" y="3"/>
                    </a:lnTo>
                    <a:lnTo>
                      <a:pt x="692" y="6"/>
                    </a:lnTo>
                    <a:lnTo>
                      <a:pt x="692" y="6"/>
                    </a:lnTo>
                    <a:lnTo>
                      <a:pt x="688" y="7"/>
                    </a:lnTo>
                    <a:lnTo>
                      <a:pt x="688" y="7"/>
                    </a:lnTo>
                    <a:lnTo>
                      <a:pt x="686" y="7"/>
                    </a:lnTo>
                    <a:lnTo>
                      <a:pt x="686" y="7"/>
                    </a:lnTo>
                    <a:lnTo>
                      <a:pt x="685" y="7"/>
                    </a:lnTo>
                    <a:lnTo>
                      <a:pt x="683" y="9"/>
                    </a:lnTo>
                    <a:lnTo>
                      <a:pt x="683" y="9"/>
                    </a:lnTo>
                    <a:lnTo>
                      <a:pt x="677" y="15"/>
                    </a:lnTo>
                    <a:lnTo>
                      <a:pt x="677" y="15"/>
                    </a:lnTo>
                    <a:lnTo>
                      <a:pt x="674" y="17"/>
                    </a:lnTo>
                    <a:lnTo>
                      <a:pt x="674" y="17"/>
                    </a:lnTo>
                    <a:lnTo>
                      <a:pt x="670" y="20"/>
                    </a:lnTo>
                    <a:lnTo>
                      <a:pt x="667" y="21"/>
                    </a:lnTo>
                    <a:lnTo>
                      <a:pt x="667" y="21"/>
                    </a:lnTo>
                    <a:lnTo>
                      <a:pt x="662" y="24"/>
                    </a:lnTo>
                    <a:lnTo>
                      <a:pt x="662" y="24"/>
                    </a:lnTo>
                    <a:lnTo>
                      <a:pt x="660" y="25"/>
                    </a:lnTo>
                    <a:lnTo>
                      <a:pt x="657" y="26"/>
                    </a:lnTo>
                    <a:lnTo>
                      <a:pt x="657" y="26"/>
                    </a:lnTo>
                    <a:lnTo>
                      <a:pt x="652" y="29"/>
                    </a:lnTo>
                    <a:lnTo>
                      <a:pt x="652" y="29"/>
                    </a:lnTo>
                    <a:lnTo>
                      <a:pt x="651" y="29"/>
                    </a:lnTo>
                    <a:lnTo>
                      <a:pt x="649" y="29"/>
                    </a:lnTo>
                    <a:lnTo>
                      <a:pt x="649" y="29"/>
                    </a:lnTo>
                    <a:lnTo>
                      <a:pt x="645" y="31"/>
                    </a:lnTo>
                    <a:lnTo>
                      <a:pt x="645" y="31"/>
                    </a:lnTo>
                    <a:lnTo>
                      <a:pt x="645" y="28"/>
                    </a:lnTo>
                    <a:lnTo>
                      <a:pt x="645" y="22"/>
                    </a:lnTo>
                    <a:lnTo>
                      <a:pt x="645" y="22"/>
                    </a:lnTo>
                    <a:lnTo>
                      <a:pt x="644" y="21"/>
                    </a:lnTo>
                    <a:lnTo>
                      <a:pt x="643" y="20"/>
                    </a:lnTo>
                    <a:lnTo>
                      <a:pt x="641" y="20"/>
                    </a:lnTo>
                    <a:lnTo>
                      <a:pt x="638" y="22"/>
                    </a:lnTo>
                    <a:lnTo>
                      <a:pt x="638" y="22"/>
                    </a:lnTo>
                    <a:lnTo>
                      <a:pt x="634" y="31"/>
                    </a:lnTo>
                    <a:lnTo>
                      <a:pt x="634" y="31"/>
                    </a:lnTo>
                    <a:lnTo>
                      <a:pt x="633" y="34"/>
                    </a:lnTo>
                    <a:lnTo>
                      <a:pt x="633" y="34"/>
                    </a:lnTo>
                    <a:lnTo>
                      <a:pt x="631" y="34"/>
                    </a:lnTo>
                    <a:lnTo>
                      <a:pt x="631" y="34"/>
                    </a:lnTo>
                    <a:lnTo>
                      <a:pt x="627" y="36"/>
                    </a:lnTo>
                    <a:lnTo>
                      <a:pt x="623" y="38"/>
                    </a:lnTo>
                    <a:lnTo>
                      <a:pt x="623" y="38"/>
                    </a:lnTo>
                    <a:lnTo>
                      <a:pt x="620" y="40"/>
                    </a:lnTo>
                    <a:lnTo>
                      <a:pt x="618" y="44"/>
                    </a:lnTo>
                    <a:lnTo>
                      <a:pt x="618" y="44"/>
                    </a:lnTo>
                    <a:lnTo>
                      <a:pt x="618" y="46"/>
                    </a:lnTo>
                    <a:lnTo>
                      <a:pt x="618" y="48"/>
                    </a:lnTo>
                    <a:lnTo>
                      <a:pt x="618" y="48"/>
                    </a:lnTo>
                    <a:lnTo>
                      <a:pt x="618" y="50"/>
                    </a:lnTo>
                    <a:lnTo>
                      <a:pt x="618" y="53"/>
                    </a:lnTo>
                    <a:lnTo>
                      <a:pt x="618" y="53"/>
                    </a:lnTo>
                    <a:lnTo>
                      <a:pt x="617" y="57"/>
                    </a:lnTo>
                    <a:lnTo>
                      <a:pt x="617" y="57"/>
                    </a:lnTo>
                    <a:lnTo>
                      <a:pt x="610" y="56"/>
                    </a:lnTo>
                    <a:lnTo>
                      <a:pt x="610" y="56"/>
                    </a:lnTo>
                    <a:lnTo>
                      <a:pt x="607" y="56"/>
                    </a:lnTo>
                    <a:lnTo>
                      <a:pt x="607" y="56"/>
                    </a:lnTo>
                    <a:lnTo>
                      <a:pt x="603" y="68"/>
                    </a:lnTo>
                    <a:lnTo>
                      <a:pt x="603" y="68"/>
                    </a:lnTo>
                    <a:lnTo>
                      <a:pt x="599" y="77"/>
                    </a:lnTo>
                    <a:lnTo>
                      <a:pt x="599" y="77"/>
                    </a:lnTo>
                    <a:lnTo>
                      <a:pt x="595" y="87"/>
                    </a:lnTo>
                    <a:lnTo>
                      <a:pt x="595" y="87"/>
                    </a:lnTo>
                    <a:lnTo>
                      <a:pt x="587" y="105"/>
                    </a:lnTo>
                    <a:lnTo>
                      <a:pt x="587" y="105"/>
                    </a:lnTo>
                    <a:lnTo>
                      <a:pt x="583" y="114"/>
                    </a:lnTo>
                    <a:lnTo>
                      <a:pt x="580" y="120"/>
                    </a:lnTo>
                    <a:lnTo>
                      <a:pt x="580" y="120"/>
                    </a:lnTo>
                    <a:lnTo>
                      <a:pt x="579" y="133"/>
                    </a:lnTo>
                    <a:lnTo>
                      <a:pt x="579" y="133"/>
                    </a:lnTo>
                    <a:lnTo>
                      <a:pt x="574" y="135"/>
                    </a:lnTo>
                    <a:lnTo>
                      <a:pt x="574" y="135"/>
                    </a:lnTo>
                    <a:lnTo>
                      <a:pt x="571" y="136"/>
                    </a:lnTo>
                    <a:lnTo>
                      <a:pt x="569" y="139"/>
                    </a:lnTo>
                    <a:lnTo>
                      <a:pt x="569" y="139"/>
                    </a:lnTo>
                    <a:lnTo>
                      <a:pt x="564" y="144"/>
                    </a:lnTo>
                    <a:lnTo>
                      <a:pt x="564" y="144"/>
                    </a:lnTo>
                    <a:lnTo>
                      <a:pt x="561" y="145"/>
                    </a:lnTo>
                    <a:lnTo>
                      <a:pt x="561" y="145"/>
                    </a:lnTo>
                    <a:lnTo>
                      <a:pt x="558" y="145"/>
                    </a:lnTo>
                    <a:lnTo>
                      <a:pt x="558" y="145"/>
                    </a:lnTo>
                    <a:lnTo>
                      <a:pt x="554" y="146"/>
                    </a:lnTo>
                    <a:lnTo>
                      <a:pt x="550" y="147"/>
                    </a:lnTo>
                    <a:lnTo>
                      <a:pt x="550" y="147"/>
                    </a:lnTo>
                    <a:lnTo>
                      <a:pt x="538" y="145"/>
                    </a:lnTo>
                    <a:lnTo>
                      <a:pt x="538" y="145"/>
                    </a:lnTo>
                    <a:lnTo>
                      <a:pt x="534" y="145"/>
                    </a:lnTo>
                    <a:lnTo>
                      <a:pt x="531" y="145"/>
                    </a:lnTo>
                    <a:lnTo>
                      <a:pt x="531" y="145"/>
                    </a:lnTo>
                    <a:lnTo>
                      <a:pt x="529" y="146"/>
                    </a:lnTo>
                    <a:lnTo>
                      <a:pt x="526" y="146"/>
                    </a:lnTo>
                    <a:lnTo>
                      <a:pt x="526" y="146"/>
                    </a:lnTo>
                    <a:lnTo>
                      <a:pt x="523" y="145"/>
                    </a:lnTo>
                    <a:lnTo>
                      <a:pt x="522" y="144"/>
                    </a:lnTo>
                    <a:lnTo>
                      <a:pt x="522" y="144"/>
                    </a:lnTo>
                    <a:lnTo>
                      <a:pt x="521" y="144"/>
                    </a:lnTo>
                    <a:lnTo>
                      <a:pt x="520" y="144"/>
                    </a:lnTo>
                    <a:lnTo>
                      <a:pt x="520" y="144"/>
                    </a:lnTo>
                    <a:lnTo>
                      <a:pt x="518" y="145"/>
                    </a:lnTo>
                    <a:lnTo>
                      <a:pt x="515" y="145"/>
                    </a:lnTo>
                    <a:lnTo>
                      <a:pt x="515" y="145"/>
                    </a:lnTo>
                    <a:lnTo>
                      <a:pt x="513" y="143"/>
                    </a:lnTo>
                    <a:lnTo>
                      <a:pt x="509" y="142"/>
                    </a:lnTo>
                    <a:lnTo>
                      <a:pt x="509" y="142"/>
                    </a:lnTo>
                    <a:lnTo>
                      <a:pt x="505" y="142"/>
                    </a:lnTo>
                    <a:lnTo>
                      <a:pt x="503" y="143"/>
                    </a:lnTo>
                    <a:lnTo>
                      <a:pt x="503" y="143"/>
                    </a:lnTo>
                    <a:lnTo>
                      <a:pt x="502" y="144"/>
                    </a:lnTo>
                    <a:lnTo>
                      <a:pt x="501" y="144"/>
                    </a:lnTo>
                    <a:lnTo>
                      <a:pt x="501" y="143"/>
                    </a:lnTo>
                    <a:lnTo>
                      <a:pt x="501" y="143"/>
                    </a:lnTo>
                    <a:lnTo>
                      <a:pt x="501" y="141"/>
                    </a:lnTo>
                    <a:lnTo>
                      <a:pt x="499" y="138"/>
                    </a:lnTo>
                    <a:lnTo>
                      <a:pt x="499" y="138"/>
                    </a:lnTo>
                    <a:lnTo>
                      <a:pt x="498" y="135"/>
                    </a:lnTo>
                    <a:lnTo>
                      <a:pt x="497" y="135"/>
                    </a:lnTo>
                    <a:lnTo>
                      <a:pt x="496" y="135"/>
                    </a:lnTo>
                    <a:lnTo>
                      <a:pt x="496" y="135"/>
                    </a:lnTo>
                    <a:lnTo>
                      <a:pt x="494" y="136"/>
                    </a:lnTo>
                    <a:lnTo>
                      <a:pt x="493" y="136"/>
                    </a:lnTo>
                    <a:lnTo>
                      <a:pt x="493" y="136"/>
                    </a:lnTo>
                    <a:lnTo>
                      <a:pt x="491" y="135"/>
                    </a:lnTo>
                    <a:lnTo>
                      <a:pt x="488" y="131"/>
                    </a:lnTo>
                    <a:lnTo>
                      <a:pt x="488" y="131"/>
                    </a:lnTo>
                    <a:lnTo>
                      <a:pt x="485" y="128"/>
                    </a:lnTo>
                    <a:lnTo>
                      <a:pt x="481" y="126"/>
                    </a:lnTo>
                    <a:lnTo>
                      <a:pt x="481" y="126"/>
                    </a:lnTo>
                    <a:lnTo>
                      <a:pt x="478" y="123"/>
                    </a:lnTo>
                    <a:lnTo>
                      <a:pt x="477" y="122"/>
                    </a:lnTo>
                    <a:lnTo>
                      <a:pt x="474" y="122"/>
                    </a:lnTo>
                    <a:lnTo>
                      <a:pt x="474" y="122"/>
                    </a:lnTo>
                    <a:lnTo>
                      <a:pt x="471" y="122"/>
                    </a:lnTo>
                    <a:lnTo>
                      <a:pt x="464" y="123"/>
                    </a:lnTo>
                    <a:lnTo>
                      <a:pt x="464" y="123"/>
                    </a:lnTo>
                    <a:lnTo>
                      <a:pt x="452" y="125"/>
                    </a:lnTo>
                    <a:lnTo>
                      <a:pt x="442" y="127"/>
                    </a:lnTo>
                    <a:lnTo>
                      <a:pt x="442" y="127"/>
                    </a:lnTo>
                    <a:lnTo>
                      <a:pt x="432" y="129"/>
                    </a:lnTo>
                    <a:lnTo>
                      <a:pt x="432" y="129"/>
                    </a:lnTo>
                    <a:lnTo>
                      <a:pt x="420" y="133"/>
                    </a:lnTo>
                    <a:lnTo>
                      <a:pt x="420" y="133"/>
                    </a:lnTo>
                    <a:lnTo>
                      <a:pt x="415" y="134"/>
                    </a:lnTo>
                    <a:lnTo>
                      <a:pt x="410" y="135"/>
                    </a:lnTo>
                    <a:lnTo>
                      <a:pt x="410" y="135"/>
                    </a:lnTo>
                    <a:lnTo>
                      <a:pt x="404" y="135"/>
                    </a:lnTo>
                    <a:lnTo>
                      <a:pt x="399" y="135"/>
                    </a:lnTo>
                    <a:lnTo>
                      <a:pt x="399" y="135"/>
                    </a:lnTo>
                    <a:lnTo>
                      <a:pt x="396" y="136"/>
                    </a:lnTo>
                    <a:lnTo>
                      <a:pt x="394" y="135"/>
                    </a:lnTo>
                    <a:lnTo>
                      <a:pt x="394" y="135"/>
                    </a:lnTo>
                    <a:lnTo>
                      <a:pt x="391" y="134"/>
                    </a:lnTo>
                    <a:lnTo>
                      <a:pt x="389" y="134"/>
                    </a:lnTo>
                    <a:lnTo>
                      <a:pt x="389" y="134"/>
                    </a:lnTo>
                    <a:lnTo>
                      <a:pt x="384" y="134"/>
                    </a:lnTo>
                    <a:lnTo>
                      <a:pt x="384" y="134"/>
                    </a:lnTo>
                    <a:lnTo>
                      <a:pt x="382" y="133"/>
                    </a:lnTo>
                    <a:lnTo>
                      <a:pt x="382" y="133"/>
                    </a:lnTo>
                    <a:lnTo>
                      <a:pt x="382" y="130"/>
                    </a:lnTo>
                    <a:lnTo>
                      <a:pt x="383" y="128"/>
                    </a:lnTo>
                    <a:lnTo>
                      <a:pt x="387" y="126"/>
                    </a:lnTo>
                    <a:lnTo>
                      <a:pt x="387" y="126"/>
                    </a:lnTo>
                    <a:lnTo>
                      <a:pt x="396" y="118"/>
                    </a:lnTo>
                    <a:lnTo>
                      <a:pt x="401" y="112"/>
                    </a:lnTo>
                    <a:lnTo>
                      <a:pt x="401" y="112"/>
                    </a:lnTo>
                    <a:lnTo>
                      <a:pt x="402" y="110"/>
                    </a:lnTo>
                    <a:lnTo>
                      <a:pt x="402" y="107"/>
                    </a:lnTo>
                    <a:lnTo>
                      <a:pt x="401" y="105"/>
                    </a:lnTo>
                    <a:lnTo>
                      <a:pt x="401" y="105"/>
                    </a:lnTo>
                    <a:lnTo>
                      <a:pt x="398" y="102"/>
                    </a:lnTo>
                    <a:lnTo>
                      <a:pt x="397" y="101"/>
                    </a:lnTo>
                    <a:lnTo>
                      <a:pt x="396" y="98"/>
                    </a:lnTo>
                    <a:lnTo>
                      <a:pt x="396" y="98"/>
                    </a:lnTo>
                    <a:lnTo>
                      <a:pt x="394" y="94"/>
                    </a:lnTo>
                    <a:lnTo>
                      <a:pt x="394" y="93"/>
                    </a:lnTo>
                    <a:lnTo>
                      <a:pt x="394" y="93"/>
                    </a:lnTo>
                    <a:lnTo>
                      <a:pt x="394" y="93"/>
                    </a:lnTo>
                    <a:lnTo>
                      <a:pt x="389" y="90"/>
                    </a:lnTo>
                    <a:lnTo>
                      <a:pt x="389" y="90"/>
                    </a:lnTo>
                    <a:lnTo>
                      <a:pt x="388" y="89"/>
                    </a:lnTo>
                    <a:lnTo>
                      <a:pt x="388" y="88"/>
                    </a:lnTo>
                    <a:lnTo>
                      <a:pt x="388" y="88"/>
                    </a:lnTo>
                    <a:lnTo>
                      <a:pt x="389" y="86"/>
                    </a:lnTo>
                    <a:lnTo>
                      <a:pt x="389" y="83"/>
                    </a:lnTo>
                    <a:lnTo>
                      <a:pt x="389" y="81"/>
                    </a:lnTo>
                    <a:lnTo>
                      <a:pt x="389" y="81"/>
                    </a:lnTo>
                    <a:lnTo>
                      <a:pt x="388" y="79"/>
                    </a:lnTo>
                    <a:lnTo>
                      <a:pt x="387" y="79"/>
                    </a:lnTo>
                    <a:lnTo>
                      <a:pt x="387" y="78"/>
                    </a:lnTo>
                    <a:lnTo>
                      <a:pt x="385" y="77"/>
                    </a:lnTo>
                    <a:lnTo>
                      <a:pt x="385" y="77"/>
                    </a:lnTo>
                    <a:lnTo>
                      <a:pt x="384" y="73"/>
                    </a:lnTo>
                    <a:lnTo>
                      <a:pt x="385" y="70"/>
                    </a:lnTo>
                    <a:lnTo>
                      <a:pt x="385" y="70"/>
                    </a:lnTo>
                    <a:lnTo>
                      <a:pt x="388" y="66"/>
                    </a:lnTo>
                    <a:lnTo>
                      <a:pt x="388" y="64"/>
                    </a:lnTo>
                    <a:lnTo>
                      <a:pt x="385" y="62"/>
                    </a:lnTo>
                    <a:lnTo>
                      <a:pt x="385" y="62"/>
                    </a:lnTo>
                    <a:lnTo>
                      <a:pt x="381" y="60"/>
                    </a:lnTo>
                    <a:lnTo>
                      <a:pt x="375" y="58"/>
                    </a:lnTo>
                    <a:lnTo>
                      <a:pt x="375" y="58"/>
                    </a:lnTo>
                    <a:lnTo>
                      <a:pt x="369" y="58"/>
                    </a:lnTo>
                    <a:lnTo>
                      <a:pt x="367" y="58"/>
                    </a:lnTo>
                    <a:lnTo>
                      <a:pt x="365" y="57"/>
                    </a:lnTo>
                    <a:lnTo>
                      <a:pt x="365" y="57"/>
                    </a:lnTo>
                    <a:lnTo>
                      <a:pt x="365" y="56"/>
                    </a:lnTo>
                    <a:lnTo>
                      <a:pt x="365" y="54"/>
                    </a:lnTo>
                    <a:lnTo>
                      <a:pt x="364" y="52"/>
                    </a:lnTo>
                    <a:lnTo>
                      <a:pt x="364" y="52"/>
                    </a:lnTo>
                    <a:lnTo>
                      <a:pt x="364" y="50"/>
                    </a:lnTo>
                    <a:lnTo>
                      <a:pt x="364" y="49"/>
                    </a:lnTo>
                    <a:lnTo>
                      <a:pt x="363" y="49"/>
                    </a:lnTo>
                    <a:lnTo>
                      <a:pt x="363" y="49"/>
                    </a:lnTo>
                    <a:lnTo>
                      <a:pt x="359" y="49"/>
                    </a:lnTo>
                    <a:lnTo>
                      <a:pt x="359" y="49"/>
                    </a:lnTo>
                    <a:lnTo>
                      <a:pt x="355" y="44"/>
                    </a:lnTo>
                    <a:lnTo>
                      <a:pt x="355" y="44"/>
                    </a:lnTo>
                    <a:lnTo>
                      <a:pt x="350" y="40"/>
                    </a:lnTo>
                    <a:lnTo>
                      <a:pt x="350" y="40"/>
                    </a:lnTo>
                    <a:lnTo>
                      <a:pt x="352" y="40"/>
                    </a:lnTo>
                    <a:lnTo>
                      <a:pt x="352" y="40"/>
                    </a:lnTo>
                    <a:lnTo>
                      <a:pt x="355" y="41"/>
                    </a:lnTo>
                    <a:lnTo>
                      <a:pt x="356" y="42"/>
                    </a:lnTo>
                    <a:lnTo>
                      <a:pt x="356" y="42"/>
                    </a:lnTo>
                    <a:lnTo>
                      <a:pt x="356" y="41"/>
                    </a:lnTo>
                    <a:lnTo>
                      <a:pt x="355" y="40"/>
                    </a:lnTo>
                    <a:lnTo>
                      <a:pt x="355" y="40"/>
                    </a:lnTo>
                    <a:lnTo>
                      <a:pt x="351" y="38"/>
                    </a:lnTo>
                    <a:lnTo>
                      <a:pt x="351" y="38"/>
                    </a:lnTo>
                    <a:lnTo>
                      <a:pt x="351" y="38"/>
                    </a:lnTo>
                    <a:lnTo>
                      <a:pt x="351" y="37"/>
                    </a:lnTo>
                    <a:lnTo>
                      <a:pt x="351" y="37"/>
                    </a:lnTo>
                    <a:lnTo>
                      <a:pt x="350" y="37"/>
                    </a:lnTo>
                    <a:lnTo>
                      <a:pt x="351" y="37"/>
                    </a:lnTo>
                    <a:lnTo>
                      <a:pt x="353" y="38"/>
                    </a:lnTo>
                    <a:lnTo>
                      <a:pt x="353" y="38"/>
                    </a:lnTo>
                    <a:lnTo>
                      <a:pt x="356" y="38"/>
                    </a:lnTo>
                    <a:lnTo>
                      <a:pt x="356" y="38"/>
                    </a:lnTo>
                    <a:lnTo>
                      <a:pt x="356" y="38"/>
                    </a:lnTo>
                    <a:lnTo>
                      <a:pt x="353" y="37"/>
                    </a:lnTo>
                    <a:lnTo>
                      <a:pt x="353" y="37"/>
                    </a:lnTo>
                    <a:lnTo>
                      <a:pt x="350" y="36"/>
                    </a:lnTo>
                    <a:lnTo>
                      <a:pt x="348" y="34"/>
                    </a:lnTo>
                    <a:lnTo>
                      <a:pt x="348" y="34"/>
                    </a:lnTo>
                    <a:lnTo>
                      <a:pt x="347" y="34"/>
                    </a:lnTo>
                    <a:lnTo>
                      <a:pt x="347" y="34"/>
                    </a:lnTo>
                    <a:lnTo>
                      <a:pt x="349" y="34"/>
                    </a:lnTo>
                    <a:lnTo>
                      <a:pt x="350" y="34"/>
                    </a:lnTo>
                    <a:lnTo>
                      <a:pt x="350" y="34"/>
                    </a:lnTo>
                    <a:lnTo>
                      <a:pt x="351" y="33"/>
                    </a:lnTo>
                    <a:lnTo>
                      <a:pt x="351" y="33"/>
                    </a:lnTo>
                    <a:lnTo>
                      <a:pt x="351" y="33"/>
                    </a:lnTo>
                    <a:lnTo>
                      <a:pt x="347" y="34"/>
                    </a:lnTo>
                    <a:lnTo>
                      <a:pt x="347" y="34"/>
                    </a:lnTo>
                    <a:lnTo>
                      <a:pt x="347" y="33"/>
                    </a:lnTo>
                    <a:lnTo>
                      <a:pt x="347" y="33"/>
                    </a:lnTo>
                    <a:lnTo>
                      <a:pt x="350" y="33"/>
                    </a:lnTo>
                    <a:lnTo>
                      <a:pt x="350" y="33"/>
                    </a:lnTo>
                    <a:lnTo>
                      <a:pt x="351" y="32"/>
                    </a:lnTo>
                    <a:lnTo>
                      <a:pt x="351" y="32"/>
                    </a:lnTo>
                    <a:lnTo>
                      <a:pt x="351" y="31"/>
                    </a:lnTo>
                    <a:lnTo>
                      <a:pt x="351" y="31"/>
                    </a:lnTo>
                    <a:lnTo>
                      <a:pt x="348" y="31"/>
                    </a:lnTo>
                    <a:lnTo>
                      <a:pt x="348" y="31"/>
                    </a:lnTo>
                    <a:lnTo>
                      <a:pt x="349" y="31"/>
                    </a:lnTo>
                    <a:lnTo>
                      <a:pt x="349" y="31"/>
                    </a:lnTo>
                    <a:lnTo>
                      <a:pt x="350" y="30"/>
                    </a:lnTo>
                    <a:lnTo>
                      <a:pt x="349" y="29"/>
                    </a:lnTo>
                    <a:lnTo>
                      <a:pt x="349" y="29"/>
                    </a:lnTo>
                    <a:lnTo>
                      <a:pt x="348" y="28"/>
                    </a:lnTo>
                    <a:lnTo>
                      <a:pt x="347" y="26"/>
                    </a:lnTo>
                    <a:lnTo>
                      <a:pt x="347" y="26"/>
                    </a:lnTo>
                    <a:lnTo>
                      <a:pt x="343" y="26"/>
                    </a:lnTo>
                    <a:lnTo>
                      <a:pt x="343" y="26"/>
                    </a:lnTo>
                    <a:lnTo>
                      <a:pt x="345" y="26"/>
                    </a:lnTo>
                    <a:lnTo>
                      <a:pt x="349" y="26"/>
                    </a:lnTo>
                    <a:lnTo>
                      <a:pt x="349" y="26"/>
                    </a:lnTo>
                    <a:lnTo>
                      <a:pt x="351" y="28"/>
                    </a:lnTo>
                    <a:lnTo>
                      <a:pt x="351" y="28"/>
                    </a:lnTo>
                    <a:lnTo>
                      <a:pt x="351" y="26"/>
                    </a:lnTo>
                    <a:lnTo>
                      <a:pt x="348" y="25"/>
                    </a:lnTo>
                    <a:lnTo>
                      <a:pt x="348" y="25"/>
                    </a:lnTo>
                    <a:lnTo>
                      <a:pt x="343" y="25"/>
                    </a:lnTo>
                    <a:lnTo>
                      <a:pt x="342" y="25"/>
                    </a:lnTo>
                    <a:lnTo>
                      <a:pt x="342" y="25"/>
                    </a:lnTo>
                    <a:lnTo>
                      <a:pt x="342" y="25"/>
                    </a:lnTo>
                    <a:lnTo>
                      <a:pt x="344" y="24"/>
                    </a:lnTo>
                    <a:lnTo>
                      <a:pt x="345" y="24"/>
                    </a:lnTo>
                    <a:lnTo>
                      <a:pt x="345" y="24"/>
                    </a:lnTo>
                    <a:lnTo>
                      <a:pt x="349" y="24"/>
                    </a:lnTo>
                    <a:lnTo>
                      <a:pt x="347" y="24"/>
                    </a:lnTo>
                    <a:lnTo>
                      <a:pt x="347" y="24"/>
                    </a:lnTo>
                    <a:lnTo>
                      <a:pt x="347" y="23"/>
                    </a:lnTo>
                    <a:lnTo>
                      <a:pt x="345" y="23"/>
                    </a:lnTo>
                    <a:lnTo>
                      <a:pt x="345" y="23"/>
                    </a:lnTo>
                    <a:lnTo>
                      <a:pt x="344" y="23"/>
                    </a:lnTo>
                    <a:lnTo>
                      <a:pt x="343" y="22"/>
                    </a:lnTo>
                    <a:lnTo>
                      <a:pt x="343" y="22"/>
                    </a:lnTo>
                    <a:lnTo>
                      <a:pt x="342" y="23"/>
                    </a:lnTo>
                    <a:lnTo>
                      <a:pt x="341" y="23"/>
                    </a:lnTo>
                    <a:lnTo>
                      <a:pt x="341" y="23"/>
                    </a:lnTo>
                    <a:lnTo>
                      <a:pt x="340" y="24"/>
                    </a:lnTo>
                    <a:lnTo>
                      <a:pt x="339" y="25"/>
                    </a:lnTo>
                    <a:lnTo>
                      <a:pt x="339" y="25"/>
                    </a:lnTo>
                    <a:lnTo>
                      <a:pt x="337" y="25"/>
                    </a:lnTo>
                    <a:lnTo>
                      <a:pt x="335" y="26"/>
                    </a:lnTo>
                    <a:lnTo>
                      <a:pt x="335" y="26"/>
                    </a:lnTo>
                    <a:lnTo>
                      <a:pt x="331" y="26"/>
                    </a:lnTo>
                    <a:lnTo>
                      <a:pt x="323" y="28"/>
                    </a:lnTo>
                    <a:lnTo>
                      <a:pt x="323" y="28"/>
                    </a:lnTo>
                    <a:lnTo>
                      <a:pt x="316" y="30"/>
                    </a:lnTo>
                    <a:lnTo>
                      <a:pt x="311" y="32"/>
                    </a:lnTo>
                    <a:lnTo>
                      <a:pt x="311" y="32"/>
                    </a:lnTo>
                    <a:lnTo>
                      <a:pt x="302" y="38"/>
                    </a:lnTo>
                    <a:lnTo>
                      <a:pt x="302" y="38"/>
                    </a:lnTo>
                    <a:lnTo>
                      <a:pt x="300" y="38"/>
                    </a:lnTo>
                    <a:lnTo>
                      <a:pt x="299" y="39"/>
                    </a:lnTo>
                    <a:lnTo>
                      <a:pt x="299" y="39"/>
                    </a:lnTo>
                    <a:lnTo>
                      <a:pt x="296" y="40"/>
                    </a:lnTo>
                    <a:lnTo>
                      <a:pt x="296" y="40"/>
                    </a:lnTo>
                    <a:lnTo>
                      <a:pt x="296" y="40"/>
                    </a:lnTo>
                    <a:lnTo>
                      <a:pt x="295" y="40"/>
                    </a:lnTo>
                    <a:lnTo>
                      <a:pt x="295" y="40"/>
                    </a:lnTo>
                    <a:lnTo>
                      <a:pt x="295" y="42"/>
                    </a:lnTo>
                    <a:lnTo>
                      <a:pt x="295" y="42"/>
                    </a:lnTo>
                    <a:lnTo>
                      <a:pt x="294" y="40"/>
                    </a:lnTo>
                    <a:lnTo>
                      <a:pt x="294" y="40"/>
                    </a:lnTo>
                    <a:lnTo>
                      <a:pt x="293" y="40"/>
                    </a:lnTo>
                    <a:lnTo>
                      <a:pt x="291" y="41"/>
                    </a:lnTo>
                    <a:lnTo>
                      <a:pt x="291" y="41"/>
                    </a:lnTo>
                    <a:lnTo>
                      <a:pt x="284" y="48"/>
                    </a:lnTo>
                    <a:lnTo>
                      <a:pt x="284" y="48"/>
                    </a:lnTo>
                    <a:lnTo>
                      <a:pt x="283" y="49"/>
                    </a:lnTo>
                    <a:lnTo>
                      <a:pt x="283" y="52"/>
                    </a:lnTo>
                    <a:lnTo>
                      <a:pt x="283" y="52"/>
                    </a:lnTo>
                    <a:lnTo>
                      <a:pt x="283" y="54"/>
                    </a:lnTo>
                    <a:lnTo>
                      <a:pt x="283" y="55"/>
                    </a:lnTo>
                    <a:lnTo>
                      <a:pt x="283" y="56"/>
                    </a:lnTo>
                    <a:lnTo>
                      <a:pt x="283" y="56"/>
                    </a:lnTo>
                    <a:lnTo>
                      <a:pt x="280" y="57"/>
                    </a:lnTo>
                    <a:lnTo>
                      <a:pt x="276" y="61"/>
                    </a:lnTo>
                    <a:lnTo>
                      <a:pt x="276" y="61"/>
                    </a:lnTo>
                    <a:lnTo>
                      <a:pt x="274" y="65"/>
                    </a:lnTo>
                    <a:lnTo>
                      <a:pt x="274" y="69"/>
                    </a:lnTo>
                    <a:lnTo>
                      <a:pt x="274" y="69"/>
                    </a:lnTo>
                    <a:lnTo>
                      <a:pt x="275" y="65"/>
                    </a:lnTo>
                    <a:lnTo>
                      <a:pt x="277" y="61"/>
                    </a:lnTo>
                    <a:lnTo>
                      <a:pt x="277" y="61"/>
                    </a:lnTo>
                    <a:lnTo>
                      <a:pt x="279" y="60"/>
                    </a:lnTo>
                    <a:lnTo>
                      <a:pt x="279" y="60"/>
                    </a:lnTo>
                    <a:lnTo>
                      <a:pt x="277" y="62"/>
                    </a:lnTo>
                    <a:lnTo>
                      <a:pt x="277" y="62"/>
                    </a:lnTo>
                    <a:lnTo>
                      <a:pt x="276" y="65"/>
                    </a:lnTo>
                    <a:lnTo>
                      <a:pt x="275" y="70"/>
                    </a:lnTo>
                    <a:lnTo>
                      <a:pt x="275" y="70"/>
                    </a:lnTo>
                    <a:lnTo>
                      <a:pt x="274" y="74"/>
                    </a:lnTo>
                    <a:lnTo>
                      <a:pt x="272" y="79"/>
                    </a:lnTo>
                    <a:lnTo>
                      <a:pt x="272" y="79"/>
                    </a:lnTo>
                    <a:lnTo>
                      <a:pt x="272" y="82"/>
                    </a:lnTo>
                    <a:lnTo>
                      <a:pt x="272" y="88"/>
                    </a:lnTo>
                    <a:lnTo>
                      <a:pt x="272" y="88"/>
                    </a:lnTo>
                    <a:lnTo>
                      <a:pt x="275" y="101"/>
                    </a:lnTo>
                    <a:lnTo>
                      <a:pt x="275" y="101"/>
                    </a:lnTo>
                    <a:lnTo>
                      <a:pt x="276" y="107"/>
                    </a:lnTo>
                    <a:lnTo>
                      <a:pt x="277" y="112"/>
                    </a:lnTo>
                    <a:lnTo>
                      <a:pt x="277" y="112"/>
                    </a:lnTo>
                    <a:lnTo>
                      <a:pt x="279" y="118"/>
                    </a:lnTo>
                    <a:lnTo>
                      <a:pt x="279" y="118"/>
                    </a:lnTo>
                    <a:lnTo>
                      <a:pt x="279" y="120"/>
                    </a:lnTo>
                    <a:lnTo>
                      <a:pt x="283" y="123"/>
                    </a:lnTo>
                    <a:lnTo>
                      <a:pt x="283" y="123"/>
                    </a:lnTo>
                    <a:lnTo>
                      <a:pt x="290" y="131"/>
                    </a:lnTo>
                    <a:lnTo>
                      <a:pt x="290" y="131"/>
                    </a:lnTo>
                    <a:lnTo>
                      <a:pt x="293" y="136"/>
                    </a:lnTo>
                    <a:lnTo>
                      <a:pt x="293" y="136"/>
                    </a:lnTo>
                    <a:lnTo>
                      <a:pt x="295" y="136"/>
                    </a:lnTo>
                    <a:lnTo>
                      <a:pt x="296" y="137"/>
                    </a:lnTo>
                    <a:lnTo>
                      <a:pt x="296" y="137"/>
                    </a:lnTo>
                    <a:lnTo>
                      <a:pt x="296" y="138"/>
                    </a:lnTo>
                    <a:lnTo>
                      <a:pt x="296" y="139"/>
                    </a:lnTo>
                    <a:lnTo>
                      <a:pt x="298" y="139"/>
                    </a:lnTo>
                    <a:lnTo>
                      <a:pt x="298" y="139"/>
                    </a:lnTo>
                    <a:lnTo>
                      <a:pt x="300" y="139"/>
                    </a:lnTo>
                    <a:lnTo>
                      <a:pt x="302" y="141"/>
                    </a:lnTo>
                    <a:lnTo>
                      <a:pt x="302" y="141"/>
                    </a:lnTo>
                    <a:lnTo>
                      <a:pt x="308" y="144"/>
                    </a:lnTo>
                    <a:lnTo>
                      <a:pt x="308" y="144"/>
                    </a:lnTo>
                    <a:lnTo>
                      <a:pt x="309" y="144"/>
                    </a:lnTo>
                    <a:lnTo>
                      <a:pt x="311" y="145"/>
                    </a:lnTo>
                    <a:lnTo>
                      <a:pt x="311" y="145"/>
                    </a:lnTo>
                    <a:lnTo>
                      <a:pt x="317" y="148"/>
                    </a:lnTo>
                    <a:lnTo>
                      <a:pt x="317" y="148"/>
                    </a:lnTo>
                    <a:lnTo>
                      <a:pt x="320" y="150"/>
                    </a:lnTo>
                    <a:lnTo>
                      <a:pt x="320" y="150"/>
                    </a:lnTo>
                    <a:lnTo>
                      <a:pt x="322" y="150"/>
                    </a:lnTo>
                    <a:lnTo>
                      <a:pt x="322" y="150"/>
                    </a:lnTo>
                    <a:lnTo>
                      <a:pt x="322" y="151"/>
                    </a:lnTo>
                    <a:lnTo>
                      <a:pt x="322" y="152"/>
                    </a:lnTo>
                    <a:lnTo>
                      <a:pt x="322" y="152"/>
                    </a:lnTo>
                    <a:lnTo>
                      <a:pt x="323" y="155"/>
                    </a:lnTo>
                    <a:lnTo>
                      <a:pt x="323" y="155"/>
                    </a:lnTo>
                    <a:lnTo>
                      <a:pt x="322" y="156"/>
                    </a:lnTo>
                    <a:lnTo>
                      <a:pt x="319" y="160"/>
                    </a:lnTo>
                    <a:lnTo>
                      <a:pt x="319" y="160"/>
                    </a:lnTo>
                    <a:lnTo>
                      <a:pt x="316" y="166"/>
                    </a:lnTo>
                    <a:lnTo>
                      <a:pt x="312" y="170"/>
                    </a:lnTo>
                    <a:lnTo>
                      <a:pt x="312" y="170"/>
                    </a:lnTo>
                    <a:lnTo>
                      <a:pt x="309" y="172"/>
                    </a:lnTo>
                    <a:lnTo>
                      <a:pt x="307" y="175"/>
                    </a:lnTo>
                    <a:lnTo>
                      <a:pt x="307" y="175"/>
                    </a:lnTo>
                    <a:lnTo>
                      <a:pt x="306" y="176"/>
                    </a:lnTo>
                    <a:lnTo>
                      <a:pt x="301" y="178"/>
                    </a:lnTo>
                    <a:lnTo>
                      <a:pt x="301" y="178"/>
                    </a:lnTo>
                    <a:lnTo>
                      <a:pt x="294" y="182"/>
                    </a:lnTo>
                    <a:lnTo>
                      <a:pt x="284" y="187"/>
                    </a:lnTo>
                    <a:lnTo>
                      <a:pt x="284" y="187"/>
                    </a:lnTo>
                    <a:lnTo>
                      <a:pt x="269" y="196"/>
                    </a:lnTo>
                    <a:lnTo>
                      <a:pt x="262" y="200"/>
                    </a:lnTo>
                    <a:lnTo>
                      <a:pt x="257" y="204"/>
                    </a:lnTo>
                    <a:lnTo>
                      <a:pt x="257" y="204"/>
                    </a:lnTo>
                    <a:lnTo>
                      <a:pt x="251" y="209"/>
                    </a:lnTo>
                    <a:lnTo>
                      <a:pt x="251" y="209"/>
                    </a:lnTo>
                    <a:lnTo>
                      <a:pt x="250" y="209"/>
                    </a:lnTo>
                    <a:lnTo>
                      <a:pt x="249" y="209"/>
                    </a:lnTo>
                    <a:lnTo>
                      <a:pt x="247" y="211"/>
                    </a:lnTo>
                    <a:lnTo>
                      <a:pt x="247" y="211"/>
                    </a:lnTo>
                    <a:lnTo>
                      <a:pt x="246" y="217"/>
                    </a:lnTo>
                    <a:lnTo>
                      <a:pt x="245" y="223"/>
                    </a:lnTo>
                    <a:lnTo>
                      <a:pt x="245" y="223"/>
                    </a:lnTo>
                    <a:lnTo>
                      <a:pt x="246" y="228"/>
                    </a:lnTo>
                    <a:lnTo>
                      <a:pt x="246" y="231"/>
                    </a:lnTo>
                    <a:lnTo>
                      <a:pt x="246" y="231"/>
                    </a:lnTo>
                    <a:lnTo>
                      <a:pt x="244" y="233"/>
                    </a:lnTo>
                    <a:lnTo>
                      <a:pt x="243" y="236"/>
                    </a:lnTo>
                    <a:lnTo>
                      <a:pt x="243" y="236"/>
                    </a:lnTo>
                    <a:lnTo>
                      <a:pt x="244" y="237"/>
                    </a:lnTo>
                    <a:lnTo>
                      <a:pt x="245" y="240"/>
                    </a:lnTo>
                    <a:lnTo>
                      <a:pt x="245" y="240"/>
                    </a:lnTo>
                    <a:lnTo>
                      <a:pt x="246" y="242"/>
                    </a:lnTo>
                    <a:lnTo>
                      <a:pt x="245" y="244"/>
                    </a:lnTo>
                    <a:lnTo>
                      <a:pt x="245" y="244"/>
                    </a:lnTo>
                    <a:lnTo>
                      <a:pt x="242" y="247"/>
                    </a:lnTo>
                    <a:lnTo>
                      <a:pt x="242" y="247"/>
                    </a:lnTo>
                    <a:lnTo>
                      <a:pt x="241" y="250"/>
                    </a:lnTo>
                    <a:lnTo>
                      <a:pt x="241" y="250"/>
                    </a:lnTo>
                    <a:lnTo>
                      <a:pt x="241" y="251"/>
                    </a:lnTo>
                    <a:lnTo>
                      <a:pt x="239" y="252"/>
                    </a:lnTo>
                    <a:lnTo>
                      <a:pt x="239" y="252"/>
                    </a:lnTo>
                    <a:lnTo>
                      <a:pt x="237" y="253"/>
                    </a:lnTo>
                    <a:lnTo>
                      <a:pt x="234" y="257"/>
                    </a:lnTo>
                    <a:lnTo>
                      <a:pt x="234" y="257"/>
                    </a:lnTo>
                    <a:lnTo>
                      <a:pt x="231" y="259"/>
                    </a:lnTo>
                    <a:lnTo>
                      <a:pt x="229" y="261"/>
                    </a:lnTo>
                    <a:lnTo>
                      <a:pt x="229" y="261"/>
                    </a:lnTo>
                    <a:lnTo>
                      <a:pt x="228" y="265"/>
                    </a:lnTo>
                    <a:lnTo>
                      <a:pt x="227" y="267"/>
                    </a:lnTo>
                    <a:lnTo>
                      <a:pt x="227" y="267"/>
                    </a:lnTo>
                    <a:lnTo>
                      <a:pt x="221" y="273"/>
                    </a:lnTo>
                    <a:lnTo>
                      <a:pt x="221" y="273"/>
                    </a:lnTo>
                    <a:lnTo>
                      <a:pt x="218" y="275"/>
                    </a:lnTo>
                    <a:lnTo>
                      <a:pt x="217" y="277"/>
                    </a:lnTo>
                    <a:lnTo>
                      <a:pt x="217" y="277"/>
                    </a:lnTo>
                    <a:lnTo>
                      <a:pt x="217" y="278"/>
                    </a:lnTo>
                    <a:lnTo>
                      <a:pt x="214" y="280"/>
                    </a:lnTo>
                    <a:lnTo>
                      <a:pt x="214" y="280"/>
                    </a:lnTo>
                    <a:lnTo>
                      <a:pt x="212" y="281"/>
                    </a:lnTo>
                    <a:lnTo>
                      <a:pt x="209" y="283"/>
                    </a:lnTo>
                    <a:lnTo>
                      <a:pt x="209" y="283"/>
                    </a:lnTo>
                    <a:lnTo>
                      <a:pt x="205" y="286"/>
                    </a:lnTo>
                    <a:lnTo>
                      <a:pt x="203" y="288"/>
                    </a:lnTo>
                    <a:lnTo>
                      <a:pt x="203" y="288"/>
                    </a:lnTo>
                    <a:lnTo>
                      <a:pt x="200" y="291"/>
                    </a:lnTo>
                    <a:lnTo>
                      <a:pt x="200" y="291"/>
                    </a:lnTo>
                    <a:lnTo>
                      <a:pt x="198" y="291"/>
                    </a:lnTo>
                    <a:lnTo>
                      <a:pt x="195" y="291"/>
                    </a:lnTo>
                    <a:lnTo>
                      <a:pt x="195" y="291"/>
                    </a:lnTo>
                    <a:lnTo>
                      <a:pt x="193" y="292"/>
                    </a:lnTo>
                    <a:lnTo>
                      <a:pt x="190" y="292"/>
                    </a:lnTo>
                    <a:lnTo>
                      <a:pt x="190" y="292"/>
                    </a:lnTo>
                    <a:lnTo>
                      <a:pt x="187" y="290"/>
                    </a:lnTo>
                    <a:lnTo>
                      <a:pt x="181" y="288"/>
                    </a:lnTo>
                    <a:lnTo>
                      <a:pt x="181" y="288"/>
                    </a:lnTo>
                    <a:lnTo>
                      <a:pt x="176" y="288"/>
                    </a:lnTo>
                    <a:lnTo>
                      <a:pt x="171" y="286"/>
                    </a:lnTo>
                    <a:lnTo>
                      <a:pt x="171" y="286"/>
                    </a:lnTo>
                    <a:lnTo>
                      <a:pt x="169" y="285"/>
                    </a:lnTo>
                    <a:lnTo>
                      <a:pt x="165" y="283"/>
                    </a:lnTo>
                    <a:lnTo>
                      <a:pt x="165" y="283"/>
                    </a:lnTo>
                    <a:lnTo>
                      <a:pt x="161" y="281"/>
                    </a:lnTo>
                    <a:lnTo>
                      <a:pt x="155" y="280"/>
                    </a:lnTo>
                    <a:lnTo>
                      <a:pt x="155" y="280"/>
                    </a:lnTo>
                    <a:lnTo>
                      <a:pt x="149" y="278"/>
                    </a:lnTo>
                    <a:lnTo>
                      <a:pt x="145" y="276"/>
                    </a:lnTo>
                    <a:lnTo>
                      <a:pt x="145" y="276"/>
                    </a:lnTo>
                    <a:lnTo>
                      <a:pt x="138" y="273"/>
                    </a:lnTo>
                    <a:lnTo>
                      <a:pt x="128" y="269"/>
                    </a:lnTo>
                    <a:lnTo>
                      <a:pt x="128" y="269"/>
                    </a:lnTo>
                    <a:lnTo>
                      <a:pt x="120" y="267"/>
                    </a:lnTo>
                    <a:lnTo>
                      <a:pt x="113" y="264"/>
                    </a:lnTo>
                    <a:lnTo>
                      <a:pt x="113" y="264"/>
                    </a:lnTo>
                    <a:lnTo>
                      <a:pt x="108" y="261"/>
                    </a:lnTo>
                    <a:lnTo>
                      <a:pt x="106" y="261"/>
                    </a:lnTo>
                    <a:lnTo>
                      <a:pt x="106" y="261"/>
                    </a:lnTo>
                    <a:lnTo>
                      <a:pt x="104" y="263"/>
                    </a:lnTo>
                    <a:lnTo>
                      <a:pt x="104" y="263"/>
                    </a:lnTo>
                    <a:lnTo>
                      <a:pt x="98" y="259"/>
                    </a:lnTo>
                    <a:lnTo>
                      <a:pt x="98" y="259"/>
                    </a:lnTo>
                    <a:lnTo>
                      <a:pt x="95" y="257"/>
                    </a:lnTo>
                    <a:lnTo>
                      <a:pt x="93" y="255"/>
                    </a:lnTo>
                    <a:lnTo>
                      <a:pt x="93" y="255"/>
                    </a:lnTo>
                    <a:lnTo>
                      <a:pt x="91" y="251"/>
                    </a:lnTo>
                    <a:lnTo>
                      <a:pt x="89" y="250"/>
                    </a:lnTo>
                    <a:lnTo>
                      <a:pt x="87" y="249"/>
                    </a:lnTo>
                    <a:lnTo>
                      <a:pt x="87" y="249"/>
                    </a:lnTo>
                    <a:lnTo>
                      <a:pt x="81" y="249"/>
                    </a:lnTo>
                    <a:lnTo>
                      <a:pt x="78" y="249"/>
                    </a:lnTo>
                    <a:lnTo>
                      <a:pt x="78" y="249"/>
                    </a:lnTo>
                    <a:lnTo>
                      <a:pt x="76" y="250"/>
                    </a:lnTo>
                    <a:lnTo>
                      <a:pt x="76" y="250"/>
                    </a:lnTo>
                    <a:lnTo>
                      <a:pt x="75" y="249"/>
                    </a:lnTo>
                    <a:lnTo>
                      <a:pt x="71" y="247"/>
                    </a:lnTo>
                    <a:lnTo>
                      <a:pt x="71" y="247"/>
                    </a:lnTo>
                    <a:lnTo>
                      <a:pt x="64" y="243"/>
                    </a:lnTo>
                    <a:lnTo>
                      <a:pt x="62" y="243"/>
                    </a:lnTo>
                    <a:lnTo>
                      <a:pt x="59" y="245"/>
                    </a:lnTo>
                    <a:lnTo>
                      <a:pt x="59" y="245"/>
                    </a:lnTo>
                    <a:lnTo>
                      <a:pt x="58" y="247"/>
                    </a:lnTo>
                    <a:lnTo>
                      <a:pt x="58" y="249"/>
                    </a:lnTo>
                    <a:lnTo>
                      <a:pt x="60" y="251"/>
                    </a:lnTo>
                    <a:lnTo>
                      <a:pt x="60" y="251"/>
                    </a:lnTo>
                    <a:lnTo>
                      <a:pt x="64" y="255"/>
                    </a:lnTo>
                    <a:lnTo>
                      <a:pt x="65" y="256"/>
                    </a:lnTo>
                    <a:lnTo>
                      <a:pt x="65" y="256"/>
                    </a:lnTo>
                    <a:lnTo>
                      <a:pt x="65" y="256"/>
                    </a:lnTo>
                    <a:lnTo>
                      <a:pt x="59" y="259"/>
                    </a:lnTo>
                    <a:lnTo>
                      <a:pt x="59" y="259"/>
                    </a:lnTo>
                    <a:lnTo>
                      <a:pt x="58" y="259"/>
                    </a:lnTo>
                    <a:lnTo>
                      <a:pt x="55" y="260"/>
                    </a:lnTo>
                    <a:lnTo>
                      <a:pt x="55" y="260"/>
                    </a:lnTo>
                    <a:lnTo>
                      <a:pt x="52" y="260"/>
                    </a:lnTo>
                    <a:lnTo>
                      <a:pt x="49" y="261"/>
                    </a:lnTo>
                    <a:lnTo>
                      <a:pt x="49" y="261"/>
                    </a:lnTo>
                    <a:lnTo>
                      <a:pt x="47" y="261"/>
                    </a:lnTo>
                    <a:lnTo>
                      <a:pt x="43" y="263"/>
                    </a:lnTo>
                    <a:lnTo>
                      <a:pt x="43" y="263"/>
                    </a:lnTo>
                    <a:lnTo>
                      <a:pt x="39" y="263"/>
                    </a:lnTo>
                    <a:lnTo>
                      <a:pt x="35" y="263"/>
                    </a:lnTo>
                    <a:lnTo>
                      <a:pt x="35" y="263"/>
                    </a:lnTo>
                    <a:lnTo>
                      <a:pt x="33" y="264"/>
                    </a:lnTo>
                    <a:lnTo>
                      <a:pt x="29" y="264"/>
                    </a:lnTo>
                    <a:lnTo>
                      <a:pt x="29" y="264"/>
                    </a:lnTo>
                    <a:lnTo>
                      <a:pt x="22" y="263"/>
                    </a:lnTo>
                    <a:lnTo>
                      <a:pt x="22" y="263"/>
                    </a:lnTo>
                    <a:lnTo>
                      <a:pt x="16" y="261"/>
                    </a:lnTo>
                    <a:lnTo>
                      <a:pt x="16" y="261"/>
                    </a:lnTo>
                    <a:lnTo>
                      <a:pt x="14" y="261"/>
                    </a:lnTo>
                    <a:lnTo>
                      <a:pt x="11" y="261"/>
                    </a:lnTo>
                    <a:lnTo>
                      <a:pt x="11" y="261"/>
                    </a:lnTo>
                    <a:lnTo>
                      <a:pt x="6" y="260"/>
                    </a:lnTo>
                    <a:lnTo>
                      <a:pt x="6" y="260"/>
                    </a:lnTo>
                    <a:lnTo>
                      <a:pt x="5" y="260"/>
                    </a:lnTo>
                    <a:lnTo>
                      <a:pt x="2" y="261"/>
                    </a:lnTo>
                    <a:lnTo>
                      <a:pt x="2" y="261"/>
                    </a:lnTo>
                    <a:lnTo>
                      <a:pt x="0" y="263"/>
                    </a:lnTo>
                    <a:lnTo>
                      <a:pt x="0" y="265"/>
                    </a:lnTo>
                    <a:lnTo>
                      <a:pt x="0" y="265"/>
                    </a:lnTo>
                    <a:lnTo>
                      <a:pt x="5" y="266"/>
                    </a:lnTo>
                    <a:lnTo>
                      <a:pt x="5" y="266"/>
                    </a:lnTo>
                    <a:lnTo>
                      <a:pt x="16" y="272"/>
                    </a:lnTo>
                    <a:lnTo>
                      <a:pt x="16" y="272"/>
                    </a:lnTo>
                    <a:lnTo>
                      <a:pt x="25" y="276"/>
                    </a:lnTo>
                    <a:lnTo>
                      <a:pt x="25" y="276"/>
                    </a:lnTo>
                    <a:lnTo>
                      <a:pt x="29" y="277"/>
                    </a:lnTo>
                    <a:lnTo>
                      <a:pt x="33" y="278"/>
                    </a:lnTo>
                    <a:lnTo>
                      <a:pt x="33" y="278"/>
                    </a:lnTo>
                    <a:lnTo>
                      <a:pt x="44" y="277"/>
                    </a:lnTo>
                    <a:lnTo>
                      <a:pt x="44" y="277"/>
                    </a:lnTo>
                    <a:lnTo>
                      <a:pt x="50" y="277"/>
                    </a:lnTo>
                    <a:lnTo>
                      <a:pt x="54" y="278"/>
                    </a:lnTo>
                    <a:lnTo>
                      <a:pt x="54" y="278"/>
                    </a:lnTo>
                    <a:lnTo>
                      <a:pt x="67" y="276"/>
                    </a:lnTo>
                    <a:lnTo>
                      <a:pt x="67" y="276"/>
                    </a:lnTo>
                    <a:lnTo>
                      <a:pt x="79" y="276"/>
                    </a:lnTo>
                    <a:lnTo>
                      <a:pt x="83" y="276"/>
                    </a:lnTo>
                    <a:lnTo>
                      <a:pt x="83" y="276"/>
                    </a:lnTo>
                    <a:lnTo>
                      <a:pt x="90" y="280"/>
                    </a:lnTo>
                    <a:lnTo>
                      <a:pt x="90" y="280"/>
                    </a:lnTo>
                    <a:lnTo>
                      <a:pt x="95" y="282"/>
                    </a:lnTo>
                    <a:lnTo>
                      <a:pt x="96" y="283"/>
                    </a:lnTo>
                    <a:lnTo>
                      <a:pt x="96" y="284"/>
                    </a:lnTo>
                    <a:lnTo>
                      <a:pt x="96" y="284"/>
                    </a:lnTo>
                    <a:lnTo>
                      <a:pt x="89" y="306"/>
                    </a:lnTo>
                    <a:lnTo>
                      <a:pt x="89" y="306"/>
                    </a:lnTo>
                    <a:lnTo>
                      <a:pt x="86" y="315"/>
                    </a:lnTo>
                    <a:lnTo>
                      <a:pt x="86" y="315"/>
                    </a:lnTo>
                    <a:lnTo>
                      <a:pt x="113" y="325"/>
                    </a:lnTo>
                    <a:lnTo>
                      <a:pt x="113" y="325"/>
                    </a:lnTo>
                    <a:lnTo>
                      <a:pt x="125" y="331"/>
                    </a:lnTo>
                    <a:lnTo>
                      <a:pt x="125" y="331"/>
                    </a:lnTo>
                    <a:lnTo>
                      <a:pt x="130" y="333"/>
                    </a:lnTo>
                    <a:lnTo>
                      <a:pt x="135" y="333"/>
                    </a:lnTo>
                    <a:lnTo>
                      <a:pt x="135" y="333"/>
                    </a:lnTo>
                    <a:lnTo>
                      <a:pt x="141" y="336"/>
                    </a:lnTo>
                    <a:lnTo>
                      <a:pt x="151" y="338"/>
                    </a:lnTo>
                    <a:lnTo>
                      <a:pt x="151" y="338"/>
                    </a:lnTo>
                    <a:lnTo>
                      <a:pt x="164" y="343"/>
                    </a:lnTo>
                    <a:lnTo>
                      <a:pt x="164" y="343"/>
                    </a:lnTo>
                    <a:lnTo>
                      <a:pt x="170" y="345"/>
                    </a:lnTo>
                    <a:lnTo>
                      <a:pt x="174" y="346"/>
                    </a:lnTo>
                    <a:lnTo>
                      <a:pt x="174" y="346"/>
                    </a:lnTo>
                    <a:lnTo>
                      <a:pt x="181" y="350"/>
                    </a:lnTo>
                    <a:lnTo>
                      <a:pt x="188" y="353"/>
                    </a:lnTo>
                    <a:lnTo>
                      <a:pt x="188" y="353"/>
                    </a:lnTo>
                    <a:lnTo>
                      <a:pt x="193" y="353"/>
                    </a:lnTo>
                    <a:lnTo>
                      <a:pt x="197" y="353"/>
                    </a:lnTo>
                    <a:lnTo>
                      <a:pt x="197" y="353"/>
                    </a:lnTo>
                    <a:lnTo>
                      <a:pt x="202" y="355"/>
                    </a:lnTo>
                    <a:lnTo>
                      <a:pt x="205" y="354"/>
                    </a:lnTo>
                    <a:lnTo>
                      <a:pt x="205" y="354"/>
                    </a:lnTo>
                    <a:lnTo>
                      <a:pt x="210" y="351"/>
                    </a:lnTo>
                    <a:lnTo>
                      <a:pt x="210" y="351"/>
                    </a:lnTo>
                    <a:lnTo>
                      <a:pt x="214" y="351"/>
                    </a:lnTo>
                    <a:lnTo>
                      <a:pt x="218" y="350"/>
                    </a:lnTo>
                    <a:lnTo>
                      <a:pt x="220" y="349"/>
                    </a:lnTo>
                    <a:lnTo>
                      <a:pt x="220" y="349"/>
                    </a:lnTo>
                    <a:lnTo>
                      <a:pt x="228" y="342"/>
                    </a:lnTo>
                    <a:lnTo>
                      <a:pt x="228" y="342"/>
                    </a:lnTo>
                    <a:lnTo>
                      <a:pt x="233" y="340"/>
                    </a:lnTo>
                    <a:lnTo>
                      <a:pt x="242" y="338"/>
                    </a:lnTo>
                    <a:lnTo>
                      <a:pt x="242" y="338"/>
                    </a:lnTo>
                    <a:lnTo>
                      <a:pt x="254" y="331"/>
                    </a:lnTo>
                    <a:lnTo>
                      <a:pt x="254" y="331"/>
                    </a:lnTo>
                    <a:lnTo>
                      <a:pt x="257" y="331"/>
                    </a:lnTo>
                    <a:lnTo>
                      <a:pt x="261" y="328"/>
                    </a:lnTo>
                    <a:lnTo>
                      <a:pt x="261" y="328"/>
                    </a:lnTo>
                    <a:lnTo>
                      <a:pt x="265" y="324"/>
                    </a:lnTo>
                    <a:lnTo>
                      <a:pt x="271" y="318"/>
                    </a:lnTo>
                    <a:lnTo>
                      <a:pt x="271" y="318"/>
                    </a:lnTo>
                    <a:lnTo>
                      <a:pt x="282" y="312"/>
                    </a:lnTo>
                    <a:lnTo>
                      <a:pt x="288" y="307"/>
                    </a:lnTo>
                    <a:lnTo>
                      <a:pt x="288" y="307"/>
                    </a:lnTo>
                    <a:lnTo>
                      <a:pt x="290" y="305"/>
                    </a:lnTo>
                    <a:lnTo>
                      <a:pt x="291" y="305"/>
                    </a:lnTo>
                    <a:lnTo>
                      <a:pt x="291" y="305"/>
                    </a:lnTo>
                    <a:lnTo>
                      <a:pt x="294" y="307"/>
                    </a:lnTo>
                    <a:lnTo>
                      <a:pt x="298" y="312"/>
                    </a:lnTo>
                    <a:lnTo>
                      <a:pt x="298" y="312"/>
                    </a:lnTo>
                    <a:lnTo>
                      <a:pt x="311" y="322"/>
                    </a:lnTo>
                    <a:lnTo>
                      <a:pt x="311" y="322"/>
                    </a:lnTo>
                    <a:lnTo>
                      <a:pt x="312" y="324"/>
                    </a:lnTo>
                    <a:lnTo>
                      <a:pt x="314" y="328"/>
                    </a:lnTo>
                    <a:lnTo>
                      <a:pt x="314" y="328"/>
                    </a:lnTo>
                    <a:lnTo>
                      <a:pt x="317" y="338"/>
                    </a:lnTo>
                    <a:lnTo>
                      <a:pt x="317" y="338"/>
                    </a:lnTo>
                    <a:lnTo>
                      <a:pt x="319" y="342"/>
                    </a:lnTo>
                    <a:lnTo>
                      <a:pt x="322" y="350"/>
                    </a:lnTo>
                    <a:lnTo>
                      <a:pt x="322" y="350"/>
                    </a:lnTo>
                    <a:lnTo>
                      <a:pt x="323" y="356"/>
                    </a:lnTo>
                    <a:lnTo>
                      <a:pt x="323" y="361"/>
                    </a:lnTo>
                    <a:lnTo>
                      <a:pt x="323" y="361"/>
                    </a:lnTo>
                    <a:lnTo>
                      <a:pt x="324" y="363"/>
                    </a:lnTo>
                    <a:lnTo>
                      <a:pt x="325" y="366"/>
                    </a:lnTo>
                    <a:lnTo>
                      <a:pt x="325" y="366"/>
                    </a:lnTo>
                    <a:lnTo>
                      <a:pt x="328" y="369"/>
                    </a:lnTo>
                    <a:lnTo>
                      <a:pt x="330" y="371"/>
                    </a:lnTo>
                    <a:lnTo>
                      <a:pt x="330" y="371"/>
                    </a:lnTo>
                    <a:lnTo>
                      <a:pt x="330" y="374"/>
                    </a:lnTo>
                    <a:lnTo>
                      <a:pt x="328" y="378"/>
                    </a:lnTo>
                    <a:lnTo>
                      <a:pt x="328" y="378"/>
                    </a:lnTo>
                    <a:lnTo>
                      <a:pt x="328" y="383"/>
                    </a:lnTo>
                    <a:lnTo>
                      <a:pt x="330" y="391"/>
                    </a:lnTo>
                    <a:lnTo>
                      <a:pt x="330" y="391"/>
                    </a:lnTo>
                    <a:lnTo>
                      <a:pt x="330" y="396"/>
                    </a:lnTo>
                    <a:lnTo>
                      <a:pt x="331" y="396"/>
                    </a:lnTo>
                    <a:lnTo>
                      <a:pt x="331" y="396"/>
                    </a:lnTo>
                    <a:lnTo>
                      <a:pt x="331" y="396"/>
                    </a:lnTo>
                    <a:lnTo>
                      <a:pt x="332" y="396"/>
                    </a:lnTo>
                    <a:lnTo>
                      <a:pt x="332" y="397"/>
                    </a:lnTo>
                    <a:lnTo>
                      <a:pt x="332" y="397"/>
                    </a:lnTo>
                    <a:lnTo>
                      <a:pt x="332" y="402"/>
                    </a:lnTo>
                    <a:lnTo>
                      <a:pt x="334" y="407"/>
                    </a:lnTo>
                    <a:lnTo>
                      <a:pt x="334" y="407"/>
                    </a:lnTo>
                    <a:lnTo>
                      <a:pt x="337" y="415"/>
                    </a:lnTo>
                    <a:lnTo>
                      <a:pt x="339" y="420"/>
                    </a:lnTo>
                    <a:lnTo>
                      <a:pt x="340" y="427"/>
                    </a:lnTo>
                    <a:lnTo>
                      <a:pt x="340" y="427"/>
                    </a:lnTo>
                    <a:lnTo>
                      <a:pt x="341" y="438"/>
                    </a:lnTo>
                    <a:lnTo>
                      <a:pt x="341" y="443"/>
                    </a:lnTo>
                    <a:lnTo>
                      <a:pt x="341" y="443"/>
                    </a:lnTo>
                    <a:lnTo>
                      <a:pt x="341" y="446"/>
                    </a:lnTo>
                    <a:lnTo>
                      <a:pt x="341" y="450"/>
                    </a:lnTo>
                    <a:lnTo>
                      <a:pt x="341" y="450"/>
                    </a:lnTo>
                    <a:lnTo>
                      <a:pt x="343" y="458"/>
                    </a:lnTo>
                    <a:lnTo>
                      <a:pt x="343" y="458"/>
                    </a:lnTo>
                    <a:lnTo>
                      <a:pt x="343" y="460"/>
                    </a:lnTo>
                    <a:lnTo>
                      <a:pt x="343" y="461"/>
                    </a:lnTo>
                    <a:lnTo>
                      <a:pt x="341" y="464"/>
                    </a:lnTo>
                    <a:lnTo>
                      <a:pt x="341" y="464"/>
                    </a:lnTo>
                    <a:lnTo>
                      <a:pt x="341" y="469"/>
                    </a:lnTo>
                    <a:lnTo>
                      <a:pt x="342" y="476"/>
                    </a:lnTo>
                    <a:lnTo>
                      <a:pt x="342" y="476"/>
                    </a:lnTo>
                    <a:lnTo>
                      <a:pt x="343" y="487"/>
                    </a:lnTo>
                    <a:lnTo>
                      <a:pt x="343" y="487"/>
                    </a:lnTo>
                    <a:lnTo>
                      <a:pt x="343" y="488"/>
                    </a:lnTo>
                    <a:lnTo>
                      <a:pt x="342" y="493"/>
                    </a:lnTo>
                    <a:lnTo>
                      <a:pt x="342" y="493"/>
                    </a:lnTo>
                    <a:lnTo>
                      <a:pt x="343" y="500"/>
                    </a:lnTo>
                    <a:lnTo>
                      <a:pt x="343" y="505"/>
                    </a:lnTo>
                    <a:lnTo>
                      <a:pt x="343" y="505"/>
                    </a:lnTo>
                    <a:lnTo>
                      <a:pt x="342" y="509"/>
                    </a:lnTo>
                    <a:lnTo>
                      <a:pt x="341" y="513"/>
                    </a:lnTo>
                    <a:lnTo>
                      <a:pt x="341" y="513"/>
                    </a:lnTo>
                    <a:lnTo>
                      <a:pt x="340" y="533"/>
                    </a:lnTo>
                    <a:lnTo>
                      <a:pt x="340" y="533"/>
                    </a:lnTo>
                    <a:lnTo>
                      <a:pt x="339" y="541"/>
                    </a:lnTo>
                    <a:lnTo>
                      <a:pt x="339" y="548"/>
                    </a:lnTo>
                    <a:lnTo>
                      <a:pt x="339" y="548"/>
                    </a:lnTo>
                    <a:lnTo>
                      <a:pt x="339" y="564"/>
                    </a:lnTo>
                    <a:lnTo>
                      <a:pt x="339" y="564"/>
                    </a:lnTo>
                    <a:lnTo>
                      <a:pt x="335" y="575"/>
                    </a:lnTo>
                    <a:lnTo>
                      <a:pt x="335" y="575"/>
                    </a:lnTo>
                    <a:lnTo>
                      <a:pt x="332" y="586"/>
                    </a:lnTo>
                    <a:lnTo>
                      <a:pt x="330" y="600"/>
                    </a:lnTo>
                    <a:lnTo>
                      <a:pt x="330" y="600"/>
                    </a:lnTo>
                    <a:lnTo>
                      <a:pt x="328" y="622"/>
                    </a:lnTo>
                    <a:lnTo>
                      <a:pt x="328" y="622"/>
                    </a:lnTo>
                    <a:lnTo>
                      <a:pt x="328" y="630"/>
                    </a:lnTo>
                    <a:lnTo>
                      <a:pt x="328" y="638"/>
                    </a:lnTo>
                    <a:lnTo>
                      <a:pt x="328" y="638"/>
                    </a:lnTo>
                    <a:lnTo>
                      <a:pt x="331" y="643"/>
                    </a:lnTo>
                    <a:lnTo>
                      <a:pt x="332" y="646"/>
                    </a:lnTo>
                    <a:lnTo>
                      <a:pt x="332" y="646"/>
                    </a:lnTo>
                    <a:lnTo>
                      <a:pt x="333" y="648"/>
                    </a:lnTo>
                    <a:lnTo>
                      <a:pt x="332" y="651"/>
                    </a:lnTo>
                    <a:lnTo>
                      <a:pt x="332" y="651"/>
                    </a:lnTo>
                    <a:lnTo>
                      <a:pt x="324" y="680"/>
                    </a:lnTo>
                    <a:lnTo>
                      <a:pt x="324" y="680"/>
                    </a:lnTo>
                    <a:lnTo>
                      <a:pt x="320" y="689"/>
                    </a:lnTo>
                    <a:lnTo>
                      <a:pt x="319" y="698"/>
                    </a:lnTo>
                    <a:lnTo>
                      <a:pt x="319" y="698"/>
                    </a:lnTo>
                    <a:lnTo>
                      <a:pt x="319" y="720"/>
                    </a:lnTo>
                    <a:lnTo>
                      <a:pt x="319" y="720"/>
                    </a:lnTo>
                    <a:lnTo>
                      <a:pt x="317" y="739"/>
                    </a:lnTo>
                    <a:lnTo>
                      <a:pt x="317" y="739"/>
                    </a:lnTo>
                    <a:lnTo>
                      <a:pt x="315" y="762"/>
                    </a:lnTo>
                    <a:lnTo>
                      <a:pt x="315" y="762"/>
                    </a:lnTo>
                    <a:lnTo>
                      <a:pt x="312" y="781"/>
                    </a:lnTo>
                    <a:lnTo>
                      <a:pt x="312" y="781"/>
                    </a:lnTo>
                    <a:lnTo>
                      <a:pt x="311" y="787"/>
                    </a:lnTo>
                    <a:lnTo>
                      <a:pt x="311" y="793"/>
                    </a:lnTo>
                    <a:lnTo>
                      <a:pt x="311" y="793"/>
                    </a:lnTo>
                    <a:lnTo>
                      <a:pt x="311" y="805"/>
                    </a:lnTo>
                    <a:lnTo>
                      <a:pt x="311" y="805"/>
                    </a:lnTo>
                    <a:lnTo>
                      <a:pt x="304" y="812"/>
                    </a:lnTo>
                    <a:lnTo>
                      <a:pt x="304" y="812"/>
                    </a:lnTo>
                    <a:lnTo>
                      <a:pt x="300" y="818"/>
                    </a:lnTo>
                    <a:lnTo>
                      <a:pt x="296" y="824"/>
                    </a:lnTo>
                    <a:lnTo>
                      <a:pt x="296" y="824"/>
                    </a:lnTo>
                    <a:lnTo>
                      <a:pt x="295" y="829"/>
                    </a:lnTo>
                    <a:lnTo>
                      <a:pt x="295" y="829"/>
                    </a:lnTo>
                    <a:lnTo>
                      <a:pt x="298" y="833"/>
                    </a:lnTo>
                    <a:lnTo>
                      <a:pt x="298" y="833"/>
                    </a:lnTo>
                    <a:lnTo>
                      <a:pt x="301" y="837"/>
                    </a:lnTo>
                    <a:lnTo>
                      <a:pt x="301" y="837"/>
                    </a:lnTo>
                    <a:lnTo>
                      <a:pt x="298" y="841"/>
                    </a:lnTo>
                    <a:lnTo>
                      <a:pt x="298" y="841"/>
                    </a:lnTo>
                    <a:lnTo>
                      <a:pt x="295" y="843"/>
                    </a:lnTo>
                    <a:lnTo>
                      <a:pt x="295" y="843"/>
                    </a:lnTo>
                    <a:lnTo>
                      <a:pt x="295" y="843"/>
                    </a:lnTo>
                    <a:lnTo>
                      <a:pt x="294" y="844"/>
                    </a:lnTo>
                    <a:lnTo>
                      <a:pt x="294" y="844"/>
                    </a:lnTo>
                    <a:lnTo>
                      <a:pt x="291" y="854"/>
                    </a:lnTo>
                    <a:lnTo>
                      <a:pt x="291" y="854"/>
                    </a:lnTo>
                    <a:lnTo>
                      <a:pt x="290" y="861"/>
                    </a:lnTo>
                    <a:lnTo>
                      <a:pt x="290" y="861"/>
                    </a:lnTo>
                    <a:lnTo>
                      <a:pt x="287" y="861"/>
                    </a:lnTo>
                    <a:lnTo>
                      <a:pt x="284" y="861"/>
                    </a:lnTo>
                    <a:lnTo>
                      <a:pt x="284" y="861"/>
                    </a:lnTo>
                    <a:lnTo>
                      <a:pt x="280" y="862"/>
                    </a:lnTo>
                    <a:lnTo>
                      <a:pt x="278" y="863"/>
                    </a:lnTo>
                    <a:lnTo>
                      <a:pt x="277" y="866"/>
                    </a:lnTo>
                    <a:lnTo>
                      <a:pt x="277" y="866"/>
                    </a:lnTo>
                    <a:lnTo>
                      <a:pt x="277" y="868"/>
                    </a:lnTo>
                    <a:lnTo>
                      <a:pt x="278" y="869"/>
                    </a:lnTo>
                    <a:lnTo>
                      <a:pt x="278" y="869"/>
                    </a:lnTo>
                    <a:lnTo>
                      <a:pt x="280" y="869"/>
                    </a:lnTo>
                    <a:lnTo>
                      <a:pt x="280" y="869"/>
                    </a:lnTo>
                    <a:lnTo>
                      <a:pt x="276" y="874"/>
                    </a:lnTo>
                    <a:lnTo>
                      <a:pt x="276" y="874"/>
                    </a:lnTo>
                    <a:lnTo>
                      <a:pt x="271" y="878"/>
                    </a:lnTo>
                    <a:lnTo>
                      <a:pt x="272" y="879"/>
                    </a:lnTo>
                    <a:lnTo>
                      <a:pt x="272" y="879"/>
                    </a:lnTo>
                    <a:lnTo>
                      <a:pt x="274" y="879"/>
                    </a:lnTo>
                    <a:lnTo>
                      <a:pt x="271" y="882"/>
                    </a:lnTo>
                    <a:lnTo>
                      <a:pt x="271" y="882"/>
                    </a:lnTo>
                    <a:lnTo>
                      <a:pt x="268" y="885"/>
                    </a:lnTo>
                    <a:lnTo>
                      <a:pt x="266" y="886"/>
                    </a:lnTo>
                    <a:lnTo>
                      <a:pt x="266" y="886"/>
                    </a:lnTo>
                    <a:lnTo>
                      <a:pt x="262" y="889"/>
                    </a:lnTo>
                    <a:lnTo>
                      <a:pt x="261" y="890"/>
                    </a:lnTo>
                    <a:lnTo>
                      <a:pt x="261" y="890"/>
                    </a:lnTo>
                    <a:lnTo>
                      <a:pt x="259" y="891"/>
                    </a:lnTo>
                    <a:lnTo>
                      <a:pt x="254" y="893"/>
                    </a:lnTo>
                    <a:lnTo>
                      <a:pt x="254" y="893"/>
                    </a:lnTo>
                    <a:lnTo>
                      <a:pt x="250" y="897"/>
                    </a:lnTo>
                    <a:lnTo>
                      <a:pt x="249" y="899"/>
                    </a:lnTo>
                    <a:lnTo>
                      <a:pt x="249" y="901"/>
                    </a:lnTo>
                    <a:lnTo>
                      <a:pt x="249" y="901"/>
                    </a:lnTo>
                    <a:lnTo>
                      <a:pt x="249" y="903"/>
                    </a:lnTo>
                    <a:lnTo>
                      <a:pt x="250" y="905"/>
                    </a:lnTo>
                    <a:lnTo>
                      <a:pt x="250" y="905"/>
                    </a:lnTo>
                    <a:lnTo>
                      <a:pt x="249" y="906"/>
                    </a:lnTo>
                    <a:lnTo>
                      <a:pt x="247" y="907"/>
                    </a:lnTo>
                    <a:lnTo>
                      <a:pt x="247" y="908"/>
                    </a:lnTo>
                    <a:lnTo>
                      <a:pt x="247" y="908"/>
                    </a:lnTo>
                    <a:lnTo>
                      <a:pt x="247" y="911"/>
                    </a:lnTo>
                    <a:lnTo>
                      <a:pt x="247" y="914"/>
                    </a:lnTo>
                    <a:lnTo>
                      <a:pt x="249" y="915"/>
                    </a:lnTo>
                    <a:lnTo>
                      <a:pt x="249" y="915"/>
                    </a:lnTo>
                    <a:lnTo>
                      <a:pt x="262" y="916"/>
                    </a:lnTo>
                    <a:lnTo>
                      <a:pt x="282" y="917"/>
                    </a:lnTo>
                    <a:lnTo>
                      <a:pt x="282" y="917"/>
                    </a:lnTo>
                    <a:lnTo>
                      <a:pt x="290" y="917"/>
                    </a:lnTo>
                    <a:lnTo>
                      <a:pt x="295" y="916"/>
                    </a:lnTo>
                    <a:lnTo>
                      <a:pt x="301" y="915"/>
                    </a:lnTo>
                    <a:lnTo>
                      <a:pt x="306" y="913"/>
                    </a:lnTo>
                    <a:lnTo>
                      <a:pt x="306" y="913"/>
                    </a:lnTo>
                    <a:lnTo>
                      <a:pt x="314" y="908"/>
                    </a:lnTo>
                    <a:lnTo>
                      <a:pt x="316" y="907"/>
                    </a:lnTo>
                    <a:lnTo>
                      <a:pt x="317" y="908"/>
                    </a:lnTo>
                    <a:lnTo>
                      <a:pt x="317" y="908"/>
                    </a:lnTo>
                    <a:lnTo>
                      <a:pt x="318" y="909"/>
                    </a:lnTo>
                    <a:lnTo>
                      <a:pt x="320" y="910"/>
                    </a:lnTo>
                    <a:lnTo>
                      <a:pt x="325" y="909"/>
                    </a:lnTo>
                    <a:lnTo>
                      <a:pt x="325" y="909"/>
                    </a:lnTo>
                    <a:lnTo>
                      <a:pt x="333" y="906"/>
                    </a:lnTo>
                    <a:lnTo>
                      <a:pt x="335" y="903"/>
                    </a:lnTo>
                    <a:lnTo>
                      <a:pt x="335" y="903"/>
                    </a:lnTo>
                    <a:lnTo>
                      <a:pt x="336" y="897"/>
                    </a:lnTo>
                    <a:lnTo>
                      <a:pt x="336" y="897"/>
                    </a:lnTo>
                    <a:lnTo>
                      <a:pt x="335" y="895"/>
                    </a:lnTo>
                    <a:lnTo>
                      <a:pt x="335" y="894"/>
                    </a:lnTo>
                    <a:lnTo>
                      <a:pt x="335" y="894"/>
                    </a:lnTo>
                    <a:lnTo>
                      <a:pt x="335" y="893"/>
                    </a:lnTo>
                    <a:lnTo>
                      <a:pt x="336" y="890"/>
                    </a:lnTo>
                    <a:lnTo>
                      <a:pt x="336" y="890"/>
                    </a:lnTo>
                    <a:lnTo>
                      <a:pt x="336" y="885"/>
                    </a:lnTo>
                    <a:lnTo>
                      <a:pt x="336" y="885"/>
                    </a:lnTo>
                    <a:lnTo>
                      <a:pt x="339" y="884"/>
                    </a:lnTo>
                    <a:lnTo>
                      <a:pt x="341" y="882"/>
                    </a:lnTo>
                    <a:lnTo>
                      <a:pt x="343" y="878"/>
                    </a:lnTo>
                    <a:lnTo>
                      <a:pt x="343" y="878"/>
                    </a:lnTo>
                    <a:lnTo>
                      <a:pt x="345" y="871"/>
                    </a:lnTo>
                    <a:lnTo>
                      <a:pt x="347" y="869"/>
                    </a:lnTo>
                    <a:lnTo>
                      <a:pt x="347" y="869"/>
                    </a:lnTo>
                    <a:lnTo>
                      <a:pt x="348" y="866"/>
                    </a:lnTo>
                    <a:lnTo>
                      <a:pt x="348" y="866"/>
                    </a:lnTo>
                    <a:lnTo>
                      <a:pt x="349" y="859"/>
                    </a:lnTo>
                    <a:lnTo>
                      <a:pt x="353" y="843"/>
                    </a:lnTo>
                    <a:lnTo>
                      <a:pt x="353" y="843"/>
                    </a:lnTo>
                    <a:lnTo>
                      <a:pt x="366" y="808"/>
                    </a:lnTo>
                    <a:lnTo>
                      <a:pt x="366" y="808"/>
                    </a:lnTo>
                    <a:lnTo>
                      <a:pt x="372" y="790"/>
                    </a:lnTo>
                    <a:lnTo>
                      <a:pt x="377" y="769"/>
                    </a:lnTo>
                    <a:lnTo>
                      <a:pt x="377" y="769"/>
                    </a:lnTo>
                    <a:lnTo>
                      <a:pt x="388" y="725"/>
                    </a:lnTo>
                    <a:lnTo>
                      <a:pt x="388" y="725"/>
                    </a:lnTo>
                    <a:lnTo>
                      <a:pt x="398" y="681"/>
                    </a:lnTo>
                    <a:lnTo>
                      <a:pt x="398" y="681"/>
                    </a:lnTo>
                    <a:lnTo>
                      <a:pt x="412" y="627"/>
                    </a:lnTo>
                    <a:lnTo>
                      <a:pt x="412" y="627"/>
                    </a:lnTo>
                    <a:lnTo>
                      <a:pt x="420" y="595"/>
                    </a:lnTo>
                    <a:lnTo>
                      <a:pt x="420" y="595"/>
                    </a:lnTo>
                    <a:lnTo>
                      <a:pt x="423" y="589"/>
                    </a:lnTo>
                    <a:lnTo>
                      <a:pt x="426" y="582"/>
                    </a:lnTo>
                    <a:lnTo>
                      <a:pt x="431" y="573"/>
                    </a:lnTo>
                    <a:lnTo>
                      <a:pt x="431" y="573"/>
                    </a:lnTo>
                    <a:lnTo>
                      <a:pt x="437" y="552"/>
                    </a:lnTo>
                    <a:lnTo>
                      <a:pt x="440" y="537"/>
                    </a:lnTo>
                    <a:lnTo>
                      <a:pt x="440" y="537"/>
                    </a:lnTo>
                    <a:lnTo>
                      <a:pt x="442" y="527"/>
                    </a:lnTo>
                    <a:lnTo>
                      <a:pt x="445" y="518"/>
                    </a:lnTo>
                    <a:lnTo>
                      <a:pt x="445" y="518"/>
                    </a:lnTo>
                    <a:lnTo>
                      <a:pt x="446" y="509"/>
                    </a:lnTo>
                    <a:lnTo>
                      <a:pt x="446" y="509"/>
                    </a:lnTo>
                    <a:lnTo>
                      <a:pt x="449" y="515"/>
                    </a:lnTo>
                    <a:lnTo>
                      <a:pt x="453" y="523"/>
                    </a:lnTo>
                    <a:lnTo>
                      <a:pt x="456" y="535"/>
                    </a:lnTo>
                    <a:lnTo>
                      <a:pt x="456" y="535"/>
                    </a:lnTo>
                    <a:lnTo>
                      <a:pt x="462" y="560"/>
                    </a:lnTo>
                    <a:lnTo>
                      <a:pt x="466" y="581"/>
                    </a:lnTo>
                    <a:lnTo>
                      <a:pt x="466" y="581"/>
                    </a:lnTo>
                    <a:lnTo>
                      <a:pt x="471" y="606"/>
                    </a:lnTo>
                    <a:lnTo>
                      <a:pt x="474" y="629"/>
                    </a:lnTo>
                    <a:lnTo>
                      <a:pt x="474" y="629"/>
                    </a:lnTo>
                    <a:lnTo>
                      <a:pt x="479" y="645"/>
                    </a:lnTo>
                    <a:lnTo>
                      <a:pt x="483" y="663"/>
                    </a:lnTo>
                    <a:lnTo>
                      <a:pt x="483" y="663"/>
                    </a:lnTo>
                    <a:lnTo>
                      <a:pt x="487" y="679"/>
                    </a:lnTo>
                    <a:lnTo>
                      <a:pt x="489" y="687"/>
                    </a:lnTo>
                    <a:lnTo>
                      <a:pt x="489" y="687"/>
                    </a:lnTo>
                    <a:lnTo>
                      <a:pt x="491" y="691"/>
                    </a:lnTo>
                    <a:lnTo>
                      <a:pt x="496" y="695"/>
                    </a:lnTo>
                    <a:lnTo>
                      <a:pt x="496" y="695"/>
                    </a:lnTo>
                    <a:lnTo>
                      <a:pt x="499" y="698"/>
                    </a:lnTo>
                    <a:lnTo>
                      <a:pt x="501" y="700"/>
                    </a:lnTo>
                    <a:lnTo>
                      <a:pt x="501" y="700"/>
                    </a:lnTo>
                    <a:lnTo>
                      <a:pt x="503" y="708"/>
                    </a:lnTo>
                    <a:lnTo>
                      <a:pt x="503" y="708"/>
                    </a:lnTo>
                    <a:lnTo>
                      <a:pt x="504" y="710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2" y="715"/>
                    </a:lnTo>
                    <a:lnTo>
                      <a:pt x="501" y="720"/>
                    </a:lnTo>
                    <a:lnTo>
                      <a:pt x="501" y="720"/>
                    </a:lnTo>
                    <a:lnTo>
                      <a:pt x="501" y="724"/>
                    </a:lnTo>
                    <a:lnTo>
                      <a:pt x="501" y="730"/>
                    </a:lnTo>
                    <a:lnTo>
                      <a:pt x="501" y="730"/>
                    </a:lnTo>
                    <a:lnTo>
                      <a:pt x="503" y="736"/>
                    </a:lnTo>
                    <a:lnTo>
                      <a:pt x="504" y="744"/>
                    </a:lnTo>
                    <a:lnTo>
                      <a:pt x="504" y="744"/>
                    </a:lnTo>
                    <a:lnTo>
                      <a:pt x="503" y="763"/>
                    </a:lnTo>
                    <a:lnTo>
                      <a:pt x="503" y="763"/>
                    </a:lnTo>
                    <a:lnTo>
                      <a:pt x="503" y="773"/>
                    </a:lnTo>
                    <a:lnTo>
                      <a:pt x="504" y="780"/>
                    </a:lnTo>
                    <a:lnTo>
                      <a:pt x="504" y="780"/>
                    </a:lnTo>
                    <a:lnTo>
                      <a:pt x="505" y="784"/>
                    </a:lnTo>
                    <a:lnTo>
                      <a:pt x="505" y="787"/>
                    </a:lnTo>
                    <a:lnTo>
                      <a:pt x="505" y="787"/>
                    </a:lnTo>
                    <a:lnTo>
                      <a:pt x="499" y="809"/>
                    </a:lnTo>
                    <a:lnTo>
                      <a:pt x="499" y="809"/>
                    </a:lnTo>
                    <a:lnTo>
                      <a:pt x="497" y="821"/>
                    </a:lnTo>
                    <a:lnTo>
                      <a:pt x="497" y="826"/>
                    </a:lnTo>
                    <a:lnTo>
                      <a:pt x="497" y="828"/>
                    </a:lnTo>
                    <a:lnTo>
                      <a:pt x="497" y="828"/>
                    </a:lnTo>
                    <a:lnTo>
                      <a:pt x="498" y="833"/>
                    </a:lnTo>
                    <a:lnTo>
                      <a:pt x="498" y="837"/>
                    </a:lnTo>
                    <a:lnTo>
                      <a:pt x="498" y="837"/>
                    </a:lnTo>
                    <a:lnTo>
                      <a:pt x="497" y="840"/>
                    </a:lnTo>
                    <a:lnTo>
                      <a:pt x="496" y="842"/>
                    </a:lnTo>
                    <a:lnTo>
                      <a:pt x="496" y="842"/>
                    </a:lnTo>
                    <a:lnTo>
                      <a:pt x="495" y="844"/>
                    </a:lnTo>
                    <a:lnTo>
                      <a:pt x="496" y="849"/>
                    </a:lnTo>
                    <a:lnTo>
                      <a:pt x="496" y="849"/>
                    </a:lnTo>
                    <a:lnTo>
                      <a:pt x="497" y="860"/>
                    </a:lnTo>
                    <a:lnTo>
                      <a:pt x="497" y="860"/>
                    </a:lnTo>
                    <a:lnTo>
                      <a:pt x="496" y="865"/>
                    </a:lnTo>
                    <a:lnTo>
                      <a:pt x="496" y="865"/>
                    </a:lnTo>
                    <a:lnTo>
                      <a:pt x="495" y="866"/>
                    </a:lnTo>
                    <a:lnTo>
                      <a:pt x="495" y="866"/>
                    </a:lnTo>
                    <a:lnTo>
                      <a:pt x="495" y="866"/>
                    </a:lnTo>
                    <a:lnTo>
                      <a:pt x="494" y="868"/>
                    </a:lnTo>
                    <a:lnTo>
                      <a:pt x="494" y="868"/>
                    </a:lnTo>
                    <a:lnTo>
                      <a:pt x="493" y="873"/>
                    </a:lnTo>
                    <a:lnTo>
                      <a:pt x="493" y="877"/>
                    </a:lnTo>
                    <a:lnTo>
                      <a:pt x="493" y="877"/>
                    </a:lnTo>
                    <a:lnTo>
                      <a:pt x="494" y="879"/>
                    </a:lnTo>
                    <a:lnTo>
                      <a:pt x="494" y="879"/>
                    </a:lnTo>
                    <a:lnTo>
                      <a:pt x="493" y="881"/>
                    </a:lnTo>
                    <a:lnTo>
                      <a:pt x="491" y="883"/>
                    </a:lnTo>
                    <a:lnTo>
                      <a:pt x="491" y="883"/>
                    </a:lnTo>
                    <a:lnTo>
                      <a:pt x="491" y="887"/>
                    </a:lnTo>
                    <a:lnTo>
                      <a:pt x="491" y="891"/>
                    </a:lnTo>
                    <a:lnTo>
                      <a:pt x="493" y="892"/>
                    </a:lnTo>
                    <a:lnTo>
                      <a:pt x="493" y="892"/>
                    </a:lnTo>
                    <a:lnTo>
                      <a:pt x="496" y="897"/>
                    </a:lnTo>
                    <a:lnTo>
                      <a:pt x="502" y="899"/>
                    </a:lnTo>
                    <a:lnTo>
                      <a:pt x="502" y="899"/>
                    </a:lnTo>
                    <a:lnTo>
                      <a:pt x="505" y="901"/>
                    </a:lnTo>
                    <a:lnTo>
                      <a:pt x="509" y="901"/>
                    </a:lnTo>
                    <a:lnTo>
                      <a:pt x="509" y="901"/>
                    </a:lnTo>
                    <a:lnTo>
                      <a:pt x="512" y="901"/>
                    </a:lnTo>
                    <a:lnTo>
                      <a:pt x="514" y="901"/>
                    </a:lnTo>
                    <a:lnTo>
                      <a:pt x="514" y="901"/>
                    </a:lnTo>
                    <a:lnTo>
                      <a:pt x="516" y="903"/>
                    </a:lnTo>
                    <a:lnTo>
                      <a:pt x="520" y="908"/>
                    </a:lnTo>
                    <a:lnTo>
                      <a:pt x="520" y="908"/>
                    </a:lnTo>
                    <a:lnTo>
                      <a:pt x="521" y="911"/>
                    </a:lnTo>
                    <a:lnTo>
                      <a:pt x="522" y="916"/>
                    </a:lnTo>
                    <a:lnTo>
                      <a:pt x="522" y="916"/>
                    </a:lnTo>
                    <a:lnTo>
                      <a:pt x="523" y="917"/>
                    </a:lnTo>
                    <a:lnTo>
                      <a:pt x="527" y="919"/>
                    </a:lnTo>
                    <a:lnTo>
                      <a:pt x="532" y="922"/>
                    </a:lnTo>
                    <a:lnTo>
                      <a:pt x="542" y="923"/>
                    </a:lnTo>
                    <a:lnTo>
                      <a:pt x="542" y="923"/>
                    </a:lnTo>
                    <a:lnTo>
                      <a:pt x="552" y="923"/>
                    </a:lnTo>
                    <a:lnTo>
                      <a:pt x="560" y="923"/>
                    </a:lnTo>
                    <a:lnTo>
                      <a:pt x="571" y="920"/>
                    </a:lnTo>
                    <a:lnTo>
                      <a:pt x="571" y="920"/>
                    </a:lnTo>
                    <a:lnTo>
                      <a:pt x="574" y="919"/>
                    </a:lnTo>
                    <a:lnTo>
                      <a:pt x="574" y="918"/>
                    </a:lnTo>
                    <a:lnTo>
                      <a:pt x="574" y="918"/>
                    </a:lnTo>
                    <a:lnTo>
                      <a:pt x="575" y="916"/>
                    </a:lnTo>
                    <a:lnTo>
                      <a:pt x="575" y="914"/>
                    </a:lnTo>
                    <a:lnTo>
                      <a:pt x="575" y="914"/>
                    </a:lnTo>
                    <a:lnTo>
                      <a:pt x="572" y="913"/>
                    </a:lnTo>
                    <a:lnTo>
                      <a:pt x="571" y="911"/>
                    </a:lnTo>
                    <a:lnTo>
                      <a:pt x="571" y="911"/>
                    </a:lnTo>
                    <a:lnTo>
                      <a:pt x="574" y="909"/>
                    </a:lnTo>
                    <a:lnTo>
                      <a:pt x="574" y="907"/>
                    </a:lnTo>
                    <a:lnTo>
                      <a:pt x="574" y="903"/>
                    </a:lnTo>
                    <a:lnTo>
                      <a:pt x="574" y="903"/>
                    </a:lnTo>
                    <a:lnTo>
                      <a:pt x="572" y="901"/>
                    </a:lnTo>
                    <a:lnTo>
                      <a:pt x="571" y="900"/>
                    </a:lnTo>
                    <a:lnTo>
                      <a:pt x="567" y="897"/>
                    </a:lnTo>
                    <a:lnTo>
                      <a:pt x="567" y="897"/>
                    </a:lnTo>
                    <a:lnTo>
                      <a:pt x="562" y="892"/>
                    </a:lnTo>
                    <a:lnTo>
                      <a:pt x="562" y="892"/>
                    </a:lnTo>
                    <a:lnTo>
                      <a:pt x="559" y="891"/>
                    </a:lnTo>
                    <a:lnTo>
                      <a:pt x="554" y="886"/>
                    </a:lnTo>
                    <a:lnTo>
                      <a:pt x="554" y="886"/>
                    </a:lnTo>
                    <a:lnTo>
                      <a:pt x="551" y="882"/>
                    </a:lnTo>
                    <a:lnTo>
                      <a:pt x="551" y="881"/>
                    </a:lnTo>
                    <a:lnTo>
                      <a:pt x="551" y="881"/>
                    </a:lnTo>
                    <a:lnTo>
                      <a:pt x="553" y="883"/>
                    </a:lnTo>
                    <a:lnTo>
                      <a:pt x="553" y="883"/>
                    </a:lnTo>
                    <a:lnTo>
                      <a:pt x="555" y="884"/>
                    </a:lnTo>
                    <a:lnTo>
                      <a:pt x="555" y="884"/>
                    </a:lnTo>
                    <a:lnTo>
                      <a:pt x="555" y="883"/>
                    </a:lnTo>
                    <a:lnTo>
                      <a:pt x="555" y="883"/>
                    </a:lnTo>
                    <a:lnTo>
                      <a:pt x="554" y="878"/>
                    </a:lnTo>
                    <a:lnTo>
                      <a:pt x="554" y="878"/>
                    </a:lnTo>
                    <a:lnTo>
                      <a:pt x="551" y="874"/>
                    </a:lnTo>
                    <a:lnTo>
                      <a:pt x="551" y="874"/>
                    </a:lnTo>
                    <a:lnTo>
                      <a:pt x="550" y="874"/>
                    </a:lnTo>
                    <a:lnTo>
                      <a:pt x="550" y="874"/>
                    </a:lnTo>
                    <a:lnTo>
                      <a:pt x="552" y="873"/>
                    </a:lnTo>
                    <a:lnTo>
                      <a:pt x="553" y="871"/>
                    </a:lnTo>
                    <a:lnTo>
                      <a:pt x="553" y="869"/>
                    </a:lnTo>
                    <a:lnTo>
                      <a:pt x="553" y="869"/>
                    </a:lnTo>
                    <a:lnTo>
                      <a:pt x="552" y="867"/>
                    </a:lnTo>
                    <a:lnTo>
                      <a:pt x="551" y="860"/>
                    </a:lnTo>
                    <a:lnTo>
                      <a:pt x="551" y="860"/>
                    </a:lnTo>
                    <a:lnTo>
                      <a:pt x="550" y="849"/>
                    </a:lnTo>
                    <a:lnTo>
                      <a:pt x="550" y="849"/>
                    </a:lnTo>
                    <a:lnTo>
                      <a:pt x="550" y="846"/>
                    </a:lnTo>
                    <a:lnTo>
                      <a:pt x="550" y="846"/>
                    </a:lnTo>
                    <a:lnTo>
                      <a:pt x="548" y="845"/>
                    </a:lnTo>
                    <a:lnTo>
                      <a:pt x="545" y="843"/>
                    </a:lnTo>
                    <a:lnTo>
                      <a:pt x="545" y="843"/>
                    </a:lnTo>
                    <a:lnTo>
                      <a:pt x="543" y="840"/>
                    </a:lnTo>
                    <a:lnTo>
                      <a:pt x="543" y="836"/>
                    </a:lnTo>
                    <a:lnTo>
                      <a:pt x="543" y="836"/>
                    </a:lnTo>
                    <a:lnTo>
                      <a:pt x="547" y="824"/>
                    </a:lnTo>
                    <a:lnTo>
                      <a:pt x="547" y="824"/>
                    </a:lnTo>
                    <a:lnTo>
                      <a:pt x="552" y="814"/>
                    </a:lnTo>
                    <a:lnTo>
                      <a:pt x="555" y="802"/>
                    </a:lnTo>
                    <a:lnTo>
                      <a:pt x="555" y="802"/>
                    </a:lnTo>
                    <a:lnTo>
                      <a:pt x="560" y="784"/>
                    </a:lnTo>
                    <a:lnTo>
                      <a:pt x="562" y="765"/>
                    </a:lnTo>
                    <a:lnTo>
                      <a:pt x="562" y="765"/>
                    </a:lnTo>
                    <a:lnTo>
                      <a:pt x="564" y="730"/>
                    </a:lnTo>
                    <a:lnTo>
                      <a:pt x="564" y="730"/>
                    </a:lnTo>
                    <a:lnTo>
                      <a:pt x="564" y="719"/>
                    </a:lnTo>
                    <a:lnTo>
                      <a:pt x="566" y="713"/>
                    </a:lnTo>
                    <a:lnTo>
                      <a:pt x="566" y="713"/>
                    </a:lnTo>
                    <a:lnTo>
                      <a:pt x="568" y="705"/>
                    </a:lnTo>
                    <a:lnTo>
                      <a:pt x="570" y="692"/>
                    </a:lnTo>
                    <a:lnTo>
                      <a:pt x="570" y="692"/>
                    </a:lnTo>
                    <a:lnTo>
                      <a:pt x="571" y="672"/>
                    </a:lnTo>
                    <a:lnTo>
                      <a:pt x="571" y="672"/>
                    </a:lnTo>
                    <a:lnTo>
                      <a:pt x="575" y="665"/>
                    </a:lnTo>
                    <a:lnTo>
                      <a:pt x="576" y="658"/>
                    </a:lnTo>
                    <a:lnTo>
                      <a:pt x="577" y="650"/>
                    </a:lnTo>
                    <a:lnTo>
                      <a:pt x="577" y="650"/>
                    </a:lnTo>
                    <a:lnTo>
                      <a:pt x="577" y="635"/>
                    </a:lnTo>
                    <a:lnTo>
                      <a:pt x="576" y="631"/>
                    </a:lnTo>
                    <a:lnTo>
                      <a:pt x="575" y="626"/>
                    </a:lnTo>
                    <a:lnTo>
                      <a:pt x="575" y="626"/>
                    </a:lnTo>
                    <a:lnTo>
                      <a:pt x="571" y="619"/>
                    </a:lnTo>
                    <a:lnTo>
                      <a:pt x="570" y="613"/>
                    </a:lnTo>
                    <a:lnTo>
                      <a:pt x="570" y="613"/>
                    </a:lnTo>
                    <a:lnTo>
                      <a:pt x="569" y="602"/>
                    </a:lnTo>
                    <a:lnTo>
                      <a:pt x="564" y="584"/>
                    </a:lnTo>
                    <a:lnTo>
                      <a:pt x="564" y="584"/>
                    </a:lnTo>
                    <a:lnTo>
                      <a:pt x="555" y="536"/>
                    </a:lnTo>
                    <a:lnTo>
                      <a:pt x="555" y="536"/>
                    </a:lnTo>
                    <a:lnTo>
                      <a:pt x="552" y="524"/>
                    </a:lnTo>
                    <a:lnTo>
                      <a:pt x="551" y="513"/>
                    </a:lnTo>
                    <a:lnTo>
                      <a:pt x="551" y="513"/>
                    </a:lnTo>
                    <a:lnTo>
                      <a:pt x="550" y="504"/>
                    </a:lnTo>
                    <a:lnTo>
                      <a:pt x="550" y="495"/>
                    </a:lnTo>
                    <a:lnTo>
                      <a:pt x="550" y="495"/>
                    </a:lnTo>
                    <a:lnTo>
                      <a:pt x="546" y="486"/>
                    </a:lnTo>
                    <a:lnTo>
                      <a:pt x="543" y="473"/>
                    </a:lnTo>
                    <a:lnTo>
                      <a:pt x="543" y="473"/>
                    </a:lnTo>
                    <a:lnTo>
                      <a:pt x="540" y="468"/>
                    </a:lnTo>
                    <a:lnTo>
                      <a:pt x="540" y="466"/>
                    </a:lnTo>
                    <a:lnTo>
                      <a:pt x="540" y="466"/>
                    </a:lnTo>
                    <a:lnTo>
                      <a:pt x="539" y="450"/>
                    </a:lnTo>
                    <a:lnTo>
                      <a:pt x="539" y="450"/>
                    </a:lnTo>
                    <a:lnTo>
                      <a:pt x="539" y="443"/>
                    </a:lnTo>
                    <a:lnTo>
                      <a:pt x="545" y="442"/>
                    </a:lnTo>
                    <a:lnTo>
                      <a:pt x="545" y="442"/>
                    </a:lnTo>
                    <a:lnTo>
                      <a:pt x="538" y="413"/>
                    </a:lnTo>
                    <a:lnTo>
                      <a:pt x="538" y="413"/>
                    </a:lnTo>
                    <a:lnTo>
                      <a:pt x="536" y="403"/>
                    </a:lnTo>
                    <a:lnTo>
                      <a:pt x="536" y="396"/>
                    </a:lnTo>
                    <a:lnTo>
                      <a:pt x="536" y="396"/>
                    </a:lnTo>
                    <a:lnTo>
                      <a:pt x="534" y="383"/>
                    </a:lnTo>
                    <a:lnTo>
                      <a:pt x="530" y="370"/>
                    </a:lnTo>
                    <a:lnTo>
                      <a:pt x="530" y="370"/>
                    </a:lnTo>
                    <a:lnTo>
                      <a:pt x="523" y="346"/>
                    </a:lnTo>
                    <a:lnTo>
                      <a:pt x="523" y="346"/>
                    </a:lnTo>
                    <a:lnTo>
                      <a:pt x="526" y="346"/>
                    </a:lnTo>
                    <a:lnTo>
                      <a:pt x="528" y="346"/>
                    </a:lnTo>
                    <a:lnTo>
                      <a:pt x="528" y="346"/>
                    </a:lnTo>
                    <a:lnTo>
                      <a:pt x="530" y="349"/>
                    </a:lnTo>
                    <a:lnTo>
                      <a:pt x="530" y="349"/>
                    </a:lnTo>
                    <a:lnTo>
                      <a:pt x="529" y="346"/>
                    </a:lnTo>
                    <a:lnTo>
                      <a:pt x="526" y="337"/>
                    </a:lnTo>
                    <a:lnTo>
                      <a:pt x="526" y="337"/>
                    </a:lnTo>
                    <a:lnTo>
                      <a:pt x="518" y="323"/>
                    </a:lnTo>
                    <a:lnTo>
                      <a:pt x="514" y="315"/>
                    </a:lnTo>
                    <a:lnTo>
                      <a:pt x="512" y="306"/>
                    </a:lnTo>
                    <a:lnTo>
                      <a:pt x="512" y="306"/>
                    </a:lnTo>
                    <a:lnTo>
                      <a:pt x="507" y="290"/>
                    </a:lnTo>
                    <a:lnTo>
                      <a:pt x="505" y="274"/>
                    </a:lnTo>
                    <a:lnTo>
                      <a:pt x="505" y="274"/>
                    </a:lnTo>
                    <a:lnTo>
                      <a:pt x="503" y="259"/>
                    </a:lnTo>
                    <a:lnTo>
                      <a:pt x="504" y="253"/>
                    </a:lnTo>
                    <a:lnTo>
                      <a:pt x="504" y="253"/>
                    </a:lnTo>
                    <a:lnTo>
                      <a:pt x="505" y="248"/>
                    </a:lnTo>
                    <a:lnTo>
                      <a:pt x="505" y="241"/>
                    </a:lnTo>
                    <a:lnTo>
                      <a:pt x="505" y="241"/>
                    </a:lnTo>
                    <a:lnTo>
                      <a:pt x="506" y="235"/>
                    </a:lnTo>
                    <a:lnTo>
                      <a:pt x="507" y="227"/>
                    </a:lnTo>
                    <a:lnTo>
                      <a:pt x="507" y="227"/>
                    </a:lnTo>
                    <a:lnTo>
                      <a:pt x="510" y="219"/>
                    </a:lnTo>
                    <a:lnTo>
                      <a:pt x="510" y="219"/>
                    </a:lnTo>
                    <a:lnTo>
                      <a:pt x="512" y="219"/>
                    </a:lnTo>
                    <a:lnTo>
                      <a:pt x="516" y="219"/>
                    </a:lnTo>
                    <a:lnTo>
                      <a:pt x="523" y="217"/>
                    </a:lnTo>
                    <a:lnTo>
                      <a:pt x="523" y="217"/>
                    </a:lnTo>
                    <a:lnTo>
                      <a:pt x="535" y="212"/>
                    </a:lnTo>
                    <a:lnTo>
                      <a:pt x="546" y="209"/>
                    </a:lnTo>
                    <a:lnTo>
                      <a:pt x="546" y="209"/>
                    </a:lnTo>
                    <a:lnTo>
                      <a:pt x="564" y="204"/>
                    </a:lnTo>
                    <a:lnTo>
                      <a:pt x="580" y="200"/>
                    </a:lnTo>
                    <a:lnTo>
                      <a:pt x="580" y="200"/>
                    </a:lnTo>
                    <a:lnTo>
                      <a:pt x="587" y="198"/>
                    </a:lnTo>
                    <a:lnTo>
                      <a:pt x="591" y="195"/>
                    </a:lnTo>
                    <a:lnTo>
                      <a:pt x="591" y="195"/>
                    </a:lnTo>
                    <a:lnTo>
                      <a:pt x="593" y="195"/>
                    </a:lnTo>
                    <a:lnTo>
                      <a:pt x="596" y="194"/>
                    </a:lnTo>
                    <a:lnTo>
                      <a:pt x="596" y="194"/>
                    </a:lnTo>
                    <a:lnTo>
                      <a:pt x="603" y="192"/>
                    </a:lnTo>
                    <a:lnTo>
                      <a:pt x="603" y="192"/>
                    </a:lnTo>
                    <a:lnTo>
                      <a:pt x="611" y="187"/>
                    </a:lnTo>
                    <a:lnTo>
                      <a:pt x="615" y="184"/>
                    </a:lnTo>
                    <a:lnTo>
                      <a:pt x="618" y="182"/>
                    </a:lnTo>
                    <a:lnTo>
                      <a:pt x="618" y="182"/>
                    </a:lnTo>
                    <a:lnTo>
                      <a:pt x="619" y="176"/>
                    </a:lnTo>
                    <a:lnTo>
                      <a:pt x="619" y="172"/>
                    </a:lnTo>
                    <a:lnTo>
                      <a:pt x="619" y="172"/>
                    </a:lnTo>
                    <a:lnTo>
                      <a:pt x="620" y="169"/>
                    </a:lnTo>
                    <a:lnTo>
                      <a:pt x="621" y="167"/>
                    </a:lnTo>
                    <a:lnTo>
                      <a:pt x="621" y="167"/>
                    </a:lnTo>
                    <a:lnTo>
                      <a:pt x="626" y="154"/>
                    </a:lnTo>
                    <a:lnTo>
                      <a:pt x="626" y="154"/>
                    </a:lnTo>
                    <a:lnTo>
                      <a:pt x="628" y="145"/>
                    </a:lnTo>
                    <a:lnTo>
                      <a:pt x="631" y="138"/>
                    </a:lnTo>
                    <a:lnTo>
                      <a:pt x="631" y="138"/>
                    </a:lnTo>
                    <a:lnTo>
                      <a:pt x="635" y="133"/>
                    </a:lnTo>
                    <a:lnTo>
                      <a:pt x="635" y="133"/>
                    </a:lnTo>
                    <a:lnTo>
                      <a:pt x="635" y="131"/>
                    </a:lnTo>
                    <a:lnTo>
                      <a:pt x="637" y="128"/>
                    </a:lnTo>
                    <a:lnTo>
                      <a:pt x="637" y="128"/>
                    </a:lnTo>
                    <a:lnTo>
                      <a:pt x="641" y="123"/>
                    </a:lnTo>
                    <a:lnTo>
                      <a:pt x="643" y="119"/>
                    </a:lnTo>
                    <a:lnTo>
                      <a:pt x="643" y="119"/>
                    </a:lnTo>
                    <a:lnTo>
                      <a:pt x="645" y="110"/>
                    </a:lnTo>
                    <a:lnTo>
                      <a:pt x="645" y="110"/>
                    </a:lnTo>
                    <a:lnTo>
                      <a:pt x="645" y="106"/>
                    </a:lnTo>
                    <a:lnTo>
                      <a:pt x="661" y="83"/>
                    </a:lnTo>
                    <a:lnTo>
                      <a:pt x="661" y="83"/>
                    </a:lnTo>
                    <a:lnTo>
                      <a:pt x="656" y="80"/>
                    </a:lnTo>
                    <a:lnTo>
                      <a:pt x="646" y="73"/>
                    </a:lnTo>
                    <a:lnTo>
                      <a:pt x="646" y="73"/>
                    </a:lnTo>
                    <a:lnTo>
                      <a:pt x="638" y="69"/>
                    </a:lnTo>
                    <a:lnTo>
                      <a:pt x="638" y="69"/>
                    </a:lnTo>
                    <a:lnTo>
                      <a:pt x="638" y="68"/>
                    </a:lnTo>
                    <a:lnTo>
                      <a:pt x="638" y="66"/>
                    </a:lnTo>
                    <a:lnTo>
                      <a:pt x="638" y="66"/>
                    </a:lnTo>
                    <a:lnTo>
                      <a:pt x="637" y="66"/>
                    </a:lnTo>
                    <a:lnTo>
                      <a:pt x="637" y="66"/>
                    </a:lnTo>
                    <a:lnTo>
                      <a:pt x="637" y="65"/>
                    </a:lnTo>
                    <a:lnTo>
                      <a:pt x="638" y="62"/>
                    </a:lnTo>
                    <a:lnTo>
                      <a:pt x="641" y="57"/>
                    </a:lnTo>
                    <a:lnTo>
                      <a:pt x="646" y="53"/>
                    </a:lnTo>
                    <a:lnTo>
                      <a:pt x="646" y="53"/>
                    </a:lnTo>
                    <a:lnTo>
                      <a:pt x="660" y="45"/>
                    </a:lnTo>
                    <a:lnTo>
                      <a:pt x="667" y="39"/>
                    </a:lnTo>
                    <a:lnTo>
                      <a:pt x="667" y="39"/>
                    </a:lnTo>
                    <a:lnTo>
                      <a:pt x="670" y="37"/>
                    </a:lnTo>
                    <a:lnTo>
                      <a:pt x="674" y="34"/>
                    </a:lnTo>
                    <a:lnTo>
                      <a:pt x="674" y="34"/>
                    </a:lnTo>
                    <a:lnTo>
                      <a:pt x="680" y="32"/>
                    </a:lnTo>
                    <a:lnTo>
                      <a:pt x="683" y="30"/>
                    </a:lnTo>
                    <a:lnTo>
                      <a:pt x="686" y="28"/>
                    </a:lnTo>
                    <a:lnTo>
                      <a:pt x="686" y="28"/>
                    </a:lnTo>
                    <a:lnTo>
                      <a:pt x="698" y="13"/>
                    </a:lnTo>
                    <a:lnTo>
                      <a:pt x="698" y="13"/>
                    </a:lnTo>
                    <a:lnTo>
                      <a:pt x="702" y="7"/>
                    </a:lnTo>
                    <a:lnTo>
                      <a:pt x="703" y="6"/>
                    </a:lnTo>
                    <a:lnTo>
                      <a:pt x="703" y="6"/>
                    </a:lnTo>
                    <a:lnTo>
                      <a:pt x="703" y="6"/>
                    </a:lnTo>
                    <a:lnTo>
                      <a:pt x="702" y="5"/>
                    </a:lnTo>
                    <a:lnTo>
                      <a:pt x="702" y="4"/>
                    </a:lnTo>
                    <a:lnTo>
                      <a:pt x="703" y="3"/>
                    </a:lnTo>
                    <a:lnTo>
                      <a:pt x="702" y="1"/>
                    </a:lnTo>
                    <a:lnTo>
                      <a:pt x="702" y="1"/>
                    </a:lnTo>
                    <a:close/>
                    <a:moveTo>
                      <a:pt x="279" y="64"/>
                    </a:moveTo>
                    <a:lnTo>
                      <a:pt x="279" y="64"/>
                    </a:lnTo>
                    <a:lnTo>
                      <a:pt x="278" y="64"/>
                    </a:lnTo>
                    <a:lnTo>
                      <a:pt x="278" y="64"/>
                    </a:lnTo>
                    <a:lnTo>
                      <a:pt x="278" y="64"/>
                    </a:lnTo>
                    <a:lnTo>
                      <a:pt x="279" y="63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4"/>
                    </a:lnTo>
                    <a:lnTo>
                      <a:pt x="279" y="64"/>
                    </a:lnTo>
                    <a:close/>
                    <a:moveTo>
                      <a:pt x="282" y="62"/>
                    </a:moveTo>
                    <a:lnTo>
                      <a:pt x="282" y="62"/>
                    </a:lnTo>
                    <a:lnTo>
                      <a:pt x="280" y="63"/>
                    </a:lnTo>
                    <a:lnTo>
                      <a:pt x="282" y="62"/>
                    </a:lnTo>
                    <a:lnTo>
                      <a:pt x="282" y="62"/>
                    </a:lnTo>
                    <a:lnTo>
                      <a:pt x="283" y="60"/>
                    </a:lnTo>
                    <a:lnTo>
                      <a:pt x="283" y="60"/>
                    </a:lnTo>
                    <a:lnTo>
                      <a:pt x="282" y="62"/>
                    </a:lnTo>
                    <a:lnTo>
                      <a:pt x="282" y="62"/>
                    </a:lnTo>
                    <a:close/>
                    <a:moveTo>
                      <a:pt x="292" y="48"/>
                    </a:moveTo>
                    <a:lnTo>
                      <a:pt x="292" y="4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88" y="46"/>
                    </a:lnTo>
                    <a:lnTo>
                      <a:pt x="290" y="45"/>
                    </a:lnTo>
                    <a:lnTo>
                      <a:pt x="290" y="45"/>
                    </a:lnTo>
                    <a:lnTo>
                      <a:pt x="291" y="45"/>
                    </a:lnTo>
                    <a:lnTo>
                      <a:pt x="293" y="46"/>
                    </a:lnTo>
                    <a:lnTo>
                      <a:pt x="293" y="46"/>
                    </a:lnTo>
                    <a:lnTo>
                      <a:pt x="293" y="47"/>
                    </a:lnTo>
                    <a:lnTo>
                      <a:pt x="292" y="48"/>
                    </a:lnTo>
                    <a:lnTo>
                      <a:pt x="292" y="48"/>
                    </a:lnTo>
                    <a:close/>
                    <a:moveTo>
                      <a:pt x="290" y="44"/>
                    </a:moveTo>
                    <a:lnTo>
                      <a:pt x="290" y="44"/>
                    </a:lnTo>
                    <a:lnTo>
                      <a:pt x="291" y="44"/>
                    </a:lnTo>
                    <a:lnTo>
                      <a:pt x="292" y="44"/>
                    </a:lnTo>
                    <a:lnTo>
                      <a:pt x="292" y="44"/>
                    </a:lnTo>
                    <a:lnTo>
                      <a:pt x="293" y="44"/>
                    </a:lnTo>
                    <a:lnTo>
                      <a:pt x="293" y="45"/>
                    </a:lnTo>
                    <a:lnTo>
                      <a:pt x="290" y="44"/>
                    </a:lnTo>
                    <a:close/>
                    <a:moveTo>
                      <a:pt x="294" y="44"/>
                    </a:moveTo>
                    <a:lnTo>
                      <a:pt x="294" y="44"/>
                    </a:lnTo>
                    <a:lnTo>
                      <a:pt x="292" y="44"/>
                    </a:lnTo>
                    <a:lnTo>
                      <a:pt x="292" y="44"/>
                    </a:lnTo>
                    <a:lnTo>
                      <a:pt x="291" y="42"/>
                    </a:lnTo>
                    <a:lnTo>
                      <a:pt x="291" y="42"/>
                    </a:lnTo>
                    <a:lnTo>
                      <a:pt x="293" y="44"/>
                    </a:lnTo>
                    <a:lnTo>
                      <a:pt x="293" y="44"/>
                    </a:lnTo>
                    <a:lnTo>
                      <a:pt x="294" y="44"/>
                    </a:lnTo>
                    <a:lnTo>
                      <a:pt x="294" y="44"/>
                    </a:lnTo>
                    <a:lnTo>
                      <a:pt x="294" y="44"/>
                    </a:lnTo>
                    <a:close/>
                    <a:moveTo>
                      <a:pt x="286" y="863"/>
                    </a:moveTo>
                    <a:lnTo>
                      <a:pt x="286" y="863"/>
                    </a:lnTo>
                    <a:lnTo>
                      <a:pt x="283" y="867"/>
                    </a:lnTo>
                    <a:lnTo>
                      <a:pt x="283" y="867"/>
                    </a:lnTo>
                    <a:lnTo>
                      <a:pt x="280" y="868"/>
                    </a:lnTo>
                    <a:lnTo>
                      <a:pt x="279" y="869"/>
                    </a:lnTo>
                    <a:lnTo>
                      <a:pt x="278" y="868"/>
                    </a:lnTo>
                    <a:lnTo>
                      <a:pt x="278" y="868"/>
                    </a:lnTo>
                    <a:lnTo>
                      <a:pt x="278" y="867"/>
                    </a:lnTo>
                    <a:lnTo>
                      <a:pt x="278" y="866"/>
                    </a:lnTo>
                    <a:lnTo>
                      <a:pt x="280" y="863"/>
                    </a:lnTo>
                    <a:lnTo>
                      <a:pt x="280" y="863"/>
                    </a:lnTo>
                    <a:lnTo>
                      <a:pt x="285" y="862"/>
                    </a:lnTo>
                    <a:lnTo>
                      <a:pt x="287" y="862"/>
                    </a:lnTo>
                    <a:lnTo>
                      <a:pt x="287" y="862"/>
                    </a:lnTo>
                    <a:lnTo>
                      <a:pt x="286" y="863"/>
                    </a:lnTo>
                    <a:lnTo>
                      <a:pt x="286" y="863"/>
                    </a:lnTo>
                    <a:close/>
                    <a:moveTo>
                      <a:pt x="349" y="32"/>
                    </a:moveTo>
                    <a:lnTo>
                      <a:pt x="349" y="32"/>
                    </a:lnTo>
                    <a:lnTo>
                      <a:pt x="350" y="31"/>
                    </a:lnTo>
                    <a:lnTo>
                      <a:pt x="350" y="31"/>
                    </a:lnTo>
                    <a:lnTo>
                      <a:pt x="350" y="32"/>
                    </a:lnTo>
                    <a:lnTo>
                      <a:pt x="349" y="33"/>
                    </a:lnTo>
                    <a:lnTo>
                      <a:pt x="349" y="33"/>
                    </a:lnTo>
                    <a:lnTo>
                      <a:pt x="347" y="33"/>
                    </a:lnTo>
                    <a:lnTo>
                      <a:pt x="347" y="32"/>
                    </a:lnTo>
                    <a:lnTo>
                      <a:pt x="347" y="32"/>
                    </a:lnTo>
                    <a:lnTo>
                      <a:pt x="349" y="32"/>
                    </a:lnTo>
                    <a:lnTo>
                      <a:pt x="349" y="32"/>
                    </a:lnTo>
                    <a:close/>
                    <a:moveTo>
                      <a:pt x="344" y="28"/>
                    </a:moveTo>
                    <a:lnTo>
                      <a:pt x="344" y="28"/>
                    </a:lnTo>
                    <a:lnTo>
                      <a:pt x="345" y="28"/>
                    </a:lnTo>
                    <a:lnTo>
                      <a:pt x="349" y="29"/>
                    </a:lnTo>
                    <a:lnTo>
                      <a:pt x="349" y="29"/>
                    </a:lnTo>
                    <a:lnTo>
                      <a:pt x="349" y="30"/>
                    </a:lnTo>
                    <a:lnTo>
                      <a:pt x="349" y="30"/>
                    </a:lnTo>
                    <a:lnTo>
                      <a:pt x="349" y="30"/>
                    </a:lnTo>
                    <a:lnTo>
                      <a:pt x="348" y="29"/>
                    </a:lnTo>
                    <a:lnTo>
                      <a:pt x="348" y="29"/>
                    </a:lnTo>
                    <a:lnTo>
                      <a:pt x="345" y="28"/>
                    </a:lnTo>
                    <a:lnTo>
                      <a:pt x="345" y="28"/>
                    </a:lnTo>
                    <a:lnTo>
                      <a:pt x="344" y="28"/>
                    </a:lnTo>
                    <a:lnTo>
                      <a:pt x="344" y="28"/>
                    </a:lnTo>
                    <a:close/>
                    <a:moveTo>
                      <a:pt x="345" y="30"/>
                    </a:moveTo>
                    <a:lnTo>
                      <a:pt x="345" y="30"/>
                    </a:lnTo>
                    <a:lnTo>
                      <a:pt x="347" y="29"/>
                    </a:lnTo>
                    <a:lnTo>
                      <a:pt x="348" y="29"/>
                    </a:lnTo>
                    <a:lnTo>
                      <a:pt x="348" y="30"/>
                    </a:lnTo>
                    <a:lnTo>
                      <a:pt x="348" y="30"/>
                    </a:lnTo>
                    <a:lnTo>
                      <a:pt x="348" y="31"/>
                    </a:lnTo>
                    <a:lnTo>
                      <a:pt x="347" y="31"/>
                    </a:lnTo>
                    <a:lnTo>
                      <a:pt x="347" y="31"/>
                    </a:lnTo>
                    <a:lnTo>
                      <a:pt x="344" y="31"/>
                    </a:lnTo>
                    <a:lnTo>
                      <a:pt x="345" y="30"/>
                    </a:lnTo>
                    <a:close/>
                    <a:moveTo>
                      <a:pt x="552" y="877"/>
                    </a:moveTo>
                    <a:lnTo>
                      <a:pt x="552" y="877"/>
                    </a:lnTo>
                    <a:lnTo>
                      <a:pt x="554" y="881"/>
                    </a:lnTo>
                    <a:lnTo>
                      <a:pt x="554" y="882"/>
                    </a:lnTo>
                    <a:lnTo>
                      <a:pt x="554" y="882"/>
                    </a:lnTo>
                    <a:lnTo>
                      <a:pt x="552" y="879"/>
                    </a:lnTo>
                    <a:lnTo>
                      <a:pt x="552" y="879"/>
                    </a:lnTo>
                    <a:lnTo>
                      <a:pt x="550" y="876"/>
                    </a:lnTo>
                    <a:lnTo>
                      <a:pt x="548" y="875"/>
                    </a:lnTo>
                    <a:lnTo>
                      <a:pt x="548" y="875"/>
                    </a:lnTo>
                    <a:lnTo>
                      <a:pt x="552" y="877"/>
                    </a:lnTo>
                    <a:lnTo>
                      <a:pt x="552" y="877"/>
                    </a:lnTo>
                    <a:close/>
                  </a:path>
                </a:pathLst>
              </a:custGeom>
              <a:solidFill>
                <a:srgbClr val="968C6D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7" name="Freeform 200"/>
              <p:cNvSpPr>
                <a:spLocks noEditPoints="1"/>
              </p:cNvSpPr>
              <p:nvPr/>
            </p:nvSpPr>
            <p:spPr bwMode="auto">
              <a:xfrm>
                <a:off x="1978353" y="3247401"/>
                <a:ext cx="486396" cy="1245326"/>
              </a:xfrm>
              <a:custGeom>
                <a:avLst/>
                <a:gdLst/>
                <a:ahLst/>
                <a:cxnLst>
                  <a:cxn ang="0">
                    <a:pos x="498" y="360"/>
                  </a:cxn>
                  <a:cxn ang="0">
                    <a:pos x="484" y="266"/>
                  </a:cxn>
                  <a:cxn ang="0">
                    <a:pos x="430" y="212"/>
                  </a:cxn>
                  <a:cxn ang="0">
                    <a:pos x="342" y="172"/>
                  </a:cxn>
                  <a:cxn ang="0">
                    <a:pos x="332" y="110"/>
                  </a:cxn>
                  <a:cxn ang="0">
                    <a:pos x="338" y="68"/>
                  </a:cxn>
                  <a:cxn ang="0">
                    <a:pos x="300" y="8"/>
                  </a:cxn>
                  <a:cxn ang="0">
                    <a:pos x="212" y="36"/>
                  </a:cxn>
                  <a:cxn ang="0">
                    <a:pos x="206" y="94"/>
                  </a:cxn>
                  <a:cxn ang="0">
                    <a:pos x="234" y="156"/>
                  </a:cxn>
                  <a:cxn ang="0">
                    <a:pos x="212" y="198"/>
                  </a:cxn>
                  <a:cxn ang="0">
                    <a:pos x="114" y="236"/>
                  </a:cxn>
                  <a:cxn ang="0">
                    <a:pos x="96" y="354"/>
                  </a:cxn>
                  <a:cxn ang="0">
                    <a:pos x="80" y="464"/>
                  </a:cxn>
                  <a:cxn ang="0">
                    <a:pos x="66" y="624"/>
                  </a:cxn>
                  <a:cxn ang="0">
                    <a:pos x="74" y="688"/>
                  </a:cxn>
                  <a:cxn ang="0">
                    <a:pos x="76" y="744"/>
                  </a:cxn>
                  <a:cxn ang="0">
                    <a:pos x="58" y="802"/>
                  </a:cxn>
                  <a:cxn ang="0">
                    <a:pos x="40" y="822"/>
                  </a:cxn>
                  <a:cxn ang="0">
                    <a:pos x="22" y="860"/>
                  </a:cxn>
                  <a:cxn ang="0">
                    <a:pos x="8" y="908"/>
                  </a:cxn>
                  <a:cxn ang="0">
                    <a:pos x="16" y="1034"/>
                  </a:cxn>
                  <a:cxn ang="0">
                    <a:pos x="30" y="1038"/>
                  </a:cxn>
                  <a:cxn ang="0">
                    <a:pos x="76" y="1050"/>
                  </a:cxn>
                  <a:cxn ang="0">
                    <a:pos x="76" y="1076"/>
                  </a:cxn>
                  <a:cxn ang="0">
                    <a:pos x="86" y="1140"/>
                  </a:cxn>
                  <a:cxn ang="0">
                    <a:pos x="80" y="1172"/>
                  </a:cxn>
                  <a:cxn ang="0">
                    <a:pos x="92" y="1204"/>
                  </a:cxn>
                  <a:cxn ang="0">
                    <a:pos x="82" y="1232"/>
                  </a:cxn>
                  <a:cxn ang="0">
                    <a:pos x="64" y="1266"/>
                  </a:cxn>
                  <a:cxn ang="0">
                    <a:pos x="34" y="1288"/>
                  </a:cxn>
                  <a:cxn ang="0">
                    <a:pos x="44" y="1312"/>
                  </a:cxn>
                  <a:cxn ang="0">
                    <a:pos x="162" y="1296"/>
                  </a:cxn>
                  <a:cxn ang="0">
                    <a:pos x="180" y="1262"/>
                  </a:cxn>
                  <a:cxn ang="0">
                    <a:pos x="216" y="1162"/>
                  </a:cxn>
                  <a:cxn ang="0">
                    <a:pos x="270" y="860"/>
                  </a:cxn>
                  <a:cxn ang="0">
                    <a:pos x="296" y="962"/>
                  </a:cxn>
                  <a:cxn ang="0">
                    <a:pos x="296" y="1112"/>
                  </a:cxn>
                  <a:cxn ang="0">
                    <a:pos x="284" y="1244"/>
                  </a:cxn>
                  <a:cxn ang="0">
                    <a:pos x="304" y="1286"/>
                  </a:cxn>
                  <a:cxn ang="0">
                    <a:pos x="322" y="1308"/>
                  </a:cxn>
                  <a:cxn ang="0">
                    <a:pos x="392" y="1300"/>
                  </a:cxn>
                  <a:cxn ang="0">
                    <a:pos x="380" y="1258"/>
                  </a:cxn>
                  <a:cxn ang="0">
                    <a:pos x="394" y="1192"/>
                  </a:cxn>
                  <a:cxn ang="0">
                    <a:pos x="434" y="886"/>
                  </a:cxn>
                  <a:cxn ang="0">
                    <a:pos x="450" y="680"/>
                  </a:cxn>
                  <a:cxn ang="0">
                    <a:pos x="476" y="658"/>
                  </a:cxn>
                  <a:cxn ang="0">
                    <a:pos x="502" y="606"/>
                  </a:cxn>
                  <a:cxn ang="0">
                    <a:pos x="514" y="512"/>
                  </a:cxn>
                  <a:cxn ang="0">
                    <a:pos x="112" y="732"/>
                  </a:cxn>
                  <a:cxn ang="0">
                    <a:pos x="106" y="742"/>
                  </a:cxn>
                  <a:cxn ang="0">
                    <a:pos x="90" y="800"/>
                  </a:cxn>
                  <a:cxn ang="0">
                    <a:pos x="100" y="768"/>
                  </a:cxn>
                  <a:cxn ang="0">
                    <a:pos x="102" y="1190"/>
                  </a:cxn>
                  <a:cxn ang="0">
                    <a:pos x="118" y="790"/>
                  </a:cxn>
                  <a:cxn ang="0">
                    <a:pos x="114" y="760"/>
                  </a:cxn>
                  <a:cxn ang="0">
                    <a:pos x="112" y="746"/>
                  </a:cxn>
                  <a:cxn ang="0">
                    <a:pos x="128" y="742"/>
                  </a:cxn>
                  <a:cxn ang="0">
                    <a:pos x="136" y="690"/>
                  </a:cxn>
                  <a:cxn ang="0">
                    <a:pos x="120" y="682"/>
                  </a:cxn>
                  <a:cxn ang="0">
                    <a:pos x="134" y="636"/>
                  </a:cxn>
                </a:cxnLst>
                <a:rect l="0" t="0" r="r" b="b"/>
                <a:pathLst>
                  <a:path w="514" h="1316">
                    <a:moveTo>
                      <a:pt x="514" y="502"/>
                    </a:moveTo>
                    <a:lnTo>
                      <a:pt x="514" y="502"/>
                    </a:lnTo>
                    <a:lnTo>
                      <a:pt x="514" y="484"/>
                    </a:lnTo>
                    <a:lnTo>
                      <a:pt x="514" y="484"/>
                    </a:lnTo>
                    <a:lnTo>
                      <a:pt x="512" y="466"/>
                    </a:lnTo>
                    <a:lnTo>
                      <a:pt x="512" y="466"/>
                    </a:lnTo>
                    <a:lnTo>
                      <a:pt x="510" y="438"/>
                    </a:lnTo>
                    <a:lnTo>
                      <a:pt x="510" y="438"/>
                    </a:lnTo>
                    <a:lnTo>
                      <a:pt x="506" y="412"/>
                    </a:lnTo>
                    <a:lnTo>
                      <a:pt x="506" y="412"/>
                    </a:lnTo>
                    <a:lnTo>
                      <a:pt x="502" y="392"/>
                    </a:lnTo>
                    <a:lnTo>
                      <a:pt x="502" y="392"/>
                    </a:lnTo>
                    <a:lnTo>
                      <a:pt x="502" y="380"/>
                    </a:lnTo>
                    <a:lnTo>
                      <a:pt x="502" y="380"/>
                    </a:lnTo>
                    <a:lnTo>
                      <a:pt x="500" y="368"/>
                    </a:lnTo>
                    <a:lnTo>
                      <a:pt x="500" y="368"/>
                    </a:lnTo>
                    <a:lnTo>
                      <a:pt x="498" y="360"/>
                    </a:lnTo>
                    <a:lnTo>
                      <a:pt x="498" y="360"/>
                    </a:lnTo>
                    <a:lnTo>
                      <a:pt x="492" y="346"/>
                    </a:lnTo>
                    <a:lnTo>
                      <a:pt x="492" y="346"/>
                    </a:lnTo>
                    <a:lnTo>
                      <a:pt x="494" y="344"/>
                    </a:lnTo>
                    <a:lnTo>
                      <a:pt x="494" y="338"/>
                    </a:lnTo>
                    <a:lnTo>
                      <a:pt x="494" y="338"/>
                    </a:lnTo>
                    <a:lnTo>
                      <a:pt x="492" y="324"/>
                    </a:lnTo>
                    <a:lnTo>
                      <a:pt x="492" y="324"/>
                    </a:lnTo>
                    <a:lnTo>
                      <a:pt x="490" y="314"/>
                    </a:lnTo>
                    <a:lnTo>
                      <a:pt x="490" y="314"/>
                    </a:lnTo>
                    <a:lnTo>
                      <a:pt x="490" y="310"/>
                    </a:lnTo>
                    <a:lnTo>
                      <a:pt x="490" y="310"/>
                    </a:lnTo>
                    <a:lnTo>
                      <a:pt x="488" y="296"/>
                    </a:lnTo>
                    <a:lnTo>
                      <a:pt x="488" y="296"/>
                    </a:lnTo>
                    <a:lnTo>
                      <a:pt x="484" y="284"/>
                    </a:lnTo>
                    <a:lnTo>
                      <a:pt x="484" y="284"/>
                    </a:lnTo>
                    <a:lnTo>
                      <a:pt x="482" y="278"/>
                    </a:lnTo>
                    <a:lnTo>
                      <a:pt x="482" y="278"/>
                    </a:lnTo>
                    <a:lnTo>
                      <a:pt x="484" y="266"/>
                    </a:lnTo>
                    <a:lnTo>
                      <a:pt x="484" y="266"/>
                    </a:lnTo>
                    <a:lnTo>
                      <a:pt x="484" y="252"/>
                    </a:lnTo>
                    <a:lnTo>
                      <a:pt x="484" y="252"/>
                    </a:lnTo>
                    <a:lnTo>
                      <a:pt x="482" y="236"/>
                    </a:lnTo>
                    <a:lnTo>
                      <a:pt x="482" y="236"/>
                    </a:lnTo>
                    <a:lnTo>
                      <a:pt x="480" y="230"/>
                    </a:lnTo>
                    <a:lnTo>
                      <a:pt x="476" y="226"/>
                    </a:lnTo>
                    <a:lnTo>
                      <a:pt x="476" y="226"/>
                    </a:lnTo>
                    <a:lnTo>
                      <a:pt x="472" y="226"/>
                    </a:lnTo>
                    <a:lnTo>
                      <a:pt x="472" y="226"/>
                    </a:lnTo>
                    <a:lnTo>
                      <a:pt x="472" y="224"/>
                    </a:lnTo>
                    <a:lnTo>
                      <a:pt x="466" y="222"/>
                    </a:lnTo>
                    <a:lnTo>
                      <a:pt x="466" y="222"/>
                    </a:lnTo>
                    <a:lnTo>
                      <a:pt x="450" y="218"/>
                    </a:lnTo>
                    <a:lnTo>
                      <a:pt x="450" y="218"/>
                    </a:lnTo>
                    <a:lnTo>
                      <a:pt x="442" y="216"/>
                    </a:lnTo>
                    <a:lnTo>
                      <a:pt x="442" y="216"/>
                    </a:lnTo>
                    <a:lnTo>
                      <a:pt x="430" y="212"/>
                    </a:lnTo>
                    <a:lnTo>
                      <a:pt x="430" y="212"/>
                    </a:lnTo>
                    <a:lnTo>
                      <a:pt x="418" y="208"/>
                    </a:lnTo>
                    <a:lnTo>
                      <a:pt x="418" y="208"/>
                    </a:lnTo>
                    <a:lnTo>
                      <a:pt x="402" y="204"/>
                    </a:lnTo>
                    <a:lnTo>
                      <a:pt x="402" y="204"/>
                    </a:lnTo>
                    <a:lnTo>
                      <a:pt x="380" y="194"/>
                    </a:lnTo>
                    <a:lnTo>
                      <a:pt x="380" y="194"/>
                    </a:lnTo>
                    <a:lnTo>
                      <a:pt x="366" y="190"/>
                    </a:lnTo>
                    <a:lnTo>
                      <a:pt x="366" y="190"/>
                    </a:lnTo>
                    <a:lnTo>
                      <a:pt x="358" y="188"/>
                    </a:lnTo>
                    <a:lnTo>
                      <a:pt x="358" y="188"/>
                    </a:lnTo>
                    <a:lnTo>
                      <a:pt x="352" y="184"/>
                    </a:lnTo>
                    <a:lnTo>
                      <a:pt x="352" y="184"/>
                    </a:lnTo>
                    <a:lnTo>
                      <a:pt x="348" y="182"/>
                    </a:lnTo>
                    <a:lnTo>
                      <a:pt x="346" y="178"/>
                    </a:lnTo>
                    <a:lnTo>
                      <a:pt x="346" y="178"/>
                    </a:lnTo>
                    <a:lnTo>
                      <a:pt x="342" y="172"/>
                    </a:lnTo>
                    <a:lnTo>
                      <a:pt x="342" y="172"/>
                    </a:lnTo>
                    <a:lnTo>
                      <a:pt x="336" y="168"/>
                    </a:lnTo>
                    <a:lnTo>
                      <a:pt x="336" y="168"/>
                    </a:lnTo>
                    <a:lnTo>
                      <a:pt x="336" y="166"/>
                    </a:lnTo>
                    <a:lnTo>
                      <a:pt x="336" y="166"/>
                    </a:lnTo>
                    <a:lnTo>
                      <a:pt x="334" y="166"/>
                    </a:lnTo>
                    <a:lnTo>
                      <a:pt x="334" y="164"/>
                    </a:lnTo>
                    <a:lnTo>
                      <a:pt x="334" y="164"/>
                    </a:lnTo>
                    <a:lnTo>
                      <a:pt x="332" y="158"/>
                    </a:lnTo>
                    <a:lnTo>
                      <a:pt x="332" y="158"/>
                    </a:lnTo>
                    <a:lnTo>
                      <a:pt x="332" y="158"/>
                    </a:lnTo>
                    <a:lnTo>
                      <a:pt x="332" y="158"/>
                    </a:lnTo>
                    <a:lnTo>
                      <a:pt x="330" y="148"/>
                    </a:lnTo>
                    <a:lnTo>
                      <a:pt x="330" y="148"/>
                    </a:lnTo>
                    <a:lnTo>
                      <a:pt x="330" y="138"/>
                    </a:lnTo>
                    <a:lnTo>
                      <a:pt x="330" y="138"/>
                    </a:lnTo>
                    <a:lnTo>
                      <a:pt x="332" y="122"/>
                    </a:lnTo>
                    <a:lnTo>
                      <a:pt x="332" y="122"/>
                    </a:lnTo>
                    <a:lnTo>
                      <a:pt x="332" y="110"/>
                    </a:lnTo>
                    <a:lnTo>
                      <a:pt x="332" y="110"/>
                    </a:lnTo>
                    <a:lnTo>
                      <a:pt x="334" y="108"/>
                    </a:lnTo>
                    <a:lnTo>
                      <a:pt x="334" y="108"/>
                    </a:lnTo>
                    <a:lnTo>
                      <a:pt x="336" y="108"/>
                    </a:lnTo>
                    <a:lnTo>
                      <a:pt x="336" y="106"/>
                    </a:lnTo>
                    <a:lnTo>
                      <a:pt x="336" y="106"/>
                    </a:lnTo>
                    <a:lnTo>
                      <a:pt x="338" y="104"/>
                    </a:lnTo>
                    <a:lnTo>
                      <a:pt x="338" y="104"/>
                    </a:lnTo>
                    <a:lnTo>
                      <a:pt x="340" y="102"/>
                    </a:lnTo>
                    <a:lnTo>
                      <a:pt x="340" y="98"/>
                    </a:lnTo>
                    <a:lnTo>
                      <a:pt x="340" y="98"/>
                    </a:lnTo>
                    <a:lnTo>
                      <a:pt x="342" y="88"/>
                    </a:lnTo>
                    <a:lnTo>
                      <a:pt x="342" y="88"/>
                    </a:lnTo>
                    <a:lnTo>
                      <a:pt x="342" y="76"/>
                    </a:lnTo>
                    <a:lnTo>
                      <a:pt x="342" y="76"/>
                    </a:lnTo>
                    <a:lnTo>
                      <a:pt x="340" y="70"/>
                    </a:lnTo>
                    <a:lnTo>
                      <a:pt x="338" y="68"/>
                    </a:lnTo>
                    <a:lnTo>
                      <a:pt x="338" y="68"/>
                    </a:lnTo>
                    <a:lnTo>
                      <a:pt x="334" y="66"/>
                    </a:lnTo>
                    <a:lnTo>
                      <a:pt x="334" y="68"/>
                    </a:lnTo>
                    <a:lnTo>
                      <a:pt x="334" y="68"/>
                    </a:lnTo>
                    <a:lnTo>
                      <a:pt x="334" y="62"/>
                    </a:lnTo>
                    <a:lnTo>
                      <a:pt x="334" y="62"/>
                    </a:lnTo>
                    <a:lnTo>
                      <a:pt x="332" y="56"/>
                    </a:lnTo>
                    <a:lnTo>
                      <a:pt x="332" y="56"/>
                    </a:lnTo>
                    <a:lnTo>
                      <a:pt x="330" y="46"/>
                    </a:lnTo>
                    <a:lnTo>
                      <a:pt x="330" y="46"/>
                    </a:lnTo>
                    <a:lnTo>
                      <a:pt x="326" y="32"/>
                    </a:lnTo>
                    <a:lnTo>
                      <a:pt x="326" y="32"/>
                    </a:lnTo>
                    <a:lnTo>
                      <a:pt x="324" y="26"/>
                    </a:lnTo>
                    <a:lnTo>
                      <a:pt x="320" y="22"/>
                    </a:lnTo>
                    <a:lnTo>
                      <a:pt x="320" y="22"/>
                    </a:lnTo>
                    <a:lnTo>
                      <a:pt x="310" y="14"/>
                    </a:lnTo>
                    <a:lnTo>
                      <a:pt x="310" y="14"/>
                    </a:lnTo>
                    <a:lnTo>
                      <a:pt x="300" y="8"/>
                    </a:lnTo>
                    <a:lnTo>
                      <a:pt x="300" y="8"/>
                    </a:lnTo>
                    <a:lnTo>
                      <a:pt x="290" y="4"/>
                    </a:lnTo>
                    <a:lnTo>
                      <a:pt x="290" y="4"/>
                    </a:lnTo>
                    <a:lnTo>
                      <a:pt x="280" y="2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54" y="0"/>
                    </a:lnTo>
                    <a:lnTo>
                      <a:pt x="254" y="0"/>
                    </a:lnTo>
                    <a:lnTo>
                      <a:pt x="244" y="4"/>
                    </a:lnTo>
                    <a:lnTo>
                      <a:pt x="234" y="12"/>
                    </a:lnTo>
                    <a:lnTo>
                      <a:pt x="234" y="12"/>
                    </a:lnTo>
                    <a:lnTo>
                      <a:pt x="222" y="24"/>
                    </a:lnTo>
                    <a:lnTo>
                      <a:pt x="222" y="24"/>
                    </a:lnTo>
                    <a:lnTo>
                      <a:pt x="218" y="30"/>
                    </a:lnTo>
                    <a:lnTo>
                      <a:pt x="214" y="32"/>
                    </a:lnTo>
                    <a:lnTo>
                      <a:pt x="214" y="32"/>
                    </a:lnTo>
                    <a:lnTo>
                      <a:pt x="214" y="34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10" y="42"/>
                    </a:lnTo>
                    <a:lnTo>
                      <a:pt x="210" y="42"/>
                    </a:lnTo>
                    <a:lnTo>
                      <a:pt x="208" y="54"/>
                    </a:lnTo>
                    <a:lnTo>
                      <a:pt x="208" y="54"/>
                    </a:lnTo>
                    <a:lnTo>
                      <a:pt x="208" y="62"/>
                    </a:lnTo>
                    <a:lnTo>
                      <a:pt x="208" y="62"/>
                    </a:lnTo>
                    <a:lnTo>
                      <a:pt x="208" y="70"/>
                    </a:lnTo>
                    <a:lnTo>
                      <a:pt x="208" y="70"/>
                    </a:lnTo>
                    <a:lnTo>
                      <a:pt x="210" y="82"/>
                    </a:lnTo>
                    <a:lnTo>
                      <a:pt x="210" y="82"/>
                    </a:lnTo>
                    <a:lnTo>
                      <a:pt x="212" y="84"/>
                    </a:lnTo>
                    <a:lnTo>
                      <a:pt x="210" y="86"/>
                    </a:lnTo>
                    <a:lnTo>
                      <a:pt x="210" y="86"/>
                    </a:lnTo>
                    <a:lnTo>
                      <a:pt x="208" y="86"/>
                    </a:lnTo>
                    <a:lnTo>
                      <a:pt x="206" y="88"/>
                    </a:lnTo>
                    <a:lnTo>
                      <a:pt x="206" y="88"/>
                    </a:lnTo>
                    <a:lnTo>
                      <a:pt x="206" y="94"/>
                    </a:lnTo>
                    <a:lnTo>
                      <a:pt x="208" y="100"/>
                    </a:lnTo>
                    <a:lnTo>
                      <a:pt x="208" y="100"/>
                    </a:lnTo>
                    <a:lnTo>
                      <a:pt x="210" y="110"/>
                    </a:lnTo>
                    <a:lnTo>
                      <a:pt x="210" y="110"/>
                    </a:lnTo>
                    <a:lnTo>
                      <a:pt x="212" y="116"/>
                    </a:lnTo>
                    <a:lnTo>
                      <a:pt x="214" y="120"/>
                    </a:lnTo>
                    <a:lnTo>
                      <a:pt x="214" y="120"/>
                    </a:lnTo>
                    <a:lnTo>
                      <a:pt x="218" y="124"/>
                    </a:lnTo>
                    <a:lnTo>
                      <a:pt x="218" y="124"/>
                    </a:lnTo>
                    <a:lnTo>
                      <a:pt x="220" y="124"/>
                    </a:lnTo>
                    <a:lnTo>
                      <a:pt x="220" y="124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8" y="142"/>
                    </a:lnTo>
                    <a:lnTo>
                      <a:pt x="228" y="142"/>
                    </a:lnTo>
                    <a:lnTo>
                      <a:pt x="230" y="148"/>
                    </a:lnTo>
                    <a:lnTo>
                      <a:pt x="230" y="148"/>
                    </a:lnTo>
                    <a:lnTo>
                      <a:pt x="234" y="156"/>
                    </a:lnTo>
                    <a:lnTo>
                      <a:pt x="234" y="162"/>
                    </a:lnTo>
                    <a:lnTo>
                      <a:pt x="234" y="162"/>
                    </a:lnTo>
                    <a:lnTo>
                      <a:pt x="234" y="166"/>
                    </a:lnTo>
                    <a:lnTo>
                      <a:pt x="234" y="170"/>
                    </a:lnTo>
                    <a:lnTo>
                      <a:pt x="234" y="170"/>
                    </a:lnTo>
                    <a:lnTo>
                      <a:pt x="236" y="174"/>
                    </a:lnTo>
                    <a:lnTo>
                      <a:pt x="236" y="178"/>
                    </a:lnTo>
                    <a:lnTo>
                      <a:pt x="236" y="178"/>
                    </a:lnTo>
                    <a:lnTo>
                      <a:pt x="234" y="182"/>
                    </a:lnTo>
                    <a:lnTo>
                      <a:pt x="234" y="182"/>
                    </a:lnTo>
                    <a:lnTo>
                      <a:pt x="232" y="188"/>
                    </a:lnTo>
                    <a:lnTo>
                      <a:pt x="232" y="188"/>
                    </a:lnTo>
                    <a:lnTo>
                      <a:pt x="224" y="192"/>
                    </a:lnTo>
                    <a:lnTo>
                      <a:pt x="224" y="192"/>
                    </a:lnTo>
                    <a:lnTo>
                      <a:pt x="218" y="196"/>
                    </a:lnTo>
                    <a:lnTo>
                      <a:pt x="218" y="196"/>
                    </a:lnTo>
                    <a:lnTo>
                      <a:pt x="212" y="198"/>
                    </a:lnTo>
                    <a:lnTo>
                      <a:pt x="212" y="198"/>
                    </a:lnTo>
                    <a:lnTo>
                      <a:pt x="206" y="198"/>
                    </a:lnTo>
                    <a:lnTo>
                      <a:pt x="198" y="202"/>
                    </a:lnTo>
                    <a:lnTo>
                      <a:pt x="198" y="202"/>
                    </a:lnTo>
                    <a:lnTo>
                      <a:pt x="180" y="210"/>
                    </a:lnTo>
                    <a:lnTo>
                      <a:pt x="180" y="210"/>
                    </a:lnTo>
                    <a:lnTo>
                      <a:pt x="166" y="216"/>
                    </a:lnTo>
                    <a:lnTo>
                      <a:pt x="166" y="216"/>
                    </a:lnTo>
                    <a:lnTo>
                      <a:pt x="150" y="220"/>
                    </a:lnTo>
                    <a:lnTo>
                      <a:pt x="150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24" y="228"/>
                    </a:lnTo>
                    <a:lnTo>
                      <a:pt x="124" y="228"/>
                    </a:lnTo>
                    <a:lnTo>
                      <a:pt x="118" y="232"/>
                    </a:lnTo>
                    <a:lnTo>
                      <a:pt x="118" y="232"/>
                    </a:lnTo>
                    <a:lnTo>
                      <a:pt x="116" y="232"/>
                    </a:lnTo>
                    <a:lnTo>
                      <a:pt x="114" y="236"/>
                    </a:lnTo>
                    <a:lnTo>
                      <a:pt x="114" y="236"/>
                    </a:lnTo>
                    <a:lnTo>
                      <a:pt x="110" y="242"/>
                    </a:lnTo>
                    <a:lnTo>
                      <a:pt x="110" y="252"/>
                    </a:lnTo>
                    <a:lnTo>
                      <a:pt x="110" y="252"/>
                    </a:lnTo>
                    <a:lnTo>
                      <a:pt x="110" y="266"/>
                    </a:lnTo>
                    <a:lnTo>
                      <a:pt x="110" y="266"/>
                    </a:lnTo>
                    <a:lnTo>
                      <a:pt x="110" y="274"/>
                    </a:lnTo>
                    <a:lnTo>
                      <a:pt x="110" y="274"/>
                    </a:lnTo>
                    <a:lnTo>
                      <a:pt x="110" y="282"/>
                    </a:lnTo>
                    <a:lnTo>
                      <a:pt x="110" y="282"/>
                    </a:lnTo>
                    <a:lnTo>
                      <a:pt x="104" y="292"/>
                    </a:lnTo>
                    <a:lnTo>
                      <a:pt x="104" y="292"/>
                    </a:lnTo>
                    <a:lnTo>
                      <a:pt x="102" y="304"/>
                    </a:lnTo>
                    <a:lnTo>
                      <a:pt x="102" y="304"/>
                    </a:lnTo>
                    <a:lnTo>
                      <a:pt x="100" y="316"/>
                    </a:lnTo>
                    <a:lnTo>
                      <a:pt x="100" y="316"/>
                    </a:lnTo>
                    <a:lnTo>
                      <a:pt x="98" y="336"/>
                    </a:lnTo>
                    <a:lnTo>
                      <a:pt x="98" y="336"/>
                    </a:lnTo>
                    <a:lnTo>
                      <a:pt x="96" y="354"/>
                    </a:lnTo>
                    <a:lnTo>
                      <a:pt x="96" y="354"/>
                    </a:lnTo>
                    <a:lnTo>
                      <a:pt x="94" y="366"/>
                    </a:lnTo>
                    <a:lnTo>
                      <a:pt x="94" y="366"/>
                    </a:lnTo>
                    <a:lnTo>
                      <a:pt x="88" y="388"/>
                    </a:lnTo>
                    <a:lnTo>
                      <a:pt x="88" y="388"/>
                    </a:lnTo>
                    <a:lnTo>
                      <a:pt x="86" y="404"/>
                    </a:lnTo>
                    <a:lnTo>
                      <a:pt x="86" y="404"/>
                    </a:lnTo>
                    <a:lnTo>
                      <a:pt x="84" y="418"/>
                    </a:lnTo>
                    <a:lnTo>
                      <a:pt x="84" y="418"/>
                    </a:lnTo>
                    <a:lnTo>
                      <a:pt x="84" y="424"/>
                    </a:lnTo>
                    <a:lnTo>
                      <a:pt x="84" y="424"/>
                    </a:lnTo>
                    <a:lnTo>
                      <a:pt x="84" y="432"/>
                    </a:lnTo>
                    <a:lnTo>
                      <a:pt x="84" y="432"/>
                    </a:lnTo>
                    <a:lnTo>
                      <a:pt x="82" y="440"/>
                    </a:lnTo>
                    <a:lnTo>
                      <a:pt x="80" y="450"/>
                    </a:lnTo>
                    <a:lnTo>
                      <a:pt x="80" y="450"/>
                    </a:lnTo>
                    <a:lnTo>
                      <a:pt x="80" y="464"/>
                    </a:lnTo>
                    <a:lnTo>
                      <a:pt x="80" y="464"/>
                    </a:lnTo>
                    <a:lnTo>
                      <a:pt x="78" y="470"/>
                    </a:lnTo>
                    <a:lnTo>
                      <a:pt x="76" y="480"/>
                    </a:lnTo>
                    <a:lnTo>
                      <a:pt x="76" y="480"/>
                    </a:lnTo>
                    <a:lnTo>
                      <a:pt x="74" y="512"/>
                    </a:lnTo>
                    <a:lnTo>
                      <a:pt x="74" y="512"/>
                    </a:lnTo>
                    <a:lnTo>
                      <a:pt x="72" y="542"/>
                    </a:lnTo>
                    <a:lnTo>
                      <a:pt x="72" y="542"/>
                    </a:lnTo>
                    <a:lnTo>
                      <a:pt x="70" y="562"/>
                    </a:lnTo>
                    <a:lnTo>
                      <a:pt x="70" y="562"/>
                    </a:lnTo>
                    <a:lnTo>
                      <a:pt x="68" y="570"/>
                    </a:lnTo>
                    <a:lnTo>
                      <a:pt x="66" y="578"/>
                    </a:lnTo>
                    <a:lnTo>
                      <a:pt x="66" y="578"/>
                    </a:lnTo>
                    <a:lnTo>
                      <a:pt x="66" y="592"/>
                    </a:lnTo>
                    <a:lnTo>
                      <a:pt x="66" y="592"/>
                    </a:lnTo>
                    <a:lnTo>
                      <a:pt x="66" y="606"/>
                    </a:lnTo>
                    <a:lnTo>
                      <a:pt x="66" y="606"/>
                    </a:lnTo>
                    <a:lnTo>
                      <a:pt x="66" y="624"/>
                    </a:lnTo>
                    <a:lnTo>
                      <a:pt x="66" y="624"/>
                    </a:lnTo>
                    <a:lnTo>
                      <a:pt x="66" y="642"/>
                    </a:lnTo>
                    <a:lnTo>
                      <a:pt x="66" y="642"/>
                    </a:lnTo>
                    <a:lnTo>
                      <a:pt x="66" y="658"/>
                    </a:lnTo>
                    <a:lnTo>
                      <a:pt x="66" y="658"/>
                    </a:lnTo>
                    <a:lnTo>
                      <a:pt x="66" y="660"/>
                    </a:lnTo>
                    <a:lnTo>
                      <a:pt x="66" y="662"/>
                    </a:lnTo>
                    <a:lnTo>
                      <a:pt x="66" y="662"/>
                    </a:lnTo>
                    <a:lnTo>
                      <a:pt x="70" y="664"/>
                    </a:lnTo>
                    <a:lnTo>
                      <a:pt x="70" y="664"/>
                    </a:lnTo>
                    <a:lnTo>
                      <a:pt x="72" y="664"/>
                    </a:lnTo>
                    <a:lnTo>
                      <a:pt x="72" y="664"/>
                    </a:lnTo>
                    <a:lnTo>
                      <a:pt x="74" y="670"/>
                    </a:lnTo>
                    <a:lnTo>
                      <a:pt x="74" y="670"/>
                    </a:lnTo>
                    <a:lnTo>
                      <a:pt x="74" y="676"/>
                    </a:lnTo>
                    <a:lnTo>
                      <a:pt x="74" y="676"/>
                    </a:lnTo>
                    <a:lnTo>
                      <a:pt x="74" y="676"/>
                    </a:lnTo>
                    <a:lnTo>
                      <a:pt x="74" y="676"/>
                    </a:lnTo>
                    <a:lnTo>
                      <a:pt x="74" y="688"/>
                    </a:lnTo>
                    <a:lnTo>
                      <a:pt x="74" y="688"/>
                    </a:lnTo>
                    <a:lnTo>
                      <a:pt x="72" y="694"/>
                    </a:lnTo>
                    <a:lnTo>
                      <a:pt x="72" y="694"/>
                    </a:lnTo>
                    <a:lnTo>
                      <a:pt x="72" y="702"/>
                    </a:lnTo>
                    <a:lnTo>
                      <a:pt x="72" y="702"/>
                    </a:lnTo>
                    <a:lnTo>
                      <a:pt x="70" y="708"/>
                    </a:lnTo>
                    <a:lnTo>
                      <a:pt x="70" y="708"/>
                    </a:lnTo>
                    <a:lnTo>
                      <a:pt x="70" y="712"/>
                    </a:lnTo>
                    <a:lnTo>
                      <a:pt x="70" y="712"/>
                    </a:lnTo>
                    <a:lnTo>
                      <a:pt x="72" y="716"/>
                    </a:lnTo>
                    <a:lnTo>
                      <a:pt x="72" y="716"/>
                    </a:lnTo>
                    <a:lnTo>
                      <a:pt x="72" y="722"/>
                    </a:lnTo>
                    <a:lnTo>
                      <a:pt x="72" y="722"/>
                    </a:lnTo>
                    <a:lnTo>
                      <a:pt x="74" y="728"/>
                    </a:lnTo>
                    <a:lnTo>
                      <a:pt x="74" y="728"/>
                    </a:lnTo>
                    <a:lnTo>
                      <a:pt x="74" y="738"/>
                    </a:lnTo>
                    <a:lnTo>
                      <a:pt x="74" y="738"/>
                    </a:lnTo>
                    <a:lnTo>
                      <a:pt x="76" y="744"/>
                    </a:lnTo>
                    <a:lnTo>
                      <a:pt x="76" y="744"/>
                    </a:lnTo>
                    <a:lnTo>
                      <a:pt x="76" y="746"/>
                    </a:lnTo>
                    <a:lnTo>
                      <a:pt x="76" y="746"/>
                    </a:lnTo>
                    <a:lnTo>
                      <a:pt x="76" y="750"/>
                    </a:lnTo>
                    <a:lnTo>
                      <a:pt x="76" y="750"/>
                    </a:lnTo>
                    <a:lnTo>
                      <a:pt x="78" y="752"/>
                    </a:lnTo>
                    <a:lnTo>
                      <a:pt x="78" y="752"/>
                    </a:lnTo>
                    <a:lnTo>
                      <a:pt x="78" y="754"/>
                    </a:lnTo>
                    <a:lnTo>
                      <a:pt x="78" y="754"/>
                    </a:lnTo>
                    <a:lnTo>
                      <a:pt x="76" y="762"/>
                    </a:lnTo>
                    <a:lnTo>
                      <a:pt x="76" y="762"/>
                    </a:lnTo>
                    <a:lnTo>
                      <a:pt x="72" y="770"/>
                    </a:lnTo>
                    <a:lnTo>
                      <a:pt x="72" y="770"/>
                    </a:lnTo>
                    <a:lnTo>
                      <a:pt x="68" y="778"/>
                    </a:lnTo>
                    <a:lnTo>
                      <a:pt x="68" y="778"/>
                    </a:lnTo>
                    <a:lnTo>
                      <a:pt x="62" y="792"/>
                    </a:lnTo>
                    <a:lnTo>
                      <a:pt x="62" y="792"/>
                    </a:lnTo>
                    <a:lnTo>
                      <a:pt x="58" y="802"/>
                    </a:lnTo>
                    <a:lnTo>
                      <a:pt x="56" y="812"/>
                    </a:lnTo>
                    <a:lnTo>
                      <a:pt x="56" y="812"/>
                    </a:lnTo>
                    <a:lnTo>
                      <a:pt x="56" y="822"/>
                    </a:lnTo>
                    <a:lnTo>
                      <a:pt x="56" y="822"/>
                    </a:lnTo>
                    <a:lnTo>
                      <a:pt x="54" y="822"/>
                    </a:lnTo>
                    <a:lnTo>
                      <a:pt x="54" y="822"/>
                    </a:lnTo>
                    <a:lnTo>
                      <a:pt x="48" y="820"/>
                    </a:lnTo>
                    <a:lnTo>
                      <a:pt x="48" y="820"/>
                    </a:lnTo>
                    <a:lnTo>
                      <a:pt x="46" y="820"/>
                    </a:lnTo>
                    <a:lnTo>
                      <a:pt x="46" y="820"/>
                    </a:lnTo>
                    <a:lnTo>
                      <a:pt x="44" y="822"/>
                    </a:lnTo>
                    <a:lnTo>
                      <a:pt x="44" y="822"/>
                    </a:lnTo>
                    <a:lnTo>
                      <a:pt x="44" y="822"/>
                    </a:lnTo>
                    <a:lnTo>
                      <a:pt x="44" y="822"/>
                    </a:lnTo>
                    <a:lnTo>
                      <a:pt x="42" y="822"/>
                    </a:lnTo>
                    <a:lnTo>
                      <a:pt x="42" y="822"/>
                    </a:lnTo>
                    <a:lnTo>
                      <a:pt x="40" y="822"/>
                    </a:lnTo>
                    <a:lnTo>
                      <a:pt x="40" y="822"/>
                    </a:lnTo>
                    <a:lnTo>
                      <a:pt x="40" y="826"/>
                    </a:lnTo>
                    <a:lnTo>
                      <a:pt x="40" y="826"/>
                    </a:lnTo>
                    <a:lnTo>
                      <a:pt x="38" y="830"/>
                    </a:lnTo>
                    <a:lnTo>
                      <a:pt x="38" y="830"/>
                    </a:lnTo>
                    <a:lnTo>
                      <a:pt x="36" y="830"/>
                    </a:lnTo>
                    <a:lnTo>
                      <a:pt x="36" y="832"/>
                    </a:lnTo>
                    <a:lnTo>
                      <a:pt x="36" y="832"/>
                    </a:lnTo>
                    <a:lnTo>
                      <a:pt x="36" y="834"/>
                    </a:lnTo>
                    <a:lnTo>
                      <a:pt x="36" y="834"/>
                    </a:lnTo>
                    <a:lnTo>
                      <a:pt x="30" y="844"/>
                    </a:lnTo>
                    <a:lnTo>
                      <a:pt x="30" y="844"/>
                    </a:lnTo>
                    <a:lnTo>
                      <a:pt x="28" y="846"/>
                    </a:lnTo>
                    <a:lnTo>
                      <a:pt x="28" y="846"/>
                    </a:lnTo>
                    <a:lnTo>
                      <a:pt x="26" y="854"/>
                    </a:lnTo>
                    <a:lnTo>
                      <a:pt x="26" y="854"/>
                    </a:lnTo>
                    <a:lnTo>
                      <a:pt x="24" y="856"/>
                    </a:lnTo>
                    <a:lnTo>
                      <a:pt x="24" y="856"/>
                    </a:lnTo>
                    <a:lnTo>
                      <a:pt x="22" y="860"/>
                    </a:lnTo>
                    <a:lnTo>
                      <a:pt x="22" y="860"/>
                    </a:lnTo>
                    <a:lnTo>
                      <a:pt x="18" y="866"/>
                    </a:lnTo>
                    <a:lnTo>
                      <a:pt x="18" y="866"/>
                    </a:lnTo>
                    <a:lnTo>
                      <a:pt x="16" y="876"/>
                    </a:lnTo>
                    <a:lnTo>
                      <a:pt x="16" y="876"/>
                    </a:lnTo>
                    <a:lnTo>
                      <a:pt x="14" y="884"/>
                    </a:lnTo>
                    <a:lnTo>
                      <a:pt x="14" y="884"/>
                    </a:lnTo>
                    <a:lnTo>
                      <a:pt x="14" y="888"/>
                    </a:lnTo>
                    <a:lnTo>
                      <a:pt x="14" y="888"/>
                    </a:lnTo>
                    <a:lnTo>
                      <a:pt x="10" y="890"/>
                    </a:lnTo>
                    <a:lnTo>
                      <a:pt x="10" y="890"/>
                    </a:lnTo>
                    <a:lnTo>
                      <a:pt x="10" y="892"/>
                    </a:lnTo>
                    <a:lnTo>
                      <a:pt x="10" y="894"/>
                    </a:lnTo>
                    <a:lnTo>
                      <a:pt x="10" y="894"/>
                    </a:lnTo>
                    <a:lnTo>
                      <a:pt x="12" y="894"/>
                    </a:lnTo>
                    <a:lnTo>
                      <a:pt x="12" y="894"/>
                    </a:lnTo>
                    <a:lnTo>
                      <a:pt x="8" y="908"/>
                    </a:lnTo>
                    <a:lnTo>
                      <a:pt x="8" y="908"/>
                    </a:lnTo>
                    <a:lnTo>
                      <a:pt x="2" y="932"/>
                    </a:lnTo>
                    <a:lnTo>
                      <a:pt x="2" y="932"/>
                    </a:lnTo>
                    <a:lnTo>
                      <a:pt x="0" y="956"/>
                    </a:lnTo>
                    <a:lnTo>
                      <a:pt x="0" y="956"/>
                    </a:lnTo>
                    <a:lnTo>
                      <a:pt x="0" y="988"/>
                    </a:lnTo>
                    <a:lnTo>
                      <a:pt x="0" y="988"/>
                    </a:lnTo>
                    <a:lnTo>
                      <a:pt x="2" y="1002"/>
                    </a:lnTo>
                    <a:lnTo>
                      <a:pt x="2" y="1002"/>
                    </a:lnTo>
                    <a:lnTo>
                      <a:pt x="4" y="1010"/>
                    </a:lnTo>
                    <a:lnTo>
                      <a:pt x="6" y="1020"/>
                    </a:lnTo>
                    <a:lnTo>
                      <a:pt x="6" y="1020"/>
                    </a:lnTo>
                    <a:lnTo>
                      <a:pt x="10" y="1026"/>
                    </a:lnTo>
                    <a:lnTo>
                      <a:pt x="12" y="1030"/>
                    </a:lnTo>
                    <a:lnTo>
                      <a:pt x="12" y="1030"/>
                    </a:lnTo>
                    <a:lnTo>
                      <a:pt x="14" y="1032"/>
                    </a:lnTo>
                    <a:lnTo>
                      <a:pt x="14" y="1032"/>
                    </a:lnTo>
                    <a:lnTo>
                      <a:pt x="16" y="1034"/>
                    </a:lnTo>
                    <a:lnTo>
                      <a:pt x="16" y="1034"/>
                    </a:lnTo>
                    <a:lnTo>
                      <a:pt x="18" y="1036"/>
                    </a:lnTo>
                    <a:lnTo>
                      <a:pt x="18" y="1036"/>
                    </a:lnTo>
                    <a:lnTo>
                      <a:pt x="18" y="1036"/>
                    </a:lnTo>
                    <a:lnTo>
                      <a:pt x="18" y="1036"/>
                    </a:lnTo>
                    <a:lnTo>
                      <a:pt x="20" y="1036"/>
                    </a:lnTo>
                    <a:lnTo>
                      <a:pt x="20" y="1036"/>
                    </a:lnTo>
                    <a:lnTo>
                      <a:pt x="22" y="1036"/>
                    </a:lnTo>
                    <a:lnTo>
                      <a:pt x="22" y="1036"/>
                    </a:lnTo>
                    <a:lnTo>
                      <a:pt x="22" y="1036"/>
                    </a:lnTo>
                    <a:lnTo>
                      <a:pt x="22" y="1038"/>
                    </a:lnTo>
                    <a:lnTo>
                      <a:pt x="22" y="1038"/>
                    </a:lnTo>
                    <a:lnTo>
                      <a:pt x="26" y="1038"/>
                    </a:lnTo>
                    <a:lnTo>
                      <a:pt x="26" y="1038"/>
                    </a:lnTo>
                    <a:lnTo>
                      <a:pt x="26" y="1036"/>
                    </a:lnTo>
                    <a:lnTo>
                      <a:pt x="28" y="1038"/>
                    </a:lnTo>
                    <a:lnTo>
                      <a:pt x="28" y="1038"/>
                    </a:lnTo>
                    <a:lnTo>
                      <a:pt x="28" y="1038"/>
                    </a:lnTo>
                    <a:lnTo>
                      <a:pt x="30" y="1038"/>
                    </a:lnTo>
                    <a:lnTo>
                      <a:pt x="30" y="1038"/>
                    </a:lnTo>
                    <a:lnTo>
                      <a:pt x="36" y="1040"/>
                    </a:lnTo>
                    <a:lnTo>
                      <a:pt x="36" y="1040"/>
                    </a:lnTo>
                    <a:lnTo>
                      <a:pt x="44" y="1040"/>
                    </a:lnTo>
                    <a:lnTo>
                      <a:pt x="44" y="1040"/>
                    </a:lnTo>
                    <a:lnTo>
                      <a:pt x="50" y="1040"/>
                    </a:lnTo>
                    <a:lnTo>
                      <a:pt x="50" y="1040"/>
                    </a:lnTo>
                    <a:lnTo>
                      <a:pt x="50" y="1042"/>
                    </a:lnTo>
                    <a:lnTo>
                      <a:pt x="50" y="1042"/>
                    </a:lnTo>
                    <a:lnTo>
                      <a:pt x="50" y="1042"/>
                    </a:lnTo>
                    <a:lnTo>
                      <a:pt x="54" y="1042"/>
                    </a:lnTo>
                    <a:lnTo>
                      <a:pt x="54" y="1042"/>
                    </a:lnTo>
                    <a:lnTo>
                      <a:pt x="54" y="1044"/>
                    </a:lnTo>
                    <a:lnTo>
                      <a:pt x="58" y="1046"/>
                    </a:lnTo>
                    <a:lnTo>
                      <a:pt x="58" y="1046"/>
                    </a:lnTo>
                    <a:lnTo>
                      <a:pt x="70" y="1048"/>
                    </a:lnTo>
                    <a:lnTo>
                      <a:pt x="70" y="1048"/>
                    </a:lnTo>
                    <a:lnTo>
                      <a:pt x="76" y="1050"/>
                    </a:lnTo>
                    <a:lnTo>
                      <a:pt x="76" y="1054"/>
                    </a:lnTo>
                    <a:lnTo>
                      <a:pt x="76" y="1054"/>
                    </a:lnTo>
                    <a:lnTo>
                      <a:pt x="74" y="1058"/>
                    </a:lnTo>
                    <a:lnTo>
                      <a:pt x="74" y="1058"/>
                    </a:lnTo>
                    <a:lnTo>
                      <a:pt x="74" y="1060"/>
                    </a:lnTo>
                    <a:lnTo>
                      <a:pt x="74" y="1060"/>
                    </a:lnTo>
                    <a:lnTo>
                      <a:pt x="72" y="1060"/>
                    </a:lnTo>
                    <a:lnTo>
                      <a:pt x="74" y="1062"/>
                    </a:lnTo>
                    <a:lnTo>
                      <a:pt x="74" y="1062"/>
                    </a:lnTo>
                    <a:lnTo>
                      <a:pt x="74" y="1062"/>
                    </a:lnTo>
                    <a:lnTo>
                      <a:pt x="74" y="1064"/>
                    </a:lnTo>
                    <a:lnTo>
                      <a:pt x="74" y="1064"/>
                    </a:lnTo>
                    <a:lnTo>
                      <a:pt x="74" y="1068"/>
                    </a:lnTo>
                    <a:lnTo>
                      <a:pt x="74" y="1070"/>
                    </a:lnTo>
                    <a:lnTo>
                      <a:pt x="74" y="1070"/>
                    </a:lnTo>
                    <a:lnTo>
                      <a:pt x="76" y="1070"/>
                    </a:lnTo>
                    <a:lnTo>
                      <a:pt x="76" y="1070"/>
                    </a:lnTo>
                    <a:lnTo>
                      <a:pt x="76" y="1076"/>
                    </a:lnTo>
                    <a:lnTo>
                      <a:pt x="76" y="1076"/>
                    </a:lnTo>
                    <a:lnTo>
                      <a:pt x="78" y="1086"/>
                    </a:lnTo>
                    <a:lnTo>
                      <a:pt x="78" y="1086"/>
                    </a:lnTo>
                    <a:lnTo>
                      <a:pt x="80" y="1092"/>
                    </a:lnTo>
                    <a:lnTo>
                      <a:pt x="80" y="1092"/>
                    </a:lnTo>
                    <a:lnTo>
                      <a:pt x="84" y="1108"/>
                    </a:lnTo>
                    <a:lnTo>
                      <a:pt x="84" y="1108"/>
                    </a:lnTo>
                    <a:lnTo>
                      <a:pt x="86" y="1120"/>
                    </a:lnTo>
                    <a:lnTo>
                      <a:pt x="86" y="1120"/>
                    </a:lnTo>
                    <a:lnTo>
                      <a:pt x="86" y="1128"/>
                    </a:lnTo>
                    <a:lnTo>
                      <a:pt x="86" y="1128"/>
                    </a:lnTo>
                    <a:lnTo>
                      <a:pt x="86" y="1130"/>
                    </a:lnTo>
                    <a:lnTo>
                      <a:pt x="86" y="1132"/>
                    </a:lnTo>
                    <a:lnTo>
                      <a:pt x="86" y="1132"/>
                    </a:lnTo>
                    <a:lnTo>
                      <a:pt x="84" y="1134"/>
                    </a:lnTo>
                    <a:lnTo>
                      <a:pt x="84" y="1136"/>
                    </a:lnTo>
                    <a:lnTo>
                      <a:pt x="84" y="1136"/>
                    </a:lnTo>
                    <a:lnTo>
                      <a:pt x="86" y="1140"/>
                    </a:lnTo>
                    <a:lnTo>
                      <a:pt x="86" y="1140"/>
                    </a:lnTo>
                    <a:lnTo>
                      <a:pt x="86" y="1144"/>
                    </a:lnTo>
                    <a:lnTo>
                      <a:pt x="86" y="1144"/>
                    </a:lnTo>
                    <a:lnTo>
                      <a:pt x="88" y="1146"/>
                    </a:lnTo>
                    <a:lnTo>
                      <a:pt x="88" y="1146"/>
                    </a:lnTo>
                    <a:lnTo>
                      <a:pt x="88" y="1146"/>
                    </a:lnTo>
                    <a:lnTo>
                      <a:pt x="88" y="1146"/>
                    </a:lnTo>
                    <a:lnTo>
                      <a:pt x="88" y="1152"/>
                    </a:lnTo>
                    <a:lnTo>
                      <a:pt x="88" y="1152"/>
                    </a:lnTo>
                    <a:lnTo>
                      <a:pt x="88" y="1156"/>
                    </a:lnTo>
                    <a:lnTo>
                      <a:pt x="88" y="1156"/>
                    </a:lnTo>
                    <a:lnTo>
                      <a:pt x="88" y="1160"/>
                    </a:lnTo>
                    <a:lnTo>
                      <a:pt x="88" y="1160"/>
                    </a:lnTo>
                    <a:lnTo>
                      <a:pt x="84" y="1166"/>
                    </a:lnTo>
                    <a:lnTo>
                      <a:pt x="84" y="1166"/>
                    </a:lnTo>
                    <a:lnTo>
                      <a:pt x="82" y="1168"/>
                    </a:lnTo>
                    <a:lnTo>
                      <a:pt x="82" y="1168"/>
                    </a:lnTo>
                    <a:lnTo>
                      <a:pt x="80" y="1172"/>
                    </a:lnTo>
                    <a:lnTo>
                      <a:pt x="80" y="1172"/>
                    </a:lnTo>
                    <a:lnTo>
                      <a:pt x="66" y="1190"/>
                    </a:lnTo>
                    <a:lnTo>
                      <a:pt x="66" y="1190"/>
                    </a:lnTo>
                    <a:lnTo>
                      <a:pt x="60" y="1198"/>
                    </a:lnTo>
                    <a:lnTo>
                      <a:pt x="56" y="1206"/>
                    </a:lnTo>
                    <a:lnTo>
                      <a:pt x="56" y="1206"/>
                    </a:lnTo>
                    <a:lnTo>
                      <a:pt x="56" y="1210"/>
                    </a:lnTo>
                    <a:lnTo>
                      <a:pt x="60" y="1214"/>
                    </a:lnTo>
                    <a:lnTo>
                      <a:pt x="60" y="1214"/>
                    </a:lnTo>
                    <a:lnTo>
                      <a:pt x="66" y="1214"/>
                    </a:lnTo>
                    <a:lnTo>
                      <a:pt x="72" y="1212"/>
                    </a:lnTo>
                    <a:lnTo>
                      <a:pt x="72" y="1212"/>
                    </a:lnTo>
                    <a:lnTo>
                      <a:pt x="80" y="1208"/>
                    </a:lnTo>
                    <a:lnTo>
                      <a:pt x="80" y="1208"/>
                    </a:lnTo>
                    <a:lnTo>
                      <a:pt x="84" y="1206"/>
                    </a:lnTo>
                    <a:lnTo>
                      <a:pt x="84" y="1206"/>
                    </a:lnTo>
                    <a:lnTo>
                      <a:pt x="92" y="1204"/>
                    </a:lnTo>
                    <a:lnTo>
                      <a:pt x="92" y="1204"/>
                    </a:lnTo>
                    <a:lnTo>
                      <a:pt x="102" y="1200"/>
                    </a:lnTo>
                    <a:lnTo>
                      <a:pt x="102" y="1200"/>
                    </a:lnTo>
                    <a:lnTo>
                      <a:pt x="108" y="1198"/>
                    </a:lnTo>
                    <a:lnTo>
                      <a:pt x="108" y="1198"/>
                    </a:lnTo>
                    <a:lnTo>
                      <a:pt x="108" y="1204"/>
                    </a:lnTo>
                    <a:lnTo>
                      <a:pt x="108" y="1204"/>
                    </a:lnTo>
                    <a:lnTo>
                      <a:pt x="108" y="1208"/>
                    </a:lnTo>
                    <a:lnTo>
                      <a:pt x="108" y="1208"/>
                    </a:lnTo>
                    <a:lnTo>
                      <a:pt x="100" y="1208"/>
                    </a:lnTo>
                    <a:lnTo>
                      <a:pt x="100" y="1208"/>
                    </a:lnTo>
                    <a:lnTo>
                      <a:pt x="94" y="1210"/>
                    </a:lnTo>
                    <a:lnTo>
                      <a:pt x="90" y="1214"/>
                    </a:lnTo>
                    <a:lnTo>
                      <a:pt x="90" y="1214"/>
                    </a:lnTo>
                    <a:lnTo>
                      <a:pt x="84" y="1222"/>
                    </a:lnTo>
                    <a:lnTo>
                      <a:pt x="84" y="1222"/>
                    </a:lnTo>
                    <a:lnTo>
                      <a:pt x="82" y="1228"/>
                    </a:lnTo>
                    <a:lnTo>
                      <a:pt x="82" y="1228"/>
                    </a:lnTo>
                    <a:lnTo>
                      <a:pt x="82" y="1232"/>
                    </a:lnTo>
                    <a:lnTo>
                      <a:pt x="82" y="1232"/>
                    </a:lnTo>
                    <a:lnTo>
                      <a:pt x="80" y="1234"/>
                    </a:lnTo>
                    <a:lnTo>
                      <a:pt x="80" y="1234"/>
                    </a:lnTo>
                    <a:lnTo>
                      <a:pt x="78" y="1240"/>
                    </a:lnTo>
                    <a:lnTo>
                      <a:pt x="78" y="1240"/>
                    </a:lnTo>
                    <a:lnTo>
                      <a:pt x="76" y="1248"/>
                    </a:lnTo>
                    <a:lnTo>
                      <a:pt x="76" y="1248"/>
                    </a:lnTo>
                    <a:lnTo>
                      <a:pt x="74" y="1254"/>
                    </a:lnTo>
                    <a:lnTo>
                      <a:pt x="74" y="1254"/>
                    </a:lnTo>
                    <a:lnTo>
                      <a:pt x="74" y="1256"/>
                    </a:lnTo>
                    <a:lnTo>
                      <a:pt x="74" y="1258"/>
                    </a:lnTo>
                    <a:lnTo>
                      <a:pt x="74" y="1258"/>
                    </a:lnTo>
                    <a:lnTo>
                      <a:pt x="76" y="1258"/>
                    </a:lnTo>
                    <a:lnTo>
                      <a:pt x="76" y="1258"/>
                    </a:lnTo>
                    <a:lnTo>
                      <a:pt x="68" y="1264"/>
                    </a:lnTo>
                    <a:lnTo>
                      <a:pt x="68" y="1264"/>
                    </a:lnTo>
                    <a:lnTo>
                      <a:pt x="64" y="1266"/>
                    </a:lnTo>
                    <a:lnTo>
                      <a:pt x="64" y="1266"/>
                    </a:lnTo>
                    <a:lnTo>
                      <a:pt x="68" y="1264"/>
                    </a:lnTo>
                    <a:lnTo>
                      <a:pt x="68" y="1264"/>
                    </a:lnTo>
                    <a:lnTo>
                      <a:pt x="66" y="1268"/>
                    </a:lnTo>
                    <a:lnTo>
                      <a:pt x="66" y="1268"/>
                    </a:lnTo>
                    <a:lnTo>
                      <a:pt x="60" y="1272"/>
                    </a:lnTo>
                    <a:lnTo>
                      <a:pt x="60" y="1272"/>
                    </a:lnTo>
                    <a:lnTo>
                      <a:pt x="54" y="1276"/>
                    </a:lnTo>
                    <a:lnTo>
                      <a:pt x="54" y="1276"/>
                    </a:lnTo>
                    <a:lnTo>
                      <a:pt x="50" y="1278"/>
                    </a:lnTo>
                    <a:lnTo>
                      <a:pt x="50" y="1278"/>
                    </a:lnTo>
                    <a:lnTo>
                      <a:pt x="46" y="1280"/>
                    </a:lnTo>
                    <a:lnTo>
                      <a:pt x="46" y="1280"/>
                    </a:lnTo>
                    <a:lnTo>
                      <a:pt x="44" y="1282"/>
                    </a:lnTo>
                    <a:lnTo>
                      <a:pt x="44" y="1282"/>
                    </a:lnTo>
                    <a:lnTo>
                      <a:pt x="40" y="1284"/>
                    </a:lnTo>
                    <a:lnTo>
                      <a:pt x="40" y="1284"/>
                    </a:lnTo>
                    <a:lnTo>
                      <a:pt x="34" y="1288"/>
                    </a:lnTo>
                    <a:lnTo>
                      <a:pt x="34" y="1288"/>
                    </a:lnTo>
                    <a:lnTo>
                      <a:pt x="28" y="1290"/>
                    </a:lnTo>
                    <a:lnTo>
                      <a:pt x="24" y="1294"/>
                    </a:lnTo>
                    <a:lnTo>
                      <a:pt x="24" y="1294"/>
                    </a:lnTo>
                    <a:lnTo>
                      <a:pt x="22" y="1296"/>
                    </a:lnTo>
                    <a:lnTo>
                      <a:pt x="22" y="1300"/>
                    </a:lnTo>
                    <a:lnTo>
                      <a:pt x="22" y="1300"/>
                    </a:lnTo>
                    <a:lnTo>
                      <a:pt x="22" y="1302"/>
                    </a:lnTo>
                    <a:lnTo>
                      <a:pt x="22" y="1302"/>
                    </a:lnTo>
                    <a:lnTo>
                      <a:pt x="20" y="1304"/>
                    </a:lnTo>
                    <a:lnTo>
                      <a:pt x="20" y="1304"/>
                    </a:lnTo>
                    <a:lnTo>
                      <a:pt x="18" y="1304"/>
                    </a:lnTo>
                    <a:lnTo>
                      <a:pt x="18" y="1304"/>
                    </a:lnTo>
                    <a:lnTo>
                      <a:pt x="18" y="1306"/>
                    </a:lnTo>
                    <a:lnTo>
                      <a:pt x="22" y="1308"/>
                    </a:lnTo>
                    <a:lnTo>
                      <a:pt x="22" y="1308"/>
                    </a:lnTo>
                    <a:lnTo>
                      <a:pt x="30" y="1310"/>
                    </a:lnTo>
                    <a:lnTo>
                      <a:pt x="44" y="1312"/>
                    </a:lnTo>
                    <a:lnTo>
                      <a:pt x="44" y="1312"/>
                    </a:lnTo>
                    <a:lnTo>
                      <a:pt x="62" y="1314"/>
                    </a:lnTo>
                    <a:lnTo>
                      <a:pt x="82" y="1312"/>
                    </a:lnTo>
                    <a:lnTo>
                      <a:pt x="82" y="1312"/>
                    </a:lnTo>
                    <a:lnTo>
                      <a:pt x="96" y="1310"/>
                    </a:lnTo>
                    <a:lnTo>
                      <a:pt x="104" y="1308"/>
                    </a:lnTo>
                    <a:lnTo>
                      <a:pt x="104" y="1308"/>
                    </a:lnTo>
                    <a:lnTo>
                      <a:pt x="110" y="1300"/>
                    </a:lnTo>
                    <a:lnTo>
                      <a:pt x="110" y="1300"/>
                    </a:lnTo>
                    <a:lnTo>
                      <a:pt x="116" y="1296"/>
                    </a:lnTo>
                    <a:lnTo>
                      <a:pt x="116" y="1296"/>
                    </a:lnTo>
                    <a:lnTo>
                      <a:pt x="118" y="1294"/>
                    </a:lnTo>
                    <a:lnTo>
                      <a:pt x="118" y="1294"/>
                    </a:lnTo>
                    <a:lnTo>
                      <a:pt x="134" y="1298"/>
                    </a:lnTo>
                    <a:lnTo>
                      <a:pt x="134" y="1298"/>
                    </a:lnTo>
                    <a:lnTo>
                      <a:pt x="142" y="1300"/>
                    </a:lnTo>
                    <a:lnTo>
                      <a:pt x="150" y="1298"/>
                    </a:lnTo>
                    <a:lnTo>
                      <a:pt x="150" y="1298"/>
                    </a:lnTo>
                    <a:lnTo>
                      <a:pt x="162" y="1296"/>
                    </a:lnTo>
                    <a:lnTo>
                      <a:pt x="172" y="1294"/>
                    </a:lnTo>
                    <a:lnTo>
                      <a:pt x="172" y="1294"/>
                    </a:lnTo>
                    <a:lnTo>
                      <a:pt x="176" y="1292"/>
                    </a:lnTo>
                    <a:lnTo>
                      <a:pt x="176" y="1290"/>
                    </a:lnTo>
                    <a:lnTo>
                      <a:pt x="176" y="1290"/>
                    </a:lnTo>
                    <a:lnTo>
                      <a:pt x="176" y="1288"/>
                    </a:lnTo>
                    <a:lnTo>
                      <a:pt x="176" y="1288"/>
                    </a:lnTo>
                    <a:lnTo>
                      <a:pt x="178" y="1286"/>
                    </a:lnTo>
                    <a:lnTo>
                      <a:pt x="178" y="1284"/>
                    </a:lnTo>
                    <a:lnTo>
                      <a:pt x="178" y="1284"/>
                    </a:lnTo>
                    <a:lnTo>
                      <a:pt x="180" y="1274"/>
                    </a:lnTo>
                    <a:lnTo>
                      <a:pt x="180" y="1274"/>
                    </a:lnTo>
                    <a:lnTo>
                      <a:pt x="180" y="1264"/>
                    </a:lnTo>
                    <a:lnTo>
                      <a:pt x="180" y="1264"/>
                    </a:lnTo>
                    <a:lnTo>
                      <a:pt x="180" y="1262"/>
                    </a:lnTo>
                    <a:lnTo>
                      <a:pt x="180" y="1262"/>
                    </a:lnTo>
                    <a:lnTo>
                      <a:pt x="180" y="1262"/>
                    </a:lnTo>
                    <a:lnTo>
                      <a:pt x="180" y="1262"/>
                    </a:lnTo>
                    <a:lnTo>
                      <a:pt x="182" y="1254"/>
                    </a:lnTo>
                    <a:lnTo>
                      <a:pt x="182" y="1254"/>
                    </a:lnTo>
                    <a:lnTo>
                      <a:pt x="182" y="1246"/>
                    </a:lnTo>
                    <a:lnTo>
                      <a:pt x="182" y="1238"/>
                    </a:lnTo>
                    <a:lnTo>
                      <a:pt x="182" y="1238"/>
                    </a:lnTo>
                    <a:lnTo>
                      <a:pt x="182" y="1228"/>
                    </a:lnTo>
                    <a:lnTo>
                      <a:pt x="182" y="1228"/>
                    </a:lnTo>
                    <a:lnTo>
                      <a:pt x="182" y="1222"/>
                    </a:lnTo>
                    <a:lnTo>
                      <a:pt x="182" y="1222"/>
                    </a:lnTo>
                    <a:lnTo>
                      <a:pt x="190" y="1212"/>
                    </a:lnTo>
                    <a:lnTo>
                      <a:pt x="190" y="1212"/>
                    </a:lnTo>
                    <a:lnTo>
                      <a:pt x="198" y="1200"/>
                    </a:lnTo>
                    <a:lnTo>
                      <a:pt x="210" y="1182"/>
                    </a:lnTo>
                    <a:lnTo>
                      <a:pt x="210" y="1182"/>
                    </a:lnTo>
                    <a:lnTo>
                      <a:pt x="214" y="1170"/>
                    </a:lnTo>
                    <a:lnTo>
                      <a:pt x="214" y="1170"/>
                    </a:lnTo>
                    <a:lnTo>
                      <a:pt x="216" y="1162"/>
                    </a:lnTo>
                    <a:lnTo>
                      <a:pt x="216" y="1162"/>
                    </a:lnTo>
                    <a:lnTo>
                      <a:pt x="218" y="1152"/>
                    </a:lnTo>
                    <a:lnTo>
                      <a:pt x="218" y="1152"/>
                    </a:lnTo>
                    <a:lnTo>
                      <a:pt x="226" y="1112"/>
                    </a:lnTo>
                    <a:lnTo>
                      <a:pt x="226" y="1112"/>
                    </a:lnTo>
                    <a:lnTo>
                      <a:pt x="230" y="1086"/>
                    </a:lnTo>
                    <a:lnTo>
                      <a:pt x="230" y="1086"/>
                    </a:lnTo>
                    <a:lnTo>
                      <a:pt x="236" y="1062"/>
                    </a:lnTo>
                    <a:lnTo>
                      <a:pt x="236" y="1062"/>
                    </a:lnTo>
                    <a:lnTo>
                      <a:pt x="244" y="1016"/>
                    </a:lnTo>
                    <a:lnTo>
                      <a:pt x="244" y="1016"/>
                    </a:lnTo>
                    <a:lnTo>
                      <a:pt x="254" y="952"/>
                    </a:lnTo>
                    <a:lnTo>
                      <a:pt x="254" y="952"/>
                    </a:lnTo>
                    <a:lnTo>
                      <a:pt x="264" y="892"/>
                    </a:lnTo>
                    <a:lnTo>
                      <a:pt x="264" y="892"/>
                    </a:lnTo>
                    <a:lnTo>
                      <a:pt x="268" y="866"/>
                    </a:lnTo>
                    <a:lnTo>
                      <a:pt x="268" y="866"/>
                    </a:lnTo>
                    <a:lnTo>
                      <a:pt x="270" y="860"/>
                    </a:lnTo>
                    <a:lnTo>
                      <a:pt x="270" y="860"/>
                    </a:lnTo>
                    <a:lnTo>
                      <a:pt x="272" y="864"/>
                    </a:lnTo>
                    <a:lnTo>
                      <a:pt x="272" y="864"/>
                    </a:lnTo>
                    <a:lnTo>
                      <a:pt x="276" y="880"/>
                    </a:lnTo>
                    <a:lnTo>
                      <a:pt x="276" y="880"/>
                    </a:lnTo>
                    <a:lnTo>
                      <a:pt x="282" y="896"/>
                    </a:lnTo>
                    <a:lnTo>
                      <a:pt x="282" y="896"/>
                    </a:lnTo>
                    <a:lnTo>
                      <a:pt x="284" y="900"/>
                    </a:lnTo>
                    <a:lnTo>
                      <a:pt x="284" y="900"/>
                    </a:lnTo>
                    <a:lnTo>
                      <a:pt x="284" y="908"/>
                    </a:lnTo>
                    <a:lnTo>
                      <a:pt x="284" y="908"/>
                    </a:lnTo>
                    <a:lnTo>
                      <a:pt x="288" y="928"/>
                    </a:lnTo>
                    <a:lnTo>
                      <a:pt x="288" y="928"/>
                    </a:lnTo>
                    <a:lnTo>
                      <a:pt x="292" y="940"/>
                    </a:lnTo>
                    <a:lnTo>
                      <a:pt x="292" y="940"/>
                    </a:lnTo>
                    <a:lnTo>
                      <a:pt x="294" y="950"/>
                    </a:lnTo>
                    <a:lnTo>
                      <a:pt x="294" y="950"/>
                    </a:lnTo>
                    <a:lnTo>
                      <a:pt x="296" y="962"/>
                    </a:lnTo>
                    <a:lnTo>
                      <a:pt x="296" y="962"/>
                    </a:lnTo>
                    <a:lnTo>
                      <a:pt x="294" y="978"/>
                    </a:lnTo>
                    <a:lnTo>
                      <a:pt x="294" y="978"/>
                    </a:lnTo>
                    <a:lnTo>
                      <a:pt x="292" y="994"/>
                    </a:lnTo>
                    <a:lnTo>
                      <a:pt x="292" y="994"/>
                    </a:lnTo>
                    <a:lnTo>
                      <a:pt x="294" y="1008"/>
                    </a:lnTo>
                    <a:lnTo>
                      <a:pt x="294" y="1008"/>
                    </a:lnTo>
                    <a:lnTo>
                      <a:pt x="294" y="1026"/>
                    </a:lnTo>
                    <a:lnTo>
                      <a:pt x="294" y="1026"/>
                    </a:lnTo>
                    <a:lnTo>
                      <a:pt x="296" y="1048"/>
                    </a:lnTo>
                    <a:lnTo>
                      <a:pt x="296" y="1048"/>
                    </a:lnTo>
                    <a:lnTo>
                      <a:pt x="296" y="1068"/>
                    </a:lnTo>
                    <a:lnTo>
                      <a:pt x="296" y="1068"/>
                    </a:lnTo>
                    <a:lnTo>
                      <a:pt x="294" y="1078"/>
                    </a:lnTo>
                    <a:lnTo>
                      <a:pt x="294" y="1078"/>
                    </a:lnTo>
                    <a:lnTo>
                      <a:pt x="294" y="1086"/>
                    </a:lnTo>
                    <a:lnTo>
                      <a:pt x="294" y="1096"/>
                    </a:lnTo>
                    <a:lnTo>
                      <a:pt x="294" y="1096"/>
                    </a:lnTo>
                    <a:lnTo>
                      <a:pt x="296" y="1112"/>
                    </a:lnTo>
                    <a:lnTo>
                      <a:pt x="296" y="1112"/>
                    </a:lnTo>
                    <a:lnTo>
                      <a:pt x="298" y="1126"/>
                    </a:lnTo>
                    <a:lnTo>
                      <a:pt x="298" y="1126"/>
                    </a:lnTo>
                    <a:lnTo>
                      <a:pt x="300" y="1132"/>
                    </a:lnTo>
                    <a:lnTo>
                      <a:pt x="300" y="1132"/>
                    </a:lnTo>
                    <a:lnTo>
                      <a:pt x="296" y="1146"/>
                    </a:lnTo>
                    <a:lnTo>
                      <a:pt x="296" y="1146"/>
                    </a:lnTo>
                    <a:lnTo>
                      <a:pt x="292" y="1160"/>
                    </a:lnTo>
                    <a:lnTo>
                      <a:pt x="292" y="1160"/>
                    </a:lnTo>
                    <a:lnTo>
                      <a:pt x="286" y="1180"/>
                    </a:lnTo>
                    <a:lnTo>
                      <a:pt x="286" y="1180"/>
                    </a:lnTo>
                    <a:lnTo>
                      <a:pt x="282" y="1194"/>
                    </a:lnTo>
                    <a:lnTo>
                      <a:pt x="280" y="1212"/>
                    </a:lnTo>
                    <a:lnTo>
                      <a:pt x="280" y="1212"/>
                    </a:lnTo>
                    <a:lnTo>
                      <a:pt x="278" y="1226"/>
                    </a:lnTo>
                    <a:lnTo>
                      <a:pt x="280" y="1234"/>
                    </a:lnTo>
                    <a:lnTo>
                      <a:pt x="280" y="1234"/>
                    </a:lnTo>
                    <a:lnTo>
                      <a:pt x="284" y="1244"/>
                    </a:lnTo>
                    <a:lnTo>
                      <a:pt x="284" y="1244"/>
                    </a:lnTo>
                    <a:lnTo>
                      <a:pt x="288" y="1252"/>
                    </a:lnTo>
                    <a:lnTo>
                      <a:pt x="288" y="1252"/>
                    </a:lnTo>
                    <a:lnTo>
                      <a:pt x="290" y="1254"/>
                    </a:lnTo>
                    <a:lnTo>
                      <a:pt x="290" y="1254"/>
                    </a:lnTo>
                    <a:lnTo>
                      <a:pt x="290" y="1254"/>
                    </a:lnTo>
                    <a:lnTo>
                      <a:pt x="290" y="1256"/>
                    </a:lnTo>
                    <a:lnTo>
                      <a:pt x="290" y="1256"/>
                    </a:lnTo>
                    <a:lnTo>
                      <a:pt x="296" y="1264"/>
                    </a:lnTo>
                    <a:lnTo>
                      <a:pt x="296" y="1264"/>
                    </a:lnTo>
                    <a:lnTo>
                      <a:pt x="302" y="1272"/>
                    </a:lnTo>
                    <a:lnTo>
                      <a:pt x="302" y="1272"/>
                    </a:lnTo>
                    <a:lnTo>
                      <a:pt x="304" y="1278"/>
                    </a:lnTo>
                    <a:lnTo>
                      <a:pt x="304" y="1278"/>
                    </a:lnTo>
                    <a:lnTo>
                      <a:pt x="304" y="1278"/>
                    </a:lnTo>
                    <a:lnTo>
                      <a:pt x="304" y="1278"/>
                    </a:lnTo>
                    <a:lnTo>
                      <a:pt x="304" y="1286"/>
                    </a:lnTo>
                    <a:lnTo>
                      <a:pt x="304" y="1286"/>
                    </a:lnTo>
                    <a:lnTo>
                      <a:pt x="304" y="1290"/>
                    </a:lnTo>
                    <a:lnTo>
                      <a:pt x="306" y="1292"/>
                    </a:lnTo>
                    <a:lnTo>
                      <a:pt x="306" y="1292"/>
                    </a:lnTo>
                    <a:lnTo>
                      <a:pt x="312" y="1296"/>
                    </a:lnTo>
                    <a:lnTo>
                      <a:pt x="312" y="1296"/>
                    </a:lnTo>
                    <a:lnTo>
                      <a:pt x="318" y="1298"/>
                    </a:lnTo>
                    <a:lnTo>
                      <a:pt x="318" y="1298"/>
                    </a:lnTo>
                    <a:lnTo>
                      <a:pt x="320" y="1298"/>
                    </a:lnTo>
                    <a:lnTo>
                      <a:pt x="320" y="1298"/>
                    </a:lnTo>
                    <a:lnTo>
                      <a:pt x="322" y="1300"/>
                    </a:lnTo>
                    <a:lnTo>
                      <a:pt x="322" y="1300"/>
                    </a:lnTo>
                    <a:lnTo>
                      <a:pt x="322" y="1302"/>
                    </a:lnTo>
                    <a:lnTo>
                      <a:pt x="322" y="1302"/>
                    </a:lnTo>
                    <a:lnTo>
                      <a:pt x="322" y="1304"/>
                    </a:lnTo>
                    <a:lnTo>
                      <a:pt x="322" y="1304"/>
                    </a:lnTo>
                    <a:lnTo>
                      <a:pt x="322" y="1306"/>
                    </a:lnTo>
                    <a:lnTo>
                      <a:pt x="322" y="1308"/>
                    </a:lnTo>
                    <a:lnTo>
                      <a:pt x="322" y="1308"/>
                    </a:lnTo>
                    <a:lnTo>
                      <a:pt x="324" y="1310"/>
                    </a:lnTo>
                    <a:lnTo>
                      <a:pt x="330" y="1314"/>
                    </a:lnTo>
                    <a:lnTo>
                      <a:pt x="330" y="1314"/>
                    </a:lnTo>
                    <a:lnTo>
                      <a:pt x="338" y="1316"/>
                    </a:lnTo>
                    <a:lnTo>
                      <a:pt x="352" y="1316"/>
                    </a:lnTo>
                    <a:lnTo>
                      <a:pt x="352" y="1316"/>
                    </a:lnTo>
                    <a:lnTo>
                      <a:pt x="380" y="1314"/>
                    </a:lnTo>
                    <a:lnTo>
                      <a:pt x="380" y="1314"/>
                    </a:lnTo>
                    <a:lnTo>
                      <a:pt x="388" y="1312"/>
                    </a:lnTo>
                    <a:lnTo>
                      <a:pt x="392" y="1310"/>
                    </a:lnTo>
                    <a:lnTo>
                      <a:pt x="392" y="1310"/>
                    </a:lnTo>
                    <a:lnTo>
                      <a:pt x="392" y="1306"/>
                    </a:lnTo>
                    <a:lnTo>
                      <a:pt x="392" y="1306"/>
                    </a:lnTo>
                    <a:lnTo>
                      <a:pt x="392" y="1302"/>
                    </a:lnTo>
                    <a:lnTo>
                      <a:pt x="392" y="1302"/>
                    </a:lnTo>
                    <a:lnTo>
                      <a:pt x="390" y="1302"/>
                    </a:lnTo>
                    <a:lnTo>
                      <a:pt x="390" y="1302"/>
                    </a:lnTo>
                    <a:lnTo>
                      <a:pt x="392" y="1300"/>
                    </a:lnTo>
                    <a:lnTo>
                      <a:pt x="390" y="1294"/>
                    </a:lnTo>
                    <a:lnTo>
                      <a:pt x="390" y="1294"/>
                    </a:lnTo>
                    <a:lnTo>
                      <a:pt x="388" y="1288"/>
                    </a:lnTo>
                    <a:lnTo>
                      <a:pt x="386" y="1284"/>
                    </a:lnTo>
                    <a:lnTo>
                      <a:pt x="386" y="1284"/>
                    </a:lnTo>
                    <a:lnTo>
                      <a:pt x="384" y="1276"/>
                    </a:lnTo>
                    <a:lnTo>
                      <a:pt x="384" y="1276"/>
                    </a:lnTo>
                    <a:lnTo>
                      <a:pt x="382" y="1276"/>
                    </a:lnTo>
                    <a:lnTo>
                      <a:pt x="382" y="1276"/>
                    </a:lnTo>
                    <a:lnTo>
                      <a:pt x="380" y="1272"/>
                    </a:lnTo>
                    <a:lnTo>
                      <a:pt x="380" y="1272"/>
                    </a:lnTo>
                    <a:lnTo>
                      <a:pt x="380" y="1268"/>
                    </a:lnTo>
                    <a:lnTo>
                      <a:pt x="380" y="1268"/>
                    </a:lnTo>
                    <a:lnTo>
                      <a:pt x="380" y="1268"/>
                    </a:lnTo>
                    <a:lnTo>
                      <a:pt x="382" y="1264"/>
                    </a:lnTo>
                    <a:lnTo>
                      <a:pt x="382" y="1264"/>
                    </a:lnTo>
                    <a:lnTo>
                      <a:pt x="380" y="1258"/>
                    </a:lnTo>
                    <a:lnTo>
                      <a:pt x="380" y="1258"/>
                    </a:lnTo>
                    <a:lnTo>
                      <a:pt x="382" y="1254"/>
                    </a:lnTo>
                    <a:lnTo>
                      <a:pt x="382" y="1254"/>
                    </a:lnTo>
                    <a:lnTo>
                      <a:pt x="382" y="1250"/>
                    </a:lnTo>
                    <a:lnTo>
                      <a:pt x="382" y="1250"/>
                    </a:lnTo>
                    <a:lnTo>
                      <a:pt x="382" y="1248"/>
                    </a:lnTo>
                    <a:lnTo>
                      <a:pt x="382" y="1248"/>
                    </a:lnTo>
                    <a:lnTo>
                      <a:pt x="384" y="1246"/>
                    </a:lnTo>
                    <a:lnTo>
                      <a:pt x="384" y="1246"/>
                    </a:lnTo>
                    <a:lnTo>
                      <a:pt x="384" y="1242"/>
                    </a:lnTo>
                    <a:lnTo>
                      <a:pt x="384" y="1242"/>
                    </a:lnTo>
                    <a:lnTo>
                      <a:pt x="386" y="1240"/>
                    </a:lnTo>
                    <a:lnTo>
                      <a:pt x="386" y="1234"/>
                    </a:lnTo>
                    <a:lnTo>
                      <a:pt x="386" y="1234"/>
                    </a:lnTo>
                    <a:lnTo>
                      <a:pt x="388" y="1224"/>
                    </a:lnTo>
                    <a:lnTo>
                      <a:pt x="388" y="1224"/>
                    </a:lnTo>
                    <a:lnTo>
                      <a:pt x="392" y="1206"/>
                    </a:lnTo>
                    <a:lnTo>
                      <a:pt x="392" y="1206"/>
                    </a:lnTo>
                    <a:lnTo>
                      <a:pt x="394" y="1192"/>
                    </a:lnTo>
                    <a:lnTo>
                      <a:pt x="398" y="1174"/>
                    </a:lnTo>
                    <a:lnTo>
                      <a:pt x="398" y="1174"/>
                    </a:lnTo>
                    <a:lnTo>
                      <a:pt x="400" y="1150"/>
                    </a:lnTo>
                    <a:lnTo>
                      <a:pt x="400" y="1150"/>
                    </a:lnTo>
                    <a:lnTo>
                      <a:pt x="404" y="1110"/>
                    </a:lnTo>
                    <a:lnTo>
                      <a:pt x="404" y="1110"/>
                    </a:lnTo>
                    <a:lnTo>
                      <a:pt x="408" y="1054"/>
                    </a:lnTo>
                    <a:lnTo>
                      <a:pt x="408" y="1054"/>
                    </a:lnTo>
                    <a:lnTo>
                      <a:pt x="410" y="1020"/>
                    </a:lnTo>
                    <a:lnTo>
                      <a:pt x="410" y="1020"/>
                    </a:lnTo>
                    <a:lnTo>
                      <a:pt x="414" y="1002"/>
                    </a:lnTo>
                    <a:lnTo>
                      <a:pt x="414" y="1002"/>
                    </a:lnTo>
                    <a:lnTo>
                      <a:pt x="424" y="966"/>
                    </a:lnTo>
                    <a:lnTo>
                      <a:pt x="424" y="966"/>
                    </a:lnTo>
                    <a:lnTo>
                      <a:pt x="428" y="944"/>
                    </a:lnTo>
                    <a:lnTo>
                      <a:pt x="432" y="922"/>
                    </a:lnTo>
                    <a:lnTo>
                      <a:pt x="432" y="922"/>
                    </a:lnTo>
                    <a:lnTo>
                      <a:pt x="434" y="886"/>
                    </a:lnTo>
                    <a:lnTo>
                      <a:pt x="434" y="886"/>
                    </a:lnTo>
                    <a:lnTo>
                      <a:pt x="436" y="862"/>
                    </a:lnTo>
                    <a:lnTo>
                      <a:pt x="436" y="862"/>
                    </a:lnTo>
                    <a:lnTo>
                      <a:pt x="436" y="842"/>
                    </a:lnTo>
                    <a:lnTo>
                      <a:pt x="436" y="842"/>
                    </a:lnTo>
                    <a:lnTo>
                      <a:pt x="440" y="792"/>
                    </a:lnTo>
                    <a:lnTo>
                      <a:pt x="440" y="792"/>
                    </a:lnTo>
                    <a:lnTo>
                      <a:pt x="444" y="756"/>
                    </a:lnTo>
                    <a:lnTo>
                      <a:pt x="444" y="756"/>
                    </a:lnTo>
                    <a:lnTo>
                      <a:pt x="446" y="722"/>
                    </a:lnTo>
                    <a:lnTo>
                      <a:pt x="446" y="722"/>
                    </a:lnTo>
                    <a:lnTo>
                      <a:pt x="448" y="698"/>
                    </a:lnTo>
                    <a:lnTo>
                      <a:pt x="448" y="698"/>
                    </a:lnTo>
                    <a:lnTo>
                      <a:pt x="448" y="692"/>
                    </a:lnTo>
                    <a:lnTo>
                      <a:pt x="448" y="692"/>
                    </a:lnTo>
                    <a:lnTo>
                      <a:pt x="450" y="686"/>
                    </a:lnTo>
                    <a:lnTo>
                      <a:pt x="450" y="686"/>
                    </a:lnTo>
                    <a:lnTo>
                      <a:pt x="450" y="680"/>
                    </a:lnTo>
                    <a:lnTo>
                      <a:pt x="450" y="678"/>
                    </a:lnTo>
                    <a:lnTo>
                      <a:pt x="450" y="678"/>
                    </a:lnTo>
                    <a:lnTo>
                      <a:pt x="454" y="678"/>
                    </a:lnTo>
                    <a:lnTo>
                      <a:pt x="454" y="678"/>
                    </a:lnTo>
                    <a:lnTo>
                      <a:pt x="458" y="674"/>
                    </a:lnTo>
                    <a:lnTo>
                      <a:pt x="458" y="674"/>
                    </a:lnTo>
                    <a:lnTo>
                      <a:pt x="460" y="672"/>
                    </a:lnTo>
                    <a:lnTo>
                      <a:pt x="460" y="672"/>
                    </a:lnTo>
                    <a:lnTo>
                      <a:pt x="460" y="674"/>
                    </a:lnTo>
                    <a:lnTo>
                      <a:pt x="460" y="674"/>
                    </a:lnTo>
                    <a:lnTo>
                      <a:pt x="462" y="680"/>
                    </a:lnTo>
                    <a:lnTo>
                      <a:pt x="462" y="680"/>
                    </a:lnTo>
                    <a:lnTo>
                      <a:pt x="462" y="682"/>
                    </a:lnTo>
                    <a:lnTo>
                      <a:pt x="462" y="680"/>
                    </a:lnTo>
                    <a:lnTo>
                      <a:pt x="462" y="680"/>
                    </a:lnTo>
                    <a:lnTo>
                      <a:pt x="470" y="670"/>
                    </a:lnTo>
                    <a:lnTo>
                      <a:pt x="470" y="670"/>
                    </a:lnTo>
                    <a:lnTo>
                      <a:pt x="476" y="658"/>
                    </a:lnTo>
                    <a:lnTo>
                      <a:pt x="476" y="658"/>
                    </a:lnTo>
                    <a:lnTo>
                      <a:pt x="480" y="654"/>
                    </a:lnTo>
                    <a:lnTo>
                      <a:pt x="480" y="654"/>
                    </a:lnTo>
                    <a:lnTo>
                      <a:pt x="482" y="650"/>
                    </a:lnTo>
                    <a:lnTo>
                      <a:pt x="482" y="650"/>
                    </a:lnTo>
                    <a:lnTo>
                      <a:pt x="486" y="644"/>
                    </a:lnTo>
                    <a:lnTo>
                      <a:pt x="486" y="644"/>
                    </a:lnTo>
                    <a:lnTo>
                      <a:pt x="488" y="642"/>
                    </a:lnTo>
                    <a:lnTo>
                      <a:pt x="488" y="642"/>
                    </a:lnTo>
                    <a:lnTo>
                      <a:pt x="492" y="638"/>
                    </a:lnTo>
                    <a:lnTo>
                      <a:pt x="492" y="638"/>
                    </a:lnTo>
                    <a:lnTo>
                      <a:pt x="494" y="634"/>
                    </a:lnTo>
                    <a:lnTo>
                      <a:pt x="494" y="634"/>
                    </a:lnTo>
                    <a:lnTo>
                      <a:pt x="496" y="630"/>
                    </a:lnTo>
                    <a:lnTo>
                      <a:pt x="500" y="622"/>
                    </a:lnTo>
                    <a:lnTo>
                      <a:pt x="500" y="622"/>
                    </a:lnTo>
                    <a:lnTo>
                      <a:pt x="502" y="606"/>
                    </a:lnTo>
                    <a:lnTo>
                      <a:pt x="502" y="606"/>
                    </a:lnTo>
                    <a:lnTo>
                      <a:pt x="504" y="594"/>
                    </a:lnTo>
                    <a:lnTo>
                      <a:pt x="504" y="594"/>
                    </a:lnTo>
                    <a:lnTo>
                      <a:pt x="504" y="586"/>
                    </a:lnTo>
                    <a:lnTo>
                      <a:pt x="504" y="586"/>
                    </a:lnTo>
                    <a:lnTo>
                      <a:pt x="502" y="576"/>
                    </a:lnTo>
                    <a:lnTo>
                      <a:pt x="502" y="576"/>
                    </a:lnTo>
                    <a:lnTo>
                      <a:pt x="504" y="568"/>
                    </a:lnTo>
                    <a:lnTo>
                      <a:pt x="504" y="568"/>
                    </a:lnTo>
                    <a:lnTo>
                      <a:pt x="506" y="558"/>
                    </a:lnTo>
                    <a:lnTo>
                      <a:pt x="506" y="558"/>
                    </a:lnTo>
                    <a:lnTo>
                      <a:pt x="510" y="546"/>
                    </a:lnTo>
                    <a:lnTo>
                      <a:pt x="510" y="546"/>
                    </a:lnTo>
                    <a:lnTo>
                      <a:pt x="512" y="532"/>
                    </a:lnTo>
                    <a:lnTo>
                      <a:pt x="512" y="532"/>
                    </a:lnTo>
                    <a:lnTo>
                      <a:pt x="514" y="522"/>
                    </a:lnTo>
                    <a:lnTo>
                      <a:pt x="514" y="522"/>
                    </a:lnTo>
                    <a:lnTo>
                      <a:pt x="514" y="512"/>
                    </a:lnTo>
                    <a:lnTo>
                      <a:pt x="514" y="512"/>
                    </a:lnTo>
                    <a:lnTo>
                      <a:pt x="514" y="502"/>
                    </a:lnTo>
                    <a:lnTo>
                      <a:pt x="514" y="502"/>
                    </a:lnTo>
                    <a:close/>
                    <a:moveTo>
                      <a:pt x="96" y="720"/>
                    </a:moveTo>
                    <a:lnTo>
                      <a:pt x="96" y="720"/>
                    </a:lnTo>
                    <a:lnTo>
                      <a:pt x="98" y="718"/>
                    </a:lnTo>
                    <a:lnTo>
                      <a:pt x="98" y="718"/>
                    </a:lnTo>
                    <a:lnTo>
                      <a:pt x="100" y="716"/>
                    </a:lnTo>
                    <a:lnTo>
                      <a:pt x="100" y="716"/>
                    </a:lnTo>
                    <a:lnTo>
                      <a:pt x="106" y="714"/>
                    </a:lnTo>
                    <a:lnTo>
                      <a:pt x="106" y="714"/>
                    </a:lnTo>
                    <a:lnTo>
                      <a:pt x="108" y="718"/>
                    </a:lnTo>
                    <a:lnTo>
                      <a:pt x="108" y="718"/>
                    </a:lnTo>
                    <a:lnTo>
                      <a:pt x="108" y="722"/>
                    </a:lnTo>
                    <a:lnTo>
                      <a:pt x="108" y="722"/>
                    </a:lnTo>
                    <a:lnTo>
                      <a:pt x="110" y="728"/>
                    </a:lnTo>
                    <a:lnTo>
                      <a:pt x="110" y="728"/>
                    </a:lnTo>
                    <a:lnTo>
                      <a:pt x="112" y="732"/>
                    </a:lnTo>
                    <a:lnTo>
                      <a:pt x="112" y="732"/>
                    </a:lnTo>
                    <a:lnTo>
                      <a:pt x="110" y="732"/>
                    </a:lnTo>
                    <a:lnTo>
                      <a:pt x="110" y="732"/>
                    </a:lnTo>
                    <a:lnTo>
                      <a:pt x="106" y="732"/>
                    </a:lnTo>
                    <a:lnTo>
                      <a:pt x="106" y="732"/>
                    </a:lnTo>
                    <a:lnTo>
                      <a:pt x="106" y="730"/>
                    </a:lnTo>
                    <a:lnTo>
                      <a:pt x="106" y="730"/>
                    </a:lnTo>
                    <a:lnTo>
                      <a:pt x="104" y="728"/>
                    </a:lnTo>
                    <a:lnTo>
                      <a:pt x="104" y="728"/>
                    </a:lnTo>
                    <a:lnTo>
                      <a:pt x="100" y="728"/>
                    </a:lnTo>
                    <a:lnTo>
                      <a:pt x="100" y="728"/>
                    </a:lnTo>
                    <a:lnTo>
                      <a:pt x="98" y="724"/>
                    </a:lnTo>
                    <a:lnTo>
                      <a:pt x="98" y="724"/>
                    </a:lnTo>
                    <a:lnTo>
                      <a:pt x="98" y="722"/>
                    </a:lnTo>
                    <a:lnTo>
                      <a:pt x="96" y="720"/>
                    </a:lnTo>
                    <a:lnTo>
                      <a:pt x="96" y="720"/>
                    </a:lnTo>
                    <a:lnTo>
                      <a:pt x="96" y="720"/>
                    </a:lnTo>
                    <a:lnTo>
                      <a:pt x="96" y="720"/>
                    </a:lnTo>
                    <a:close/>
                    <a:moveTo>
                      <a:pt x="106" y="742"/>
                    </a:moveTo>
                    <a:lnTo>
                      <a:pt x="106" y="742"/>
                    </a:lnTo>
                    <a:lnTo>
                      <a:pt x="104" y="744"/>
                    </a:lnTo>
                    <a:lnTo>
                      <a:pt x="104" y="744"/>
                    </a:lnTo>
                    <a:lnTo>
                      <a:pt x="102" y="742"/>
                    </a:lnTo>
                    <a:lnTo>
                      <a:pt x="104" y="740"/>
                    </a:lnTo>
                    <a:lnTo>
                      <a:pt x="104" y="740"/>
                    </a:lnTo>
                    <a:lnTo>
                      <a:pt x="106" y="740"/>
                    </a:lnTo>
                    <a:lnTo>
                      <a:pt x="106" y="742"/>
                    </a:lnTo>
                    <a:lnTo>
                      <a:pt x="106" y="742"/>
                    </a:lnTo>
                    <a:close/>
                    <a:moveTo>
                      <a:pt x="96" y="802"/>
                    </a:moveTo>
                    <a:lnTo>
                      <a:pt x="96" y="802"/>
                    </a:lnTo>
                    <a:lnTo>
                      <a:pt x="94" y="800"/>
                    </a:lnTo>
                    <a:lnTo>
                      <a:pt x="94" y="800"/>
                    </a:lnTo>
                    <a:lnTo>
                      <a:pt x="92" y="798"/>
                    </a:lnTo>
                    <a:lnTo>
                      <a:pt x="92" y="798"/>
                    </a:lnTo>
                    <a:lnTo>
                      <a:pt x="92" y="800"/>
                    </a:lnTo>
                    <a:lnTo>
                      <a:pt x="90" y="800"/>
                    </a:lnTo>
                    <a:lnTo>
                      <a:pt x="90" y="800"/>
                    </a:lnTo>
                    <a:lnTo>
                      <a:pt x="88" y="800"/>
                    </a:lnTo>
                    <a:lnTo>
                      <a:pt x="88" y="800"/>
                    </a:lnTo>
                    <a:lnTo>
                      <a:pt x="86" y="800"/>
                    </a:lnTo>
                    <a:lnTo>
                      <a:pt x="86" y="800"/>
                    </a:lnTo>
                    <a:lnTo>
                      <a:pt x="80" y="802"/>
                    </a:lnTo>
                    <a:lnTo>
                      <a:pt x="80" y="802"/>
                    </a:lnTo>
                    <a:lnTo>
                      <a:pt x="82" y="798"/>
                    </a:lnTo>
                    <a:lnTo>
                      <a:pt x="82" y="798"/>
                    </a:lnTo>
                    <a:lnTo>
                      <a:pt x="90" y="778"/>
                    </a:lnTo>
                    <a:lnTo>
                      <a:pt x="90" y="778"/>
                    </a:lnTo>
                    <a:lnTo>
                      <a:pt x="96" y="764"/>
                    </a:lnTo>
                    <a:lnTo>
                      <a:pt x="96" y="764"/>
                    </a:lnTo>
                    <a:lnTo>
                      <a:pt x="98" y="766"/>
                    </a:lnTo>
                    <a:lnTo>
                      <a:pt x="98" y="766"/>
                    </a:lnTo>
                    <a:lnTo>
                      <a:pt x="100" y="764"/>
                    </a:lnTo>
                    <a:lnTo>
                      <a:pt x="100" y="764"/>
                    </a:lnTo>
                    <a:lnTo>
                      <a:pt x="100" y="768"/>
                    </a:lnTo>
                    <a:lnTo>
                      <a:pt x="100" y="768"/>
                    </a:lnTo>
                    <a:lnTo>
                      <a:pt x="100" y="782"/>
                    </a:lnTo>
                    <a:lnTo>
                      <a:pt x="100" y="782"/>
                    </a:lnTo>
                    <a:lnTo>
                      <a:pt x="102" y="802"/>
                    </a:lnTo>
                    <a:lnTo>
                      <a:pt x="102" y="802"/>
                    </a:lnTo>
                    <a:lnTo>
                      <a:pt x="102" y="804"/>
                    </a:lnTo>
                    <a:lnTo>
                      <a:pt x="102" y="804"/>
                    </a:lnTo>
                    <a:lnTo>
                      <a:pt x="98" y="802"/>
                    </a:lnTo>
                    <a:lnTo>
                      <a:pt x="98" y="802"/>
                    </a:lnTo>
                    <a:lnTo>
                      <a:pt x="96" y="802"/>
                    </a:lnTo>
                    <a:lnTo>
                      <a:pt x="96" y="802"/>
                    </a:lnTo>
                    <a:close/>
                    <a:moveTo>
                      <a:pt x="108" y="1186"/>
                    </a:moveTo>
                    <a:lnTo>
                      <a:pt x="108" y="1186"/>
                    </a:lnTo>
                    <a:lnTo>
                      <a:pt x="106" y="1192"/>
                    </a:lnTo>
                    <a:lnTo>
                      <a:pt x="106" y="1192"/>
                    </a:lnTo>
                    <a:lnTo>
                      <a:pt x="104" y="1192"/>
                    </a:lnTo>
                    <a:lnTo>
                      <a:pt x="104" y="1192"/>
                    </a:lnTo>
                    <a:lnTo>
                      <a:pt x="104" y="1192"/>
                    </a:lnTo>
                    <a:lnTo>
                      <a:pt x="102" y="1190"/>
                    </a:lnTo>
                    <a:lnTo>
                      <a:pt x="102" y="1190"/>
                    </a:lnTo>
                    <a:lnTo>
                      <a:pt x="100" y="1186"/>
                    </a:lnTo>
                    <a:lnTo>
                      <a:pt x="100" y="1186"/>
                    </a:lnTo>
                    <a:lnTo>
                      <a:pt x="104" y="1184"/>
                    </a:lnTo>
                    <a:lnTo>
                      <a:pt x="104" y="1184"/>
                    </a:lnTo>
                    <a:lnTo>
                      <a:pt x="108" y="1184"/>
                    </a:lnTo>
                    <a:lnTo>
                      <a:pt x="108" y="1184"/>
                    </a:lnTo>
                    <a:lnTo>
                      <a:pt x="108" y="1186"/>
                    </a:lnTo>
                    <a:lnTo>
                      <a:pt x="108" y="1186"/>
                    </a:lnTo>
                    <a:close/>
                    <a:moveTo>
                      <a:pt x="128" y="744"/>
                    </a:moveTo>
                    <a:lnTo>
                      <a:pt x="128" y="744"/>
                    </a:lnTo>
                    <a:lnTo>
                      <a:pt x="124" y="754"/>
                    </a:lnTo>
                    <a:lnTo>
                      <a:pt x="124" y="754"/>
                    </a:lnTo>
                    <a:lnTo>
                      <a:pt x="122" y="768"/>
                    </a:lnTo>
                    <a:lnTo>
                      <a:pt x="122" y="768"/>
                    </a:lnTo>
                    <a:lnTo>
                      <a:pt x="120" y="778"/>
                    </a:lnTo>
                    <a:lnTo>
                      <a:pt x="120" y="778"/>
                    </a:lnTo>
                    <a:lnTo>
                      <a:pt x="118" y="790"/>
                    </a:lnTo>
                    <a:lnTo>
                      <a:pt x="118" y="790"/>
                    </a:lnTo>
                    <a:lnTo>
                      <a:pt x="116" y="796"/>
                    </a:lnTo>
                    <a:lnTo>
                      <a:pt x="116" y="796"/>
                    </a:lnTo>
                    <a:lnTo>
                      <a:pt x="116" y="794"/>
                    </a:lnTo>
                    <a:lnTo>
                      <a:pt x="116" y="794"/>
                    </a:lnTo>
                    <a:lnTo>
                      <a:pt x="116" y="786"/>
                    </a:lnTo>
                    <a:lnTo>
                      <a:pt x="116" y="786"/>
                    </a:lnTo>
                    <a:lnTo>
                      <a:pt x="116" y="782"/>
                    </a:lnTo>
                    <a:lnTo>
                      <a:pt x="116" y="782"/>
                    </a:lnTo>
                    <a:lnTo>
                      <a:pt x="116" y="774"/>
                    </a:lnTo>
                    <a:lnTo>
                      <a:pt x="116" y="774"/>
                    </a:lnTo>
                    <a:lnTo>
                      <a:pt x="116" y="770"/>
                    </a:lnTo>
                    <a:lnTo>
                      <a:pt x="116" y="770"/>
                    </a:lnTo>
                    <a:lnTo>
                      <a:pt x="116" y="766"/>
                    </a:lnTo>
                    <a:lnTo>
                      <a:pt x="116" y="766"/>
                    </a:lnTo>
                    <a:lnTo>
                      <a:pt x="114" y="764"/>
                    </a:lnTo>
                    <a:lnTo>
                      <a:pt x="114" y="764"/>
                    </a:lnTo>
                    <a:lnTo>
                      <a:pt x="114" y="760"/>
                    </a:lnTo>
                    <a:lnTo>
                      <a:pt x="114" y="760"/>
                    </a:lnTo>
                    <a:lnTo>
                      <a:pt x="114" y="758"/>
                    </a:lnTo>
                    <a:lnTo>
                      <a:pt x="114" y="758"/>
                    </a:lnTo>
                    <a:lnTo>
                      <a:pt x="114" y="758"/>
                    </a:lnTo>
                    <a:lnTo>
                      <a:pt x="114" y="758"/>
                    </a:lnTo>
                    <a:lnTo>
                      <a:pt x="118" y="756"/>
                    </a:lnTo>
                    <a:lnTo>
                      <a:pt x="118" y="756"/>
                    </a:lnTo>
                    <a:lnTo>
                      <a:pt x="120" y="754"/>
                    </a:lnTo>
                    <a:lnTo>
                      <a:pt x="122" y="752"/>
                    </a:lnTo>
                    <a:lnTo>
                      <a:pt x="122" y="752"/>
                    </a:lnTo>
                    <a:lnTo>
                      <a:pt x="122" y="750"/>
                    </a:lnTo>
                    <a:lnTo>
                      <a:pt x="122" y="748"/>
                    </a:lnTo>
                    <a:lnTo>
                      <a:pt x="118" y="746"/>
                    </a:lnTo>
                    <a:lnTo>
                      <a:pt x="118" y="746"/>
                    </a:lnTo>
                    <a:lnTo>
                      <a:pt x="114" y="746"/>
                    </a:lnTo>
                    <a:lnTo>
                      <a:pt x="114" y="746"/>
                    </a:lnTo>
                    <a:lnTo>
                      <a:pt x="112" y="746"/>
                    </a:lnTo>
                    <a:lnTo>
                      <a:pt x="112" y="746"/>
                    </a:lnTo>
                    <a:lnTo>
                      <a:pt x="112" y="744"/>
                    </a:lnTo>
                    <a:lnTo>
                      <a:pt x="112" y="744"/>
                    </a:lnTo>
                    <a:lnTo>
                      <a:pt x="110" y="744"/>
                    </a:lnTo>
                    <a:lnTo>
                      <a:pt x="110" y="744"/>
                    </a:lnTo>
                    <a:lnTo>
                      <a:pt x="108" y="742"/>
                    </a:lnTo>
                    <a:lnTo>
                      <a:pt x="108" y="742"/>
                    </a:lnTo>
                    <a:lnTo>
                      <a:pt x="110" y="742"/>
                    </a:lnTo>
                    <a:lnTo>
                      <a:pt x="110" y="742"/>
                    </a:lnTo>
                    <a:lnTo>
                      <a:pt x="116" y="740"/>
                    </a:lnTo>
                    <a:lnTo>
                      <a:pt x="116" y="740"/>
                    </a:lnTo>
                    <a:lnTo>
                      <a:pt x="118" y="742"/>
                    </a:lnTo>
                    <a:lnTo>
                      <a:pt x="118" y="742"/>
                    </a:lnTo>
                    <a:lnTo>
                      <a:pt x="122" y="744"/>
                    </a:lnTo>
                    <a:lnTo>
                      <a:pt x="122" y="744"/>
                    </a:lnTo>
                    <a:lnTo>
                      <a:pt x="126" y="744"/>
                    </a:lnTo>
                    <a:lnTo>
                      <a:pt x="126" y="744"/>
                    </a:lnTo>
                    <a:lnTo>
                      <a:pt x="128" y="742"/>
                    </a:lnTo>
                    <a:lnTo>
                      <a:pt x="128" y="742"/>
                    </a:lnTo>
                    <a:lnTo>
                      <a:pt x="128" y="744"/>
                    </a:lnTo>
                    <a:lnTo>
                      <a:pt x="128" y="744"/>
                    </a:lnTo>
                    <a:close/>
                    <a:moveTo>
                      <a:pt x="144" y="618"/>
                    </a:moveTo>
                    <a:lnTo>
                      <a:pt x="144" y="618"/>
                    </a:lnTo>
                    <a:lnTo>
                      <a:pt x="140" y="634"/>
                    </a:lnTo>
                    <a:lnTo>
                      <a:pt x="140" y="634"/>
                    </a:lnTo>
                    <a:lnTo>
                      <a:pt x="138" y="644"/>
                    </a:lnTo>
                    <a:lnTo>
                      <a:pt x="136" y="652"/>
                    </a:lnTo>
                    <a:lnTo>
                      <a:pt x="136" y="652"/>
                    </a:lnTo>
                    <a:lnTo>
                      <a:pt x="136" y="664"/>
                    </a:lnTo>
                    <a:lnTo>
                      <a:pt x="136" y="664"/>
                    </a:lnTo>
                    <a:lnTo>
                      <a:pt x="134" y="672"/>
                    </a:lnTo>
                    <a:lnTo>
                      <a:pt x="134" y="672"/>
                    </a:lnTo>
                    <a:lnTo>
                      <a:pt x="136" y="682"/>
                    </a:lnTo>
                    <a:lnTo>
                      <a:pt x="136" y="682"/>
                    </a:lnTo>
                    <a:lnTo>
                      <a:pt x="136" y="686"/>
                    </a:lnTo>
                    <a:lnTo>
                      <a:pt x="136" y="690"/>
                    </a:lnTo>
                    <a:lnTo>
                      <a:pt x="136" y="690"/>
                    </a:lnTo>
                    <a:lnTo>
                      <a:pt x="130" y="704"/>
                    </a:lnTo>
                    <a:lnTo>
                      <a:pt x="130" y="704"/>
                    </a:lnTo>
                    <a:lnTo>
                      <a:pt x="128" y="720"/>
                    </a:lnTo>
                    <a:lnTo>
                      <a:pt x="128" y="720"/>
                    </a:lnTo>
                    <a:lnTo>
                      <a:pt x="128" y="724"/>
                    </a:lnTo>
                    <a:lnTo>
                      <a:pt x="128" y="724"/>
                    </a:lnTo>
                    <a:lnTo>
                      <a:pt x="126" y="718"/>
                    </a:lnTo>
                    <a:lnTo>
                      <a:pt x="126" y="718"/>
                    </a:lnTo>
                    <a:lnTo>
                      <a:pt x="122" y="710"/>
                    </a:lnTo>
                    <a:lnTo>
                      <a:pt x="122" y="710"/>
                    </a:lnTo>
                    <a:lnTo>
                      <a:pt x="122" y="700"/>
                    </a:lnTo>
                    <a:lnTo>
                      <a:pt x="122" y="700"/>
                    </a:lnTo>
                    <a:lnTo>
                      <a:pt x="122" y="694"/>
                    </a:lnTo>
                    <a:lnTo>
                      <a:pt x="122" y="694"/>
                    </a:lnTo>
                    <a:lnTo>
                      <a:pt x="122" y="688"/>
                    </a:lnTo>
                    <a:lnTo>
                      <a:pt x="122" y="688"/>
                    </a:lnTo>
                    <a:lnTo>
                      <a:pt x="120" y="682"/>
                    </a:lnTo>
                    <a:lnTo>
                      <a:pt x="120" y="682"/>
                    </a:lnTo>
                    <a:lnTo>
                      <a:pt x="118" y="676"/>
                    </a:lnTo>
                    <a:lnTo>
                      <a:pt x="118" y="676"/>
                    </a:lnTo>
                    <a:lnTo>
                      <a:pt x="120" y="676"/>
                    </a:lnTo>
                    <a:lnTo>
                      <a:pt x="120" y="676"/>
                    </a:lnTo>
                    <a:lnTo>
                      <a:pt x="120" y="674"/>
                    </a:lnTo>
                    <a:lnTo>
                      <a:pt x="120" y="674"/>
                    </a:lnTo>
                    <a:lnTo>
                      <a:pt x="120" y="668"/>
                    </a:lnTo>
                    <a:lnTo>
                      <a:pt x="120" y="668"/>
                    </a:lnTo>
                    <a:lnTo>
                      <a:pt x="122" y="668"/>
                    </a:lnTo>
                    <a:lnTo>
                      <a:pt x="122" y="668"/>
                    </a:lnTo>
                    <a:lnTo>
                      <a:pt x="124" y="668"/>
                    </a:lnTo>
                    <a:lnTo>
                      <a:pt x="126" y="666"/>
                    </a:lnTo>
                    <a:lnTo>
                      <a:pt x="126" y="666"/>
                    </a:lnTo>
                    <a:lnTo>
                      <a:pt x="128" y="658"/>
                    </a:lnTo>
                    <a:lnTo>
                      <a:pt x="128" y="658"/>
                    </a:lnTo>
                    <a:lnTo>
                      <a:pt x="130" y="650"/>
                    </a:lnTo>
                    <a:lnTo>
                      <a:pt x="130" y="650"/>
                    </a:lnTo>
                    <a:lnTo>
                      <a:pt x="134" y="636"/>
                    </a:lnTo>
                    <a:lnTo>
                      <a:pt x="134" y="636"/>
                    </a:lnTo>
                    <a:lnTo>
                      <a:pt x="138" y="620"/>
                    </a:lnTo>
                    <a:lnTo>
                      <a:pt x="138" y="620"/>
                    </a:lnTo>
                    <a:lnTo>
                      <a:pt x="142" y="606"/>
                    </a:lnTo>
                    <a:lnTo>
                      <a:pt x="142" y="606"/>
                    </a:lnTo>
                    <a:lnTo>
                      <a:pt x="144" y="610"/>
                    </a:lnTo>
                    <a:lnTo>
                      <a:pt x="144" y="610"/>
                    </a:lnTo>
                    <a:lnTo>
                      <a:pt x="144" y="614"/>
                    </a:lnTo>
                    <a:lnTo>
                      <a:pt x="144" y="618"/>
                    </a:lnTo>
                    <a:lnTo>
                      <a:pt x="144" y="6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8" name="Freeform 12"/>
              <p:cNvSpPr>
                <a:spLocks/>
              </p:cNvSpPr>
              <p:nvPr/>
            </p:nvSpPr>
            <p:spPr bwMode="auto">
              <a:xfrm>
                <a:off x="2406353" y="3176989"/>
                <a:ext cx="410172" cy="1211259"/>
              </a:xfrm>
              <a:custGeom>
                <a:avLst/>
                <a:gdLst/>
                <a:ahLst/>
                <a:cxnLst>
                  <a:cxn ang="0">
                    <a:pos x="422" y="300"/>
                  </a:cxn>
                  <a:cxn ang="0">
                    <a:pos x="416" y="264"/>
                  </a:cxn>
                  <a:cxn ang="0">
                    <a:pos x="408" y="236"/>
                  </a:cxn>
                  <a:cxn ang="0">
                    <a:pos x="356" y="218"/>
                  </a:cxn>
                  <a:cxn ang="0">
                    <a:pos x="320" y="182"/>
                  </a:cxn>
                  <a:cxn ang="0">
                    <a:pos x="334" y="120"/>
                  </a:cxn>
                  <a:cxn ang="0">
                    <a:pos x="354" y="80"/>
                  </a:cxn>
                  <a:cxn ang="0">
                    <a:pos x="338" y="32"/>
                  </a:cxn>
                  <a:cxn ang="0">
                    <a:pos x="238" y="28"/>
                  </a:cxn>
                  <a:cxn ang="0">
                    <a:pos x="226" y="78"/>
                  </a:cxn>
                  <a:cxn ang="0">
                    <a:pos x="236" y="120"/>
                  </a:cxn>
                  <a:cxn ang="0">
                    <a:pos x="244" y="164"/>
                  </a:cxn>
                  <a:cxn ang="0">
                    <a:pos x="200" y="180"/>
                  </a:cxn>
                  <a:cxn ang="0">
                    <a:pos x="144" y="182"/>
                  </a:cxn>
                  <a:cxn ang="0">
                    <a:pos x="120" y="266"/>
                  </a:cxn>
                  <a:cxn ang="0">
                    <a:pos x="126" y="390"/>
                  </a:cxn>
                  <a:cxn ang="0">
                    <a:pos x="138" y="412"/>
                  </a:cxn>
                  <a:cxn ang="0">
                    <a:pos x="148" y="416"/>
                  </a:cxn>
                  <a:cxn ang="0">
                    <a:pos x="146" y="452"/>
                  </a:cxn>
                  <a:cxn ang="0">
                    <a:pos x="136" y="540"/>
                  </a:cxn>
                  <a:cxn ang="0">
                    <a:pos x="138" y="608"/>
                  </a:cxn>
                  <a:cxn ang="0">
                    <a:pos x="128" y="648"/>
                  </a:cxn>
                  <a:cxn ang="0">
                    <a:pos x="124" y="682"/>
                  </a:cxn>
                  <a:cxn ang="0">
                    <a:pos x="110" y="822"/>
                  </a:cxn>
                  <a:cxn ang="0">
                    <a:pos x="92" y="922"/>
                  </a:cxn>
                  <a:cxn ang="0">
                    <a:pos x="76" y="1002"/>
                  </a:cxn>
                  <a:cxn ang="0">
                    <a:pos x="50" y="1108"/>
                  </a:cxn>
                  <a:cxn ang="0">
                    <a:pos x="32" y="1202"/>
                  </a:cxn>
                  <a:cxn ang="0">
                    <a:pos x="20" y="1220"/>
                  </a:cxn>
                  <a:cxn ang="0">
                    <a:pos x="4" y="1238"/>
                  </a:cxn>
                  <a:cxn ang="0">
                    <a:pos x="4" y="1254"/>
                  </a:cxn>
                  <a:cxn ang="0">
                    <a:pos x="74" y="1238"/>
                  </a:cxn>
                  <a:cxn ang="0">
                    <a:pos x="92" y="1218"/>
                  </a:cxn>
                  <a:cxn ang="0">
                    <a:pos x="114" y="1230"/>
                  </a:cxn>
                  <a:cxn ang="0">
                    <a:pos x="152" y="1230"/>
                  </a:cxn>
                  <a:cxn ang="0">
                    <a:pos x="170" y="1216"/>
                  </a:cxn>
                  <a:cxn ang="0">
                    <a:pos x="190" y="1040"/>
                  </a:cxn>
                  <a:cxn ang="0">
                    <a:pos x="200" y="906"/>
                  </a:cxn>
                  <a:cxn ang="0">
                    <a:pos x="206" y="848"/>
                  </a:cxn>
                  <a:cxn ang="0">
                    <a:pos x="226" y="774"/>
                  </a:cxn>
                  <a:cxn ang="0">
                    <a:pos x="278" y="658"/>
                  </a:cxn>
                  <a:cxn ang="0">
                    <a:pos x="294" y="736"/>
                  </a:cxn>
                  <a:cxn ang="0">
                    <a:pos x="300" y="860"/>
                  </a:cxn>
                  <a:cxn ang="0">
                    <a:pos x="302" y="1000"/>
                  </a:cxn>
                  <a:cxn ang="0">
                    <a:pos x="294" y="1160"/>
                  </a:cxn>
                  <a:cxn ang="0">
                    <a:pos x="314" y="1222"/>
                  </a:cxn>
                  <a:cxn ang="0">
                    <a:pos x="328" y="1242"/>
                  </a:cxn>
                  <a:cxn ang="0">
                    <a:pos x="394" y="1236"/>
                  </a:cxn>
                  <a:cxn ang="0">
                    <a:pos x="410" y="1218"/>
                  </a:cxn>
                  <a:cxn ang="0">
                    <a:pos x="422" y="1184"/>
                  </a:cxn>
                  <a:cxn ang="0">
                    <a:pos x="416" y="1054"/>
                  </a:cxn>
                  <a:cxn ang="0">
                    <a:pos x="406" y="930"/>
                  </a:cxn>
                  <a:cxn ang="0">
                    <a:pos x="400" y="856"/>
                  </a:cxn>
                  <a:cxn ang="0">
                    <a:pos x="408" y="688"/>
                  </a:cxn>
                  <a:cxn ang="0">
                    <a:pos x="418" y="606"/>
                  </a:cxn>
                  <a:cxn ang="0">
                    <a:pos x="408" y="536"/>
                  </a:cxn>
                  <a:cxn ang="0">
                    <a:pos x="384" y="474"/>
                  </a:cxn>
                  <a:cxn ang="0">
                    <a:pos x="364" y="430"/>
                  </a:cxn>
                  <a:cxn ang="0">
                    <a:pos x="420" y="378"/>
                  </a:cxn>
                </a:cxnLst>
                <a:rect l="0" t="0" r="r" b="b"/>
                <a:pathLst>
                  <a:path w="426" h="1258">
                    <a:moveTo>
                      <a:pt x="424" y="320"/>
                    </a:moveTo>
                    <a:lnTo>
                      <a:pt x="424" y="320"/>
                    </a:lnTo>
                    <a:lnTo>
                      <a:pt x="424" y="318"/>
                    </a:lnTo>
                    <a:lnTo>
                      <a:pt x="426" y="316"/>
                    </a:lnTo>
                    <a:lnTo>
                      <a:pt x="426" y="316"/>
                    </a:lnTo>
                    <a:lnTo>
                      <a:pt x="424" y="312"/>
                    </a:lnTo>
                    <a:lnTo>
                      <a:pt x="422" y="310"/>
                    </a:lnTo>
                    <a:lnTo>
                      <a:pt x="420" y="306"/>
                    </a:lnTo>
                    <a:lnTo>
                      <a:pt x="420" y="306"/>
                    </a:lnTo>
                    <a:lnTo>
                      <a:pt x="418" y="304"/>
                    </a:lnTo>
                    <a:lnTo>
                      <a:pt x="418" y="304"/>
                    </a:lnTo>
                    <a:lnTo>
                      <a:pt x="420" y="302"/>
                    </a:lnTo>
                    <a:lnTo>
                      <a:pt x="422" y="300"/>
                    </a:lnTo>
                    <a:lnTo>
                      <a:pt x="422" y="300"/>
                    </a:lnTo>
                    <a:lnTo>
                      <a:pt x="420" y="296"/>
                    </a:lnTo>
                    <a:lnTo>
                      <a:pt x="420" y="296"/>
                    </a:lnTo>
                    <a:lnTo>
                      <a:pt x="420" y="296"/>
                    </a:lnTo>
                    <a:lnTo>
                      <a:pt x="420" y="294"/>
                    </a:lnTo>
                    <a:lnTo>
                      <a:pt x="420" y="290"/>
                    </a:lnTo>
                    <a:lnTo>
                      <a:pt x="420" y="290"/>
                    </a:lnTo>
                    <a:lnTo>
                      <a:pt x="420" y="286"/>
                    </a:lnTo>
                    <a:lnTo>
                      <a:pt x="418" y="282"/>
                    </a:lnTo>
                    <a:lnTo>
                      <a:pt x="418" y="282"/>
                    </a:lnTo>
                    <a:lnTo>
                      <a:pt x="418" y="274"/>
                    </a:lnTo>
                    <a:lnTo>
                      <a:pt x="418" y="274"/>
                    </a:lnTo>
                    <a:lnTo>
                      <a:pt x="418" y="270"/>
                    </a:lnTo>
                    <a:lnTo>
                      <a:pt x="418" y="270"/>
                    </a:lnTo>
                    <a:lnTo>
                      <a:pt x="416" y="264"/>
                    </a:lnTo>
                    <a:lnTo>
                      <a:pt x="416" y="264"/>
                    </a:lnTo>
                    <a:lnTo>
                      <a:pt x="414" y="256"/>
                    </a:lnTo>
                    <a:lnTo>
                      <a:pt x="414" y="256"/>
                    </a:lnTo>
                    <a:lnTo>
                      <a:pt x="414" y="254"/>
                    </a:lnTo>
                    <a:lnTo>
                      <a:pt x="414" y="254"/>
                    </a:lnTo>
                    <a:lnTo>
                      <a:pt x="416" y="248"/>
                    </a:lnTo>
                    <a:lnTo>
                      <a:pt x="416" y="248"/>
                    </a:lnTo>
                    <a:lnTo>
                      <a:pt x="416" y="246"/>
                    </a:lnTo>
                    <a:lnTo>
                      <a:pt x="414" y="244"/>
                    </a:lnTo>
                    <a:lnTo>
                      <a:pt x="414" y="244"/>
                    </a:lnTo>
                    <a:lnTo>
                      <a:pt x="412" y="240"/>
                    </a:lnTo>
                    <a:lnTo>
                      <a:pt x="412" y="240"/>
                    </a:lnTo>
                    <a:lnTo>
                      <a:pt x="408" y="236"/>
                    </a:lnTo>
                    <a:lnTo>
                      <a:pt x="408" y="236"/>
                    </a:lnTo>
                    <a:lnTo>
                      <a:pt x="404" y="234"/>
                    </a:lnTo>
                    <a:lnTo>
                      <a:pt x="402" y="232"/>
                    </a:lnTo>
                    <a:lnTo>
                      <a:pt x="402" y="232"/>
                    </a:lnTo>
                    <a:lnTo>
                      <a:pt x="398" y="232"/>
                    </a:lnTo>
                    <a:lnTo>
                      <a:pt x="398" y="232"/>
                    </a:lnTo>
                    <a:lnTo>
                      <a:pt x="386" y="226"/>
                    </a:lnTo>
                    <a:lnTo>
                      <a:pt x="386" y="226"/>
                    </a:lnTo>
                    <a:lnTo>
                      <a:pt x="374" y="224"/>
                    </a:lnTo>
                    <a:lnTo>
                      <a:pt x="374" y="224"/>
                    </a:lnTo>
                    <a:lnTo>
                      <a:pt x="368" y="222"/>
                    </a:lnTo>
                    <a:lnTo>
                      <a:pt x="368" y="222"/>
                    </a:lnTo>
                    <a:lnTo>
                      <a:pt x="362" y="218"/>
                    </a:lnTo>
                    <a:lnTo>
                      <a:pt x="362" y="218"/>
                    </a:lnTo>
                    <a:lnTo>
                      <a:pt x="356" y="218"/>
                    </a:lnTo>
                    <a:lnTo>
                      <a:pt x="356" y="218"/>
                    </a:lnTo>
                    <a:lnTo>
                      <a:pt x="352" y="216"/>
                    </a:lnTo>
                    <a:lnTo>
                      <a:pt x="348" y="212"/>
                    </a:lnTo>
                    <a:lnTo>
                      <a:pt x="348" y="212"/>
                    </a:lnTo>
                    <a:lnTo>
                      <a:pt x="338" y="200"/>
                    </a:lnTo>
                    <a:lnTo>
                      <a:pt x="338" y="200"/>
                    </a:lnTo>
                    <a:lnTo>
                      <a:pt x="332" y="194"/>
                    </a:lnTo>
                    <a:lnTo>
                      <a:pt x="332" y="194"/>
                    </a:lnTo>
                    <a:lnTo>
                      <a:pt x="326" y="186"/>
                    </a:lnTo>
                    <a:lnTo>
                      <a:pt x="326" y="186"/>
                    </a:lnTo>
                    <a:lnTo>
                      <a:pt x="324" y="184"/>
                    </a:lnTo>
                    <a:lnTo>
                      <a:pt x="320" y="182"/>
                    </a:lnTo>
                    <a:lnTo>
                      <a:pt x="320" y="182"/>
                    </a:lnTo>
                    <a:lnTo>
                      <a:pt x="320" y="182"/>
                    </a:lnTo>
                    <a:lnTo>
                      <a:pt x="320" y="180"/>
                    </a:lnTo>
                    <a:lnTo>
                      <a:pt x="320" y="180"/>
                    </a:lnTo>
                    <a:lnTo>
                      <a:pt x="320" y="170"/>
                    </a:lnTo>
                    <a:lnTo>
                      <a:pt x="320" y="170"/>
                    </a:lnTo>
                    <a:lnTo>
                      <a:pt x="324" y="152"/>
                    </a:lnTo>
                    <a:lnTo>
                      <a:pt x="324" y="152"/>
                    </a:lnTo>
                    <a:lnTo>
                      <a:pt x="326" y="150"/>
                    </a:lnTo>
                    <a:lnTo>
                      <a:pt x="326" y="150"/>
                    </a:lnTo>
                    <a:lnTo>
                      <a:pt x="330" y="144"/>
                    </a:lnTo>
                    <a:lnTo>
                      <a:pt x="332" y="138"/>
                    </a:lnTo>
                    <a:lnTo>
                      <a:pt x="332" y="138"/>
                    </a:lnTo>
                    <a:lnTo>
                      <a:pt x="334" y="128"/>
                    </a:lnTo>
                    <a:lnTo>
                      <a:pt x="334" y="120"/>
                    </a:lnTo>
                    <a:lnTo>
                      <a:pt x="334" y="120"/>
                    </a:lnTo>
                    <a:lnTo>
                      <a:pt x="336" y="118"/>
                    </a:lnTo>
                    <a:lnTo>
                      <a:pt x="338" y="118"/>
                    </a:lnTo>
                    <a:lnTo>
                      <a:pt x="338" y="118"/>
                    </a:lnTo>
                    <a:lnTo>
                      <a:pt x="342" y="118"/>
                    </a:lnTo>
                    <a:lnTo>
                      <a:pt x="344" y="116"/>
                    </a:lnTo>
                    <a:lnTo>
                      <a:pt x="344" y="116"/>
                    </a:lnTo>
                    <a:lnTo>
                      <a:pt x="348" y="110"/>
                    </a:lnTo>
                    <a:lnTo>
                      <a:pt x="350" y="102"/>
                    </a:lnTo>
                    <a:lnTo>
                      <a:pt x="350" y="102"/>
                    </a:lnTo>
                    <a:lnTo>
                      <a:pt x="352" y="94"/>
                    </a:lnTo>
                    <a:lnTo>
                      <a:pt x="352" y="88"/>
                    </a:lnTo>
                    <a:lnTo>
                      <a:pt x="352" y="88"/>
                    </a:lnTo>
                    <a:lnTo>
                      <a:pt x="354" y="80"/>
                    </a:lnTo>
                    <a:lnTo>
                      <a:pt x="354" y="80"/>
                    </a:lnTo>
                    <a:lnTo>
                      <a:pt x="354" y="76"/>
                    </a:lnTo>
                    <a:lnTo>
                      <a:pt x="354" y="74"/>
                    </a:lnTo>
                    <a:lnTo>
                      <a:pt x="354" y="74"/>
                    </a:lnTo>
                    <a:lnTo>
                      <a:pt x="350" y="72"/>
                    </a:lnTo>
                    <a:lnTo>
                      <a:pt x="350" y="72"/>
                    </a:lnTo>
                    <a:lnTo>
                      <a:pt x="348" y="74"/>
                    </a:lnTo>
                    <a:lnTo>
                      <a:pt x="348" y="74"/>
                    </a:lnTo>
                    <a:lnTo>
                      <a:pt x="346" y="76"/>
                    </a:lnTo>
                    <a:lnTo>
                      <a:pt x="346" y="76"/>
                    </a:lnTo>
                    <a:lnTo>
                      <a:pt x="346" y="76"/>
                    </a:lnTo>
                    <a:lnTo>
                      <a:pt x="344" y="72"/>
                    </a:lnTo>
                    <a:lnTo>
                      <a:pt x="344" y="72"/>
                    </a:lnTo>
                    <a:lnTo>
                      <a:pt x="342" y="46"/>
                    </a:lnTo>
                    <a:lnTo>
                      <a:pt x="338" y="32"/>
                    </a:lnTo>
                    <a:lnTo>
                      <a:pt x="338" y="32"/>
                    </a:lnTo>
                    <a:lnTo>
                      <a:pt x="334" y="24"/>
                    </a:lnTo>
                    <a:lnTo>
                      <a:pt x="324" y="14"/>
                    </a:lnTo>
                    <a:lnTo>
                      <a:pt x="312" y="6"/>
                    </a:lnTo>
                    <a:lnTo>
                      <a:pt x="306" y="2"/>
                    </a:lnTo>
                    <a:lnTo>
                      <a:pt x="300" y="2"/>
                    </a:lnTo>
                    <a:lnTo>
                      <a:pt x="300" y="2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6"/>
                    </a:lnTo>
                    <a:lnTo>
                      <a:pt x="252" y="14"/>
                    </a:lnTo>
                    <a:lnTo>
                      <a:pt x="252" y="14"/>
                    </a:lnTo>
                    <a:lnTo>
                      <a:pt x="244" y="20"/>
                    </a:lnTo>
                    <a:lnTo>
                      <a:pt x="238" y="28"/>
                    </a:lnTo>
                    <a:lnTo>
                      <a:pt x="234" y="38"/>
                    </a:lnTo>
                    <a:lnTo>
                      <a:pt x="232" y="46"/>
                    </a:lnTo>
                    <a:lnTo>
                      <a:pt x="230" y="62"/>
                    </a:lnTo>
                    <a:lnTo>
                      <a:pt x="232" y="70"/>
                    </a:lnTo>
                    <a:lnTo>
                      <a:pt x="232" y="70"/>
                    </a:lnTo>
                    <a:lnTo>
                      <a:pt x="232" y="80"/>
                    </a:lnTo>
                    <a:lnTo>
                      <a:pt x="232" y="80"/>
                    </a:lnTo>
                    <a:lnTo>
                      <a:pt x="230" y="82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6" y="78"/>
                    </a:lnTo>
                    <a:lnTo>
                      <a:pt x="226" y="78"/>
                    </a:lnTo>
                    <a:lnTo>
                      <a:pt x="224" y="80"/>
                    </a:lnTo>
                    <a:lnTo>
                      <a:pt x="224" y="82"/>
                    </a:lnTo>
                    <a:lnTo>
                      <a:pt x="224" y="82"/>
                    </a:lnTo>
                    <a:lnTo>
                      <a:pt x="224" y="88"/>
                    </a:lnTo>
                    <a:lnTo>
                      <a:pt x="224" y="88"/>
                    </a:lnTo>
                    <a:lnTo>
                      <a:pt x="226" y="94"/>
                    </a:lnTo>
                    <a:lnTo>
                      <a:pt x="226" y="94"/>
                    </a:lnTo>
                    <a:lnTo>
                      <a:pt x="228" y="106"/>
                    </a:lnTo>
                    <a:lnTo>
                      <a:pt x="228" y="106"/>
                    </a:lnTo>
                    <a:lnTo>
                      <a:pt x="230" y="114"/>
                    </a:lnTo>
                    <a:lnTo>
                      <a:pt x="230" y="114"/>
                    </a:lnTo>
                    <a:lnTo>
                      <a:pt x="234" y="118"/>
                    </a:lnTo>
                    <a:lnTo>
                      <a:pt x="236" y="120"/>
                    </a:lnTo>
                    <a:lnTo>
                      <a:pt x="236" y="120"/>
                    </a:lnTo>
                    <a:lnTo>
                      <a:pt x="240" y="122"/>
                    </a:lnTo>
                    <a:lnTo>
                      <a:pt x="240" y="122"/>
                    </a:lnTo>
                    <a:lnTo>
                      <a:pt x="242" y="122"/>
                    </a:lnTo>
                    <a:lnTo>
                      <a:pt x="242" y="122"/>
                    </a:lnTo>
                    <a:lnTo>
                      <a:pt x="242" y="122"/>
                    </a:lnTo>
                    <a:lnTo>
                      <a:pt x="244" y="134"/>
                    </a:lnTo>
                    <a:lnTo>
                      <a:pt x="244" y="134"/>
                    </a:lnTo>
                    <a:lnTo>
                      <a:pt x="246" y="142"/>
                    </a:lnTo>
                    <a:lnTo>
                      <a:pt x="246" y="142"/>
                    </a:lnTo>
                    <a:lnTo>
                      <a:pt x="246" y="148"/>
                    </a:lnTo>
                    <a:lnTo>
                      <a:pt x="246" y="148"/>
                    </a:lnTo>
                    <a:lnTo>
                      <a:pt x="246" y="158"/>
                    </a:lnTo>
                    <a:lnTo>
                      <a:pt x="246" y="158"/>
                    </a:lnTo>
                    <a:lnTo>
                      <a:pt x="244" y="164"/>
                    </a:lnTo>
                    <a:lnTo>
                      <a:pt x="244" y="164"/>
                    </a:lnTo>
                    <a:lnTo>
                      <a:pt x="242" y="164"/>
                    </a:lnTo>
                    <a:lnTo>
                      <a:pt x="242" y="162"/>
                    </a:lnTo>
                    <a:lnTo>
                      <a:pt x="242" y="162"/>
                    </a:lnTo>
                    <a:lnTo>
                      <a:pt x="240" y="162"/>
                    </a:lnTo>
                    <a:lnTo>
                      <a:pt x="236" y="164"/>
                    </a:lnTo>
                    <a:lnTo>
                      <a:pt x="236" y="164"/>
                    </a:lnTo>
                    <a:lnTo>
                      <a:pt x="222" y="170"/>
                    </a:lnTo>
                    <a:lnTo>
                      <a:pt x="222" y="170"/>
                    </a:lnTo>
                    <a:lnTo>
                      <a:pt x="208" y="178"/>
                    </a:lnTo>
                    <a:lnTo>
                      <a:pt x="208" y="178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200" y="180"/>
                    </a:lnTo>
                    <a:lnTo>
                      <a:pt x="200" y="180"/>
                    </a:lnTo>
                    <a:lnTo>
                      <a:pt x="194" y="180"/>
                    </a:lnTo>
                    <a:lnTo>
                      <a:pt x="194" y="180"/>
                    </a:lnTo>
                    <a:lnTo>
                      <a:pt x="190" y="180"/>
                    </a:lnTo>
                    <a:lnTo>
                      <a:pt x="190" y="180"/>
                    </a:lnTo>
                    <a:lnTo>
                      <a:pt x="186" y="182"/>
                    </a:lnTo>
                    <a:lnTo>
                      <a:pt x="186" y="182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54" y="180"/>
                    </a:lnTo>
                    <a:lnTo>
                      <a:pt x="154" y="180"/>
                    </a:lnTo>
                    <a:lnTo>
                      <a:pt x="144" y="182"/>
                    </a:lnTo>
                    <a:lnTo>
                      <a:pt x="144" y="182"/>
                    </a:lnTo>
                    <a:lnTo>
                      <a:pt x="140" y="186"/>
                    </a:lnTo>
                    <a:lnTo>
                      <a:pt x="136" y="188"/>
                    </a:lnTo>
                    <a:lnTo>
                      <a:pt x="136" y="188"/>
                    </a:lnTo>
                    <a:lnTo>
                      <a:pt x="134" y="196"/>
                    </a:lnTo>
                    <a:lnTo>
                      <a:pt x="134" y="196"/>
                    </a:lnTo>
                    <a:lnTo>
                      <a:pt x="132" y="206"/>
                    </a:lnTo>
                    <a:lnTo>
                      <a:pt x="132" y="206"/>
                    </a:lnTo>
                    <a:lnTo>
                      <a:pt x="130" y="214"/>
                    </a:lnTo>
                    <a:lnTo>
                      <a:pt x="130" y="214"/>
                    </a:lnTo>
                    <a:lnTo>
                      <a:pt x="126" y="228"/>
                    </a:lnTo>
                    <a:lnTo>
                      <a:pt x="124" y="240"/>
                    </a:lnTo>
                    <a:lnTo>
                      <a:pt x="124" y="240"/>
                    </a:lnTo>
                    <a:lnTo>
                      <a:pt x="120" y="266"/>
                    </a:lnTo>
                    <a:lnTo>
                      <a:pt x="120" y="266"/>
                    </a:lnTo>
                    <a:lnTo>
                      <a:pt x="114" y="292"/>
                    </a:lnTo>
                    <a:lnTo>
                      <a:pt x="114" y="292"/>
                    </a:lnTo>
                    <a:lnTo>
                      <a:pt x="112" y="318"/>
                    </a:lnTo>
                    <a:lnTo>
                      <a:pt x="112" y="318"/>
                    </a:lnTo>
                    <a:lnTo>
                      <a:pt x="114" y="348"/>
                    </a:lnTo>
                    <a:lnTo>
                      <a:pt x="114" y="348"/>
                    </a:lnTo>
                    <a:lnTo>
                      <a:pt x="118" y="370"/>
                    </a:lnTo>
                    <a:lnTo>
                      <a:pt x="118" y="370"/>
                    </a:lnTo>
                    <a:lnTo>
                      <a:pt x="120" y="382"/>
                    </a:lnTo>
                    <a:lnTo>
                      <a:pt x="120" y="382"/>
                    </a:lnTo>
                    <a:lnTo>
                      <a:pt x="122" y="386"/>
                    </a:lnTo>
                    <a:lnTo>
                      <a:pt x="122" y="386"/>
                    </a:lnTo>
                    <a:lnTo>
                      <a:pt x="126" y="390"/>
                    </a:lnTo>
                    <a:lnTo>
                      <a:pt x="126" y="390"/>
                    </a:lnTo>
                    <a:lnTo>
                      <a:pt x="128" y="392"/>
                    </a:lnTo>
                    <a:lnTo>
                      <a:pt x="128" y="392"/>
                    </a:lnTo>
                    <a:lnTo>
                      <a:pt x="130" y="396"/>
                    </a:lnTo>
                    <a:lnTo>
                      <a:pt x="130" y="396"/>
                    </a:lnTo>
                    <a:lnTo>
                      <a:pt x="132" y="396"/>
                    </a:lnTo>
                    <a:lnTo>
                      <a:pt x="132" y="396"/>
                    </a:lnTo>
                    <a:lnTo>
                      <a:pt x="136" y="400"/>
                    </a:lnTo>
                    <a:lnTo>
                      <a:pt x="136" y="400"/>
                    </a:lnTo>
                    <a:lnTo>
                      <a:pt x="136" y="400"/>
                    </a:lnTo>
                    <a:lnTo>
                      <a:pt x="136" y="400"/>
                    </a:lnTo>
                    <a:lnTo>
                      <a:pt x="138" y="406"/>
                    </a:lnTo>
                    <a:lnTo>
                      <a:pt x="138" y="406"/>
                    </a:lnTo>
                    <a:lnTo>
                      <a:pt x="138" y="412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0" y="414"/>
                    </a:lnTo>
                    <a:lnTo>
                      <a:pt x="140" y="414"/>
                    </a:lnTo>
                    <a:lnTo>
                      <a:pt x="142" y="414"/>
                    </a:lnTo>
                    <a:lnTo>
                      <a:pt x="142" y="414"/>
                    </a:lnTo>
                    <a:lnTo>
                      <a:pt x="144" y="414"/>
                    </a:lnTo>
                    <a:lnTo>
                      <a:pt x="144" y="414"/>
                    </a:lnTo>
                    <a:lnTo>
                      <a:pt x="144" y="414"/>
                    </a:lnTo>
                    <a:lnTo>
                      <a:pt x="144" y="416"/>
                    </a:lnTo>
                    <a:lnTo>
                      <a:pt x="146" y="418"/>
                    </a:lnTo>
                    <a:lnTo>
                      <a:pt x="146" y="418"/>
                    </a:lnTo>
                    <a:lnTo>
                      <a:pt x="148" y="416"/>
                    </a:lnTo>
                    <a:lnTo>
                      <a:pt x="148" y="416"/>
                    </a:lnTo>
                    <a:lnTo>
                      <a:pt x="150" y="416"/>
                    </a:lnTo>
                    <a:lnTo>
                      <a:pt x="150" y="418"/>
                    </a:lnTo>
                    <a:lnTo>
                      <a:pt x="150" y="418"/>
                    </a:lnTo>
                    <a:lnTo>
                      <a:pt x="152" y="428"/>
                    </a:lnTo>
                    <a:lnTo>
                      <a:pt x="152" y="428"/>
                    </a:lnTo>
                    <a:lnTo>
                      <a:pt x="152" y="436"/>
                    </a:lnTo>
                    <a:lnTo>
                      <a:pt x="152" y="436"/>
                    </a:lnTo>
                    <a:lnTo>
                      <a:pt x="152" y="446"/>
                    </a:lnTo>
                    <a:lnTo>
                      <a:pt x="152" y="446"/>
                    </a:lnTo>
                    <a:lnTo>
                      <a:pt x="150" y="448"/>
                    </a:lnTo>
                    <a:lnTo>
                      <a:pt x="150" y="448"/>
                    </a:lnTo>
                    <a:lnTo>
                      <a:pt x="146" y="450"/>
                    </a:lnTo>
                    <a:lnTo>
                      <a:pt x="146" y="450"/>
                    </a:lnTo>
                    <a:lnTo>
                      <a:pt x="146" y="452"/>
                    </a:lnTo>
                    <a:lnTo>
                      <a:pt x="144" y="454"/>
                    </a:lnTo>
                    <a:lnTo>
                      <a:pt x="144" y="454"/>
                    </a:lnTo>
                    <a:lnTo>
                      <a:pt x="144" y="464"/>
                    </a:lnTo>
                    <a:lnTo>
                      <a:pt x="144" y="464"/>
                    </a:lnTo>
                    <a:lnTo>
                      <a:pt x="144" y="476"/>
                    </a:lnTo>
                    <a:lnTo>
                      <a:pt x="144" y="476"/>
                    </a:lnTo>
                    <a:lnTo>
                      <a:pt x="142" y="480"/>
                    </a:lnTo>
                    <a:lnTo>
                      <a:pt x="142" y="480"/>
                    </a:lnTo>
                    <a:lnTo>
                      <a:pt x="142" y="502"/>
                    </a:lnTo>
                    <a:lnTo>
                      <a:pt x="142" y="502"/>
                    </a:lnTo>
                    <a:lnTo>
                      <a:pt x="138" y="522"/>
                    </a:lnTo>
                    <a:lnTo>
                      <a:pt x="138" y="522"/>
                    </a:lnTo>
                    <a:lnTo>
                      <a:pt x="136" y="540"/>
                    </a:lnTo>
                    <a:lnTo>
                      <a:pt x="136" y="540"/>
                    </a:lnTo>
                    <a:lnTo>
                      <a:pt x="136" y="566"/>
                    </a:lnTo>
                    <a:lnTo>
                      <a:pt x="136" y="566"/>
                    </a:lnTo>
                    <a:lnTo>
                      <a:pt x="134" y="592"/>
                    </a:lnTo>
                    <a:lnTo>
                      <a:pt x="134" y="592"/>
                    </a:lnTo>
                    <a:lnTo>
                      <a:pt x="132" y="604"/>
                    </a:lnTo>
                    <a:lnTo>
                      <a:pt x="132" y="604"/>
                    </a:lnTo>
                    <a:lnTo>
                      <a:pt x="132" y="604"/>
                    </a:lnTo>
                    <a:lnTo>
                      <a:pt x="134" y="606"/>
                    </a:lnTo>
                    <a:lnTo>
                      <a:pt x="134" y="606"/>
                    </a:lnTo>
                    <a:lnTo>
                      <a:pt x="138" y="606"/>
                    </a:lnTo>
                    <a:lnTo>
                      <a:pt x="138" y="606"/>
                    </a:lnTo>
                    <a:lnTo>
                      <a:pt x="138" y="606"/>
                    </a:lnTo>
                    <a:lnTo>
                      <a:pt x="138" y="608"/>
                    </a:lnTo>
                    <a:lnTo>
                      <a:pt x="138" y="608"/>
                    </a:lnTo>
                    <a:lnTo>
                      <a:pt x="136" y="614"/>
                    </a:lnTo>
                    <a:lnTo>
                      <a:pt x="136" y="614"/>
                    </a:lnTo>
                    <a:lnTo>
                      <a:pt x="134" y="620"/>
                    </a:lnTo>
                    <a:lnTo>
                      <a:pt x="134" y="620"/>
                    </a:lnTo>
                    <a:lnTo>
                      <a:pt x="132" y="626"/>
                    </a:lnTo>
                    <a:lnTo>
                      <a:pt x="132" y="626"/>
                    </a:lnTo>
                    <a:lnTo>
                      <a:pt x="132" y="630"/>
                    </a:lnTo>
                    <a:lnTo>
                      <a:pt x="132" y="630"/>
                    </a:lnTo>
                    <a:lnTo>
                      <a:pt x="132" y="634"/>
                    </a:lnTo>
                    <a:lnTo>
                      <a:pt x="132" y="634"/>
                    </a:lnTo>
                    <a:lnTo>
                      <a:pt x="132" y="642"/>
                    </a:lnTo>
                    <a:lnTo>
                      <a:pt x="132" y="642"/>
                    </a:lnTo>
                    <a:lnTo>
                      <a:pt x="130" y="646"/>
                    </a:lnTo>
                    <a:lnTo>
                      <a:pt x="128" y="648"/>
                    </a:lnTo>
                    <a:lnTo>
                      <a:pt x="128" y="648"/>
                    </a:lnTo>
                    <a:lnTo>
                      <a:pt x="128" y="650"/>
                    </a:lnTo>
                    <a:lnTo>
                      <a:pt x="128" y="654"/>
                    </a:lnTo>
                    <a:lnTo>
                      <a:pt x="128" y="654"/>
                    </a:lnTo>
                    <a:lnTo>
                      <a:pt x="130" y="658"/>
                    </a:lnTo>
                    <a:lnTo>
                      <a:pt x="130" y="658"/>
                    </a:lnTo>
                    <a:lnTo>
                      <a:pt x="128" y="660"/>
                    </a:lnTo>
                    <a:lnTo>
                      <a:pt x="128" y="660"/>
                    </a:lnTo>
                    <a:lnTo>
                      <a:pt x="128" y="670"/>
                    </a:lnTo>
                    <a:lnTo>
                      <a:pt x="128" y="670"/>
                    </a:lnTo>
                    <a:lnTo>
                      <a:pt x="126" y="676"/>
                    </a:lnTo>
                    <a:lnTo>
                      <a:pt x="126" y="676"/>
                    </a:lnTo>
                    <a:lnTo>
                      <a:pt x="124" y="678"/>
                    </a:lnTo>
                    <a:lnTo>
                      <a:pt x="124" y="682"/>
                    </a:lnTo>
                    <a:lnTo>
                      <a:pt x="124" y="682"/>
                    </a:lnTo>
                    <a:lnTo>
                      <a:pt x="124" y="690"/>
                    </a:lnTo>
                    <a:lnTo>
                      <a:pt x="124" y="690"/>
                    </a:lnTo>
                    <a:lnTo>
                      <a:pt x="122" y="696"/>
                    </a:lnTo>
                    <a:lnTo>
                      <a:pt x="122" y="696"/>
                    </a:lnTo>
                    <a:lnTo>
                      <a:pt x="120" y="708"/>
                    </a:lnTo>
                    <a:lnTo>
                      <a:pt x="120" y="708"/>
                    </a:lnTo>
                    <a:lnTo>
                      <a:pt x="116" y="738"/>
                    </a:lnTo>
                    <a:lnTo>
                      <a:pt x="116" y="738"/>
                    </a:lnTo>
                    <a:lnTo>
                      <a:pt x="114" y="762"/>
                    </a:lnTo>
                    <a:lnTo>
                      <a:pt x="114" y="762"/>
                    </a:lnTo>
                    <a:lnTo>
                      <a:pt x="112" y="786"/>
                    </a:lnTo>
                    <a:lnTo>
                      <a:pt x="112" y="786"/>
                    </a:lnTo>
                    <a:lnTo>
                      <a:pt x="110" y="822"/>
                    </a:lnTo>
                    <a:lnTo>
                      <a:pt x="110" y="822"/>
                    </a:lnTo>
                    <a:lnTo>
                      <a:pt x="110" y="844"/>
                    </a:lnTo>
                    <a:lnTo>
                      <a:pt x="110" y="844"/>
                    </a:lnTo>
                    <a:lnTo>
                      <a:pt x="108" y="848"/>
                    </a:lnTo>
                    <a:lnTo>
                      <a:pt x="108" y="848"/>
                    </a:lnTo>
                    <a:lnTo>
                      <a:pt x="108" y="860"/>
                    </a:lnTo>
                    <a:lnTo>
                      <a:pt x="108" y="860"/>
                    </a:lnTo>
                    <a:lnTo>
                      <a:pt x="104" y="880"/>
                    </a:lnTo>
                    <a:lnTo>
                      <a:pt x="104" y="880"/>
                    </a:lnTo>
                    <a:lnTo>
                      <a:pt x="102" y="890"/>
                    </a:lnTo>
                    <a:lnTo>
                      <a:pt x="102" y="890"/>
                    </a:lnTo>
                    <a:lnTo>
                      <a:pt x="96" y="904"/>
                    </a:lnTo>
                    <a:lnTo>
                      <a:pt x="96" y="904"/>
                    </a:lnTo>
                    <a:lnTo>
                      <a:pt x="92" y="922"/>
                    </a:lnTo>
                    <a:lnTo>
                      <a:pt x="92" y="922"/>
                    </a:lnTo>
                    <a:lnTo>
                      <a:pt x="90" y="938"/>
                    </a:lnTo>
                    <a:lnTo>
                      <a:pt x="90" y="938"/>
                    </a:lnTo>
                    <a:lnTo>
                      <a:pt x="88" y="944"/>
                    </a:lnTo>
                    <a:lnTo>
                      <a:pt x="88" y="944"/>
                    </a:lnTo>
                    <a:lnTo>
                      <a:pt x="86" y="952"/>
                    </a:lnTo>
                    <a:lnTo>
                      <a:pt x="86" y="952"/>
                    </a:lnTo>
                    <a:lnTo>
                      <a:pt x="86" y="960"/>
                    </a:lnTo>
                    <a:lnTo>
                      <a:pt x="86" y="960"/>
                    </a:lnTo>
                    <a:lnTo>
                      <a:pt x="82" y="972"/>
                    </a:lnTo>
                    <a:lnTo>
                      <a:pt x="82" y="972"/>
                    </a:lnTo>
                    <a:lnTo>
                      <a:pt x="78" y="988"/>
                    </a:lnTo>
                    <a:lnTo>
                      <a:pt x="78" y="988"/>
                    </a:lnTo>
                    <a:lnTo>
                      <a:pt x="76" y="1002"/>
                    </a:lnTo>
                    <a:lnTo>
                      <a:pt x="76" y="1002"/>
                    </a:lnTo>
                    <a:lnTo>
                      <a:pt x="74" y="1018"/>
                    </a:lnTo>
                    <a:lnTo>
                      <a:pt x="74" y="1018"/>
                    </a:lnTo>
                    <a:lnTo>
                      <a:pt x="70" y="1036"/>
                    </a:lnTo>
                    <a:lnTo>
                      <a:pt x="70" y="1036"/>
                    </a:lnTo>
                    <a:lnTo>
                      <a:pt x="64" y="1064"/>
                    </a:lnTo>
                    <a:lnTo>
                      <a:pt x="64" y="1064"/>
                    </a:lnTo>
                    <a:lnTo>
                      <a:pt x="60" y="1080"/>
                    </a:lnTo>
                    <a:lnTo>
                      <a:pt x="60" y="1080"/>
                    </a:lnTo>
                    <a:lnTo>
                      <a:pt x="56" y="1092"/>
                    </a:lnTo>
                    <a:lnTo>
                      <a:pt x="56" y="1092"/>
                    </a:lnTo>
                    <a:lnTo>
                      <a:pt x="54" y="1098"/>
                    </a:lnTo>
                    <a:lnTo>
                      <a:pt x="54" y="1098"/>
                    </a:lnTo>
                    <a:lnTo>
                      <a:pt x="50" y="1108"/>
                    </a:lnTo>
                    <a:lnTo>
                      <a:pt x="50" y="1108"/>
                    </a:lnTo>
                    <a:lnTo>
                      <a:pt x="44" y="1132"/>
                    </a:lnTo>
                    <a:lnTo>
                      <a:pt x="44" y="1132"/>
                    </a:lnTo>
                    <a:lnTo>
                      <a:pt x="38" y="1148"/>
                    </a:lnTo>
                    <a:lnTo>
                      <a:pt x="38" y="1148"/>
                    </a:lnTo>
                    <a:lnTo>
                      <a:pt x="34" y="1160"/>
                    </a:lnTo>
                    <a:lnTo>
                      <a:pt x="34" y="1160"/>
                    </a:lnTo>
                    <a:lnTo>
                      <a:pt x="34" y="1174"/>
                    </a:lnTo>
                    <a:lnTo>
                      <a:pt x="34" y="1174"/>
                    </a:lnTo>
                    <a:lnTo>
                      <a:pt x="34" y="1186"/>
                    </a:lnTo>
                    <a:lnTo>
                      <a:pt x="34" y="1186"/>
                    </a:lnTo>
                    <a:lnTo>
                      <a:pt x="32" y="1196"/>
                    </a:lnTo>
                    <a:lnTo>
                      <a:pt x="32" y="1196"/>
                    </a:lnTo>
                    <a:lnTo>
                      <a:pt x="32" y="1202"/>
                    </a:lnTo>
                    <a:lnTo>
                      <a:pt x="32" y="1202"/>
                    </a:lnTo>
                    <a:lnTo>
                      <a:pt x="32" y="1204"/>
                    </a:lnTo>
                    <a:lnTo>
                      <a:pt x="32" y="1204"/>
                    </a:lnTo>
                    <a:lnTo>
                      <a:pt x="30" y="1206"/>
                    </a:lnTo>
                    <a:lnTo>
                      <a:pt x="30" y="1206"/>
                    </a:lnTo>
                    <a:lnTo>
                      <a:pt x="28" y="1210"/>
                    </a:lnTo>
                    <a:lnTo>
                      <a:pt x="28" y="1212"/>
                    </a:lnTo>
                    <a:lnTo>
                      <a:pt x="28" y="1212"/>
                    </a:lnTo>
                    <a:lnTo>
                      <a:pt x="28" y="1214"/>
                    </a:lnTo>
                    <a:lnTo>
                      <a:pt x="28" y="1214"/>
                    </a:lnTo>
                    <a:lnTo>
                      <a:pt x="24" y="1216"/>
                    </a:lnTo>
                    <a:lnTo>
                      <a:pt x="24" y="1216"/>
                    </a:lnTo>
                    <a:lnTo>
                      <a:pt x="20" y="1220"/>
                    </a:lnTo>
                    <a:lnTo>
                      <a:pt x="20" y="1220"/>
                    </a:lnTo>
                    <a:lnTo>
                      <a:pt x="20" y="1222"/>
                    </a:lnTo>
                    <a:lnTo>
                      <a:pt x="20" y="1222"/>
                    </a:lnTo>
                    <a:lnTo>
                      <a:pt x="18" y="1224"/>
                    </a:lnTo>
                    <a:lnTo>
                      <a:pt x="18" y="1224"/>
                    </a:lnTo>
                    <a:lnTo>
                      <a:pt x="14" y="1226"/>
                    </a:lnTo>
                    <a:lnTo>
                      <a:pt x="14" y="1226"/>
                    </a:lnTo>
                    <a:lnTo>
                      <a:pt x="12" y="1228"/>
                    </a:lnTo>
                    <a:lnTo>
                      <a:pt x="12" y="1228"/>
                    </a:lnTo>
                    <a:lnTo>
                      <a:pt x="8" y="1232"/>
                    </a:lnTo>
                    <a:lnTo>
                      <a:pt x="8" y="1232"/>
                    </a:lnTo>
                    <a:lnTo>
                      <a:pt x="6" y="1234"/>
                    </a:lnTo>
                    <a:lnTo>
                      <a:pt x="6" y="1234"/>
                    </a:lnTo>
                    <a:lnTo>
                      <a:pt x="4" y="1238"/>
                    </a:lnTo>
                    <a:lnTo>
                      <a:pt x="4" y="1238"/>
                    </a:lnTo>
                    <a:lnTo>
                      <a:pt x="0" y="1244"/>
                    </a:lnTo>
                    <a:lnTo>
                      <a:pt x="0" y="1244"/>
                    </a:lnTo>
                    <a:lnTo>
                      <a:pt x="0" y="1244"/>
                    </a:lnTo>
                    <a:lnTo>
                      <a:pt x="0" y="1244"/>
                    </a:lnTo>
                    <a:lnTo>
                      <a:pt x="0" y="1248"/>
                    </a:lnTo>
                    <a:lnTo>
                      <a:pt x="0" y="1248"/>
                    </a:lnTo>
                    <a:lnTo>
                      <a:pt x="2" y="1248"/>
                    </a:lnTo>
                    <a:lnTo>
                      <a:pt x="2" y="1248"/>
                    </a:lnTo>
                    <a:lnTo>
                      <a:pt x="2" y="1248"/>
                    </a:lnTo>
                    <a:lnTo>
                      <a:pt x="2" y="1250"/>
                    </a:lnTo>
                    <a:lnTo>
                      <a:pt x="2" y="1252"/>
                    </a:lnTo>
                    <a:lnTo>
                      <a:pt x="2" y="1252"/>
                    </a:lnTo>
                    <a:lnTo>
                      <a:pt x="4" y="1254"/>
                    </a:lnTo>
                    <a:lnTo>
                      <a:pt x="4" y="1254"/>
                    </a:lnTo>
                    <a:lnTo>
                      <a:pt x="10" y="1256"/>
                    </a:lnTo>
                    <a:lnTo>
                      <a:pt x="10" y="1256"/>
                    </a:lnTo>
                    <a:lnTo>
                      <a:pt x="22" y="1258"/>
                    </a:lnTo>
                    <a:lnTo>
                      <a:pt x="22" y="1258"/>
                    </a:lnTo>
                    <a:lnTo>
                      <a:pt x="36" y="1256"/>
                    </a:lnTo>
                    <a:lnTo>
                      <a:pt x="36" y="1256"/>
                    </a:lnTo>
                    <a:lnTo>
                      <a:pt x="52" y="1252"/>
                    </a:lnTo>
                    <a:lnTo>
                      <a:pt x="52" y="1252"/>
                    </a:lnTo>
                    <a:lnTo>
                      <a:pt x="64" y="1248"/>
                    </a:lnTo>
                    <a:lnTo>
                      <a:pt x="64" y="1248"/>
                    </a:lnTo>
                    <a:lnTo>
                      <a:pt x="70" y="1246"/>
                    </a:lnTo>
                    <a:lnTo>
                      <a:pt x="74" y="1244"/>
                    </a:lnTo>
                    <a:lnTo>
                      <a:pt x="74" y="1244"/>
                    </a:lnTo>
                    <a:lnTo>
                      <a:pt x="74" y="1238"/>
                    </a:lnTo>
                    <a:lnTo>
                      <a:pt x="74" y="1234"/>
                    </a:lnTo>
                    <a:lnTo>
                      <a:pt x="74" y="1234"/>
                    </a:lnTo>
                    <a:lnTo>
                      <a:pt x="74" y="1230"/>
                    </a:lnTo>
                    <a:lnTo>
                      <a:pt x="76" y="1226"/>
                    </a:lnTo>
                    <a:lnTo>
                      <a:pt x="76" y="1226"/>
                    </a:lnTo>
                    <a:lnTo>
                      <a:pt x="76" y="1224"/>
                    </a:lnTo>
                    <a:lnTo>
                      <a:pt x="76" y="1224"/>
                    </a:lnTo>
                    <a:lnTo>
                      <a:pt x="80" y="1216"/>
                    </a:lnTo>
                    <a:lnTo>
                      <a:pt x="80" y="1216"/>
                    </a:lnTo>
                    <a:lnTo>
                      <a:pt x="80" y="1216"/>
                    </a:lnTo>
                    <a:lnTo>
                      <a:pt x="82" y="1216"/>
                    </a:lnTo>
                    <a:lnTo>
                      <a:pt x="82" y="1216"/>
                    </a:lnTo>
                    <a:lnTo>
                      <a:pt x="92" y="1218"/>
                    </a:lnTo>
                    <a:lnTo>
                      <a:pt x="92" y="1218"/>
                    </a:lnTo>
                    <a:lnTo>
                      <a:pt x="92" y="1218"/>
                    </a:lnTo>
                    <a:lnTo>
                      <a:pt x="92" y="1220"/>
                    </a:lnTo>
                    <a:lnTo>
                      <a:pt x="92" y="1220"/>
                    </a:lnTo>
                    <a:lnTo>
                      <a:pt x="92" y="1224"/>
                    </a:lnTo>
                    <a:lnTo>
                      <a:pt x="92" y="1224"/>
                    </a:lnTo>
                    <a:lnTo>
                      <a:pt x="92" y="1228"/>
                    </a:lnTo>
                    <a:lnTo>
                      <a:pt x="92" y="1228"/>
                    </a:lnTo>
                    <a:lnTo>
                      <a:pt x="92" y="1228"/>
                    </a:lnTo>
                    <a:lnTo>
                      <a:pt x="96" y="1230"/>
                    </a:lnTo>
                    <a:lnTo>
                      <a:pt x="96" y="1230"/>
                    </a:lnTo>
                    <a:lnTo>
                      <a:pt x="108" y="1232"/>
                    </a:lnTo>
                    <a:lnTo>
                      <a:pt x="108" y="1232"/>
                    </a:lnTo>
                    <a:lnTo>
                      <a:pt x="114" y="1230"/>
                    </a:lnTo>
                    <a:lnTo>
                      <a:pt x="114" y="1230"/>
                    </a:lnTo>
                    <a:lnTo>
                      <a:pt x="114" y="1230"/>
                    </a:lnTo>
                    <a:lnTo>
                      <a:pt x="114" y="1228"/>
                    </a:lnTo>
                    <a:lnTo>
                      <a:pt x="114" y="1228"/>
                    </a:lnTo>
                    <a:lnTo>
                      <a:pt x="114" y="1224"/>
                    </a:lnTo>
                    <a:lnTo>
                      <a:pt x="114" y="1224"/>
                    </a:lnTo>
                    <a:lnTo>
                      <a:pt x="114" y="1222"/>
                    </a:lnTo>
                    <a:lnTo>
                      <a:pt x="114" y="1224"/>
                    </a:lnTo>
                    <a:lnTo>
                      <a:pt x="114" y="1224"/>
                    </a:lnTo>
                    <a:lnTo>
                      <a:pt x="124" y="1224"/>
                    </a:lnTo>
                    <a:lnTo>
                      <a:pt x="124" y="1224"/>
                    </a:lnTo>
                    <a:lnTo>
                      <a:pt x="142" y="1228"/>
                    </a:lnTo>
                    <a:lnTo>
                      <a:pt x="142" y="1228"/>
                    </a:lnTo>
                    <a:lnTo>
                      <a:pt x="152" y="1230"/>
                    </a:lnTo>
                    <a:lnTo>
                      <a:pt x="152" y="1230"/>
                    </a:lnTo>
                    <a:lnTo>
                      <a:pt x="154" y="1230"/>
                    </a:lnTo>
                    <a:lnTo>
                      <a:pt x="154" y="1230"/>
                    </a:lnTo>
                    <a:lnTo>
                      <a:pt x="160" y="1230"/>
                    </a:lnTo>
                    <a:lnTo>
                      <a:pt x="160" y="1230"/>
                    </a:lnTo>
                    <a:lnTo>
                      <a:pt x="162" y="1232"/>
                    </a:lnTo>
                    <a:lnTo>
                      <a:pt x="162" y="1232"/>
                    </a:lnTo>
                    <a:lnTo>
                      <a:pt x="166" y="1232"/>
                    </a:lnTo>
                    <a:lnTo>
                      <a:pt x="166" y="1232"/>
                    </a:lnTo>
                    <a:lnTo>
                      <a:pt x="168" y="1228"/>
                    </a:lnTo>
                    <a:lnTo>
                      <a:pt x="168" y="1228"/>
                    </a:lnTo>
                    <a:lnTo>
                      <a:pt x="170" y="1224"/>
                    </a:lnTo>
                    <a:lnTo>
                      <a:pt x="170" y="1224"/>
                    </a:lnTo>
                    <a:lnTo>
                      <a:pt x="170" y="1216"/>
                    </a:lnTo>
                    <a:lnTo>
                      <a:pt x="170" y="1216"/>
                    </a:lnTo>
                    <a:lnTo>
                      <a:pt x="170" y="1210"/>
                    </a:lnTo>
                    <a:lnTo>
                      <a:pt x="170" y="1210"/>
                    </a:lnTo>
                    <a:lnTo>
                      <a:pt x="170" y="1204"/>
                    </a:lnTo>
                    <a:lnTo>
                      <a:pt x="170" y="1204"/>
                    </a:lnTo>
                    <a:lnTo>
                      <a:pt x="174" y="1170"/>
                    </a:lnTo>
                    <a:lnTo>
                      <a:pt x="174" y="1170"/>
                    </a:lnTo>
                    <a:lnTo>
                      <a:pt x="180" y="1138"/>
                    </a:lnTo>
                    <a:lnTo>
                      <a:pt x="180" y="1138"/>
                    </a:lnTo>
                    <a:lnTo>
                      <a:pt x="184" y="1102"/>
                    </a:lnTo>
                    <a:lnTo>
                      <a:pt x="184" y="1102"/>
                    </a:lnTo>
                    <a:lnTo>
                      <a:pt x="188" y="1064"/>
                    </a:lnTo>
                    <a:lnTo>
                      <a:pt x="188" y="1064"/>
                    </a:lnTo>
                    <a:lnTo>
                      <a:pt x="190" y="1040"/>
                    </a:lnTo>
                    <a:lnTo>
                      <a:pt x="190" y="1040"/>
                    </a:lnTo>
                    <a:lnTo>
                      <a:pt x="194" y="1010"/>
                    </a:lnTo>
                    <a:lnTo>
                      <a:pt x="194" y="1010"/>
                    </a:lnTo>
                    <a:lnTo>
                      <a:pt x="194" y="986"/>
                    </a:lnTo>
                    <a:lnTo>
                      <a:pt x="194" y="986"/>
                    </a:lnTo>
                    <a:lnTo>
                      <a:pt x="196" y="962"/>
                    </a:lnTo>
                    <a:lnTo>
                      <a:pt x="196" y="962"/>
                    </a:lnTo>
                    <a:lnTo>
                      <a:pt x="196" y="944"/>
                    </a:lnTo>
                    <a:lnTo>
                      <a:pt x="196" y="944"/>
                    </a:lnTo>
                    <a:lnTo>
                      <a:pt x="198" y="926"/>
                    </a:lnTo>
                    <a:lnTo>
                      <a:pt x="198" y="926"/>
                    </a:lnTo>
                    <a:lnTo>
                      <a:pt x="198" y="918"/>
                    </a:lnTo>
                    <a:lnTo>
                      <a:pt x="198" y="918"/>
                    </a:lnTo>
                    <a:lnTo>
                      <a:pt x="200" y="906"/>
                    </a:lnTo>
                    <a:lnTo>
                      <a:pt x="200" y="906"/>
                    </a:lnTo>
                    <a:lnTo>
                      <a:pt x="200" y="902"/>
                    </a:lnTo>
                    <a:lnTo>
                      <a:pt x="200" y="902"/>
                    </a:lnTo>
                    <a:lnTo>
                      <a:pt x="202" y="896"/>
                    </a:lnTo>
                    <a:lnTo>
                      <a:pt x="202" y="896"/>
                    </a:lnTo>
                    <a:lnTo>
                      <a:pt x="202" y="882"/>
                    </a:lnTo>
                    <a:lnTo>
                      <a:pt x="202" y="882"/>
                    </a:lnTo>
                    <a:lnTo>
                      <a:pt x="204" y="866"/>
                    </a:lnTo>
                    <a:lnTo>
                      <a:pt x="204" y="866"/>
                    </a:lnTo>
                    <a:lnTo>
                      <a:pt x="206" y="858"/>
                    </a:lnTo>
                    <a:lnTo>
                      <a:pt x="206" y="858"/>
                    </a:lnTo>
                    <a:lnTo>
                      <a:pt x="206" y="852"/>
                    </a:lnTo>
                    <a:lnTo>
                      <a:pt x="206" y="852"/>
                    </a:lnTo>
                    <a:lnTo>
                      <a:pt x="206" y="848"/>
                    </a:lnTo>
                    <a:lnTo>
                      <a:pt x="206" y="848"/>
                    </a:lnTo>
                    <a:lnTo>
                      <a:pt x="210" y="836"/>
                    </a:lnTo>
                    <a:lnTo>
                      <a:pt x="210" y="836"/>
                    </a:lnTo>
                    <a:lnTo>
                      <a:pt x="214" y="822"/>
                    </a:lnTo>
                    <a:lnTo>
                      <a:pt x="214" y="822"/>
                    </a:lnTo>
                    <a:lnTo>
                      <a:pt x="216" y="808"/>
                    </a:lnTo>
                    <a:lnTo>
                      <a:pt x="216" y="808"/>
                    </a:lnTo>
                    <a:lnTo>
                      <a:pt x="218" y="806"/>
                    </a:lnTo>
                    <a:lnTo>
                      <a:pt x="218" y="806"/>
                    </a:lnTo>
                    <a:lnTo>
                      <a:pt x="222" y="796"/>
                    </a:lnTo>
                    <a:lnTo>
                      <a:pt x="222" y="796"/>
                    </a:lnTo>
                    <a:lnTo>
                      <a:pt x="224" y="786"/>
                    </a:lnTo>
                    <a:lnTo>
                      <a:pt x="224" y="786"/>
                    </a:lnTo>
                    <a:lnTo>
                      <a:pt x="226" y="774"/>
                    </a:lnTo>
                    <a:lnTo>
                      <a:pt x="226" y="774"/>
                    </a:lnTo>
                    <a:lnTo>
                      <a:pt x="238" y="750"/>
                    </a:lnTo>
                    <a:lnTo>
                      <a:pt x="238" y="750"/>
                    </a:lnTo>
                    <a:lnTo>
                      <a:pt x="242" y="738"/>
                    </a:lnTo>
                    <a:lnTo>
                      <a:pt x="252" y="714"/>
                    </a:lnTo>
                    <a:lnTo>
                      <a:pt x="252" y="714"/>
                    </a:lnTo>
                    <a:lnTo>
                      <a:pt x="262" y="682"/>
                    </a:lnTo>
                    <a:lnTo>
                      <a:pt x="262" y="682"/>
                    </a:lnTo>
                    <a:lnTo>
                      <a:pt x="268" y="668"/>
                    </a:lnTo>
                    <a:lnTo>
                      <a:pt x="268" y="668"/>
                    </a:lnTo>
                    <a:lnTo>
                      <a:pt x="272" y="660"/>
                    </a:lnTo>
                    <a:lnTo>
                      <a:pt x="272" y="660"/>
                    </a:lnTo>
                    <a:lnTo>
                      <a:pt x="274" y="658"/>
                    </a:lnTo>
                    <a:lnTo>
                      <a:pt x="274" y="658"/>
                    </a:lnTo>
                    <a:lnTo>
                      <a:pt x="278" y="658"/>
                    </a:lnTo>
                    <a:lnTo>
                      <a:pt x="278" y="658"/>
                    </a:lnTo>
                    <a:lnTo>
                      <a:pt x="280" y="658"/>
                    </a:lnTo>
                    <a:lnTo>
                      <a:pt x="280" y="660"/>
                    </a:lnTo>
                    <a:lnTo>
                      <a:pt x="280" y="660"/>
                    </a:lnTo>
                    <a:lnTo>
                      <a:pt x="282" y="666"/>
                    </a:lnTo>
                    <a:lnTo>
                      <a:pt x="282" y="666"/>
                    </a:lnTo>
                    <a:lnTo>
                      <a:pt x="282" y="678"/>
                    </a:lnTo>
                    <a:lnTo>
                      <a:pt x="282" y="678"/>
                    </a:lnTo>
                    <a:lnTo>
                      <a:pt x="284" y="694"/>
                    </a:lnTo>
                    <a:lnTo>
                      <a:pt x="284" y="694"/>
                    </a:lnTo>
                    <a:lnTo>
                      <a:pt x="288" y="710"/>
                    </a:lnTo>
                    <a:lnTo>
                      <a:pt x="288" y="710"/>
                    </a:lnTo>
                    <a:lnTo>
                      <a:pt x="290" y="722"/>
                    </a:lnTo>
                    <a:lnTo>
                      <a:pt x="294" y="736"/>
                    </a:lnTo>
                    <a:lnTo>
                      <a:pt x="294" y="736"/>
                    </a:lnTo>
                    <a:lnTo>
                      <a:pt x="296" y="766"/>
                    </a:lnTo>
                    <a:lnTo>
                      <a:pt x="296" y="766"/>
                    </a:lnTo>
                    <a:lnTo>
                      <a:pt x="296" y="794"/>
                    </a:lnTo>
                    <a:lnTo>
                      <a:pt x="296" y="794"/>
                    </a:lnTo>
                    <a:lnTo>
                      <a:pt x="298" y="806"/>
                    </a:lnTo>
                    <a:lnTo>
                      <a:pt x="298" y="806"/>
                    </a:lnTo>
                    <a:lnTo>
                      <a:pt x="298" y="818"/>
                    </a:lnTo>
                    <a:lnTo>
                      <a:pt x="298" y="818"/>
                    </a:lnTo>
                    <a:lnTo>
                      <a:pt x="298" y="838"/>
                    </a:lnTo>
                    <a:lnTo>
                      <a:pt x="298" y="838"/>
                    </a:lnTo>
                    <a:lnTo>
                      <a:pt x="298" y="850"/>
                    </a:lnTo>
                    <a:lnTo>
                      <a:pt x="298" y="850"/>
                    </a:lnTo>
                    <a:lnTo>
                      <a:pt x="300" y="860"/>
                    </a:lnTo>
                    <a:lnTo>
                      <a:pt x="300" y="860"/>
                    </a:lnTo>
                    <a:lnTo>
                      <a:pt x="300" y="870"/>
                    </a:lnTo>
                    <a:lnTo>
                      <a:pt x="300" y="870"/>
                    </a:lnTo>
                    <a:lnTo>
                      <a:pt x="300" y="878"/>
                    </a:lnTo>
                    <a:lnTo>
                      <a:pt x="300" y="878"/>
                    </a:lnTo>
                    <a:lnTo>
                      <a:pt x="300" y="888"/>
                    </a:lnTo>
                    <a:lnTo>
                      <a:pt x="300" y="888"/>
                    </a:lnTo>
                    <a:lnTo>
                      <a:pt x="300" y="906"/>
                    </a:lnTo>
                    <a:lnTo>
                      <a:pt x="300" y="906"/>
                    </a:lnTo>
                    <a:lnTo>
                      <a:pt x="300" y="928"/>
                    </a:lnTo>
                    <a:lnTo>
                      <a:pt x="300" y="928"/>
                    </a:lnTo>
                    <a:lnTo>
                      <a:pt x="302" y="966"/>
                    </a:lnTo>
                    <a:lnTo>
                      <a:pt x="302" y="966"/>
                    </a:lnTo>
                    <a:lnTo>
                      <a:pt x="302" y="1000"/>
                    </a:lnTo>
                    <a:lnTo>
                      <a:pt x="302" y="1000"/>
                    </a:lnTo>
                    <a:lnTo>
                      <a:pt x="302" y="1032"/>
                    </a:lnTo>
                    <a:lnTo>
                      <a:pt x="302" y="1032"/>
                    </a:lnTo>
                    <a:lnTo>
                      <a:pt x="302" y="1056"/>
                    </a:lnTo>
                    <a:lnTo>
                      <a:pt x="302" y="1056"/>
                    </a:lnTo>
                    <a:lnTo>
                      <a:pt x="300" y="1070"/>
                    </a:lnTo>
                    <a:lnTo>
                      <a:pt x="300" y="1070"/>
                    </a:lnTo>
                    <a:lnTo>
                      <a:pt x="298" y="1098"/>
                    </a:lnTo>
                    <a:lnTo>
                      <a:pt x="298" y="1098"/>
                    </a:lnTo>
                    <a:lnTo>
                      <a:pt x="296" y="1134"/>
                    </a:lnTo>
                    <a:lnTo>
                      <a:pt x="296" y="1134"/>
                    </a:lnTo>
                    <a:lnTo>
                      <a:pt x="294" y="1154"/>
                    </a:lnTo>
                    <a:lnTo>
                      <a:pt x="294" y="1154"/>
                    </a:lnTo>
                    <a:lnTo>
                      <a:pt x="294" y="1160"/>
                    </a:lnTo>
                    <a:lnTo>
                      <a:pt x="296" y="1164"/>
                    </a:lnTo>
                    <a:lnTo>
                      <a:pt x="296" y="1164"/>
                    </a:lnTo>
                    <a:lnTo>
                      <a:pt x="302" y="1186"/>
                    </a:lnTo>
                    <a:lnTo>
                      <a:pt x="302" y="1186"/>
                    </a:lnTo>
                    <a:lnTo>
                      <a:pt x="304" y="1194"/>
                    </a:lnTo>
                    <a:lnTo>
                      <a:pt x="304" y="1194"/>
                    </a:lnTo>
                    <a:lnTo>
                      <a:pt x="304" y="1206"/>
                    </a:lnTo>
                    <a:lnTo>
                      <a:pt x="304" y="1206"/>
                    </a:lnTo>
                    <a:lnTo>
                      <a:pt x="306" y="1216"/>
                    </a:lnTo>
                    <a:lnTo>
                      <a:pt x="306" y="1216"/>
                    </a:lnTo>
                    <a:lnTo>
                      <a:pt x="308" y="1218"/>
                    </a:lnTo>
                    <a:lnTo>
                      <a:pt x="308" y="1218"/>
                    </a:lnTo>
                    <a:lnTo>
                      <a:pt x="314" y="1222"/>
                    </a:lnTo>
                    <a:lnTo>
                      <a:pt x="314" y="1222"/>
                    </a:lnTo>
                    <a:lnTo>
                      <a:pt x="318" y="1222"/>
                    </a:lnTo>
                    <a:lnTo>
                      <a:pt x="318" y="1222"/>
                    </a:lnTo>
                    <a:lnTo>
                      <a:pt x="324" y="1222"/>
                    </a:lnTo>
                    <a:lnTo>
                      <a:pt x="324" y="1222"/>
                    </a:lnTo>
                    <a:lnTo>
                      <a:pt x="324" y="1222"/>
                    </a:lnTo>
                    <a:lnTo>
                      <a:pt x="324" y="1226"/>
                    </a:lnTo>
                    <a:lnTo>
                      <a:pt x="324" y="1226"/>
                    </a:lnTo>
                    <a:lnTo>
                      <a:pt x="326" y="1234"/>
                    </a:lnTo>
                    <a:lnTo>
                      <a:pt x="326" y="1234"/>
                    </a:lnTo>
                    <a:lnTo>
                      <a:pt x="326" y="1238"/>
                    </a:lnTo>
                    <a:lnTo>
                      <a:pt x="326" y="1238"/>
                    </a:lnTo>
                    <a:lnTo>
                      <a:pt x="326" y="1240"/>
                    </a:lnTo>
                    <a:lnTo>
                      <a:pt x="328" y="1242"/>
                    </a:lnTo>
                    <a:lnTo>
                      <a:pt x="328" y="1242"/>
                    </a:lnTo>
                    <a:lnTo>
                      <a:pt x="332" y="1246"/>
                    </a:lnTo>
                    <a:lnTo>
                      <a:pt x="332" y="1246"/>
                    </a:lnTo>
                    <a:lnTo>
                      <a:pt x="336" y="1248"/>
                    </a:lnTo>
                    <a:lnTo>
                      <a:pt x="342" y="1250"/>
                    </a:lnTo>
                    <a:lnTo>
                      <a:pt x="342" y="1250"/>
                    </a:lnTo>
                    <a:lnTo>
                      <a:pt x="360" y="1250"/>
                    </a:lnTo>
                    <a:lnTo>
                      <a:pt x="360" y="1250"/>
                    </a:lnTo>
                    <a:lnTo>
                      <a:pt x="376" y="1250"/>
                    </a:lnTo>
                    <a:lnTo>
                      <a:pt x="376" y="1250"/>
                    </a:lnTo>
                    <a:lnTo>
                      <a:pt x="382" y="1248"/>
                    </a:lnTo>
                    <a:lnTo>
                      <a:pt x="388" y="1246"/>
                    </a:lnTo>
                    <a:lnTo>
                      <a:pt x="388" y="1246"/>
                    </a:lnTo>
                    <a:lnTo>
                      <a:pt x="390" y="1242"/>
                    </a:lnTo>
                    <a:lnTo>
                      <a:pt x="394" y="1236"/>
                    </a:lnTo>
                    <a:lnTo>
                      <a:pt x="394" y="1236"/>
                    </a:lnTo>
                    <a:lnTo>
                      <a:pt x="394" y="1230"/>
                    </a:lnTo>
                    <a:lnTo>
                      <a:pt x="394" y="1230"/>
                    </a:lnTo>
                    <a:lnTo>
                      <a:pt x="392" y="1224"/>
                    </a:lnTo>
                    <a:lnTo>
                      <a:pt x="392" y="1224"/>
                    </a:lnTo>
                    <a:lnTo>
                      <a:pt x="390" y="1220"/>
                    </a:lnTo>
                    <a:lnTo>
                      <a:pt x="390" y="1220"/>
                    </a:lnTo>
                    <a:lnTo>
                      <a:pt x="390" y="1218"/>
                    </a:lnTo>
                    <a:lnTo>
                      <a:pt x="392" y="1218"/>
                    </a:lnTo>
                    <a:lnTo>
                      <a:pt x="392" y="1218"/>
                    </a:lnTo>
                    <a:lnTo>
                      <a:pt x="404" y="1220"/>
                    </a:lnTo>
                    <a:lnTo>
                      <a:pt x="404" y="1220"/>
                    </a:lnTo>
                    <a:lnTo>
                      <a:pt x="410" y="1218"/>
                    </a:lnTo>
                    <a:lnTo>
                      <a:pt x="410" y="1218"/>
                    </a:lnTo>
                    <a:lnTo>
                      <a:pt x="416" y="1218"/>
                    </a:lnTo>
                    <a:lnTo>
                      <a:pt x="416" y="1218"/>
                    </a:lnTo>
                    <a:lnTo>
                      <a:pt x="418" y="1218"/>
                    </a:lnTo>
                    <a:lnTo>
                      <a:pt x="418" y="1218"/>
                    </a:lnTo>
                    <a:lnTo>
                      <a:pt x="420" y="1214"/>
                    </a:lnTo>
                    <a:lnTo>
                      <a:pt x="420" y="1214"/>
                    </a:lnTo>
                    <a:lnTo>
                      <a:pt x="422" y="1208"/>
                    </a:lnTo>
                    <a:lnTo>
                      <a:pt x="422" y="1208"/>
                    </a:lnTo>
                    <a:lnTo>
                      <a:pt x="422" y="1202"/>
                    </a:lnTo>
                    <a:lnTo>
                      <a:pt x="422" y="1202"/>
                    </a:lnTo>
                    <a:lnTo>
                      <a:pt x="422" y="1194"/>
                    </a:lnTo>
                    <a:lnTo>
                      <a:pt x="422" y="1194"/>
                    </a:lnTo>
                    <a:lnTo>
                      <a:pt x="422" y="1184"/>
                    </a:lnTo>
                    <a:lnTo>
                      <a:pt x="422" y="1184"/>
                    </a:lnTo>
                    <a:lnTo>
                      <a:pt x="422" y="1176"/>
                    </a:lnTo>
                    <a:lnTo>
                      <a:pt x="422" y="1176"/>
                    </a:lnTo>
                    <a:lnTo>
                      <a:pt x="422" y="1164"/>
                    </a:lnTo>
                    <a:lnTo>
                      <a:pt x="422" y="1164"/>
                    </a:lnTo>
                    <a:lnTo>
                      <a:pt x="424" y="1142"/>
                    </a:lnTo>
                    <a:lnTo>
                      <a:pt x="424" y="1142"/>
                    </a:lnTo>
                    <a:lnTo>
                      <a:pt x="424" y="1132"/>
                    </a:lnTo>
                    <a:lnTo>
                      <a:pt x="424" y="1132"/>
                    </a:lnTo>
                    <a:lnTo>
                      <a:pt x="420" y="1104"/>
                    </a:lnTo>
                    <a:lnTo>
                      <a:pt x="420" y="1104"/>
                    </a:lnTo>
                    <a:lnTo>
                      <a:pt x="418" y="1078"/>
                    </a:lnTo>
                    <a:lnTo>
                      <a:pt x="418" y="1078"/>
                    </a:lnTo>
                    <a:lnTo>
                      <a:pt x="416" y="1054"/>
                    </a:lnTo>
                    <a:lnTo>
                      <a:pt x="416" y="1054"/>
                    </a:lnTo>
                    <a:lnTo>
                      <a:pt x="416" y="1036"/>
                    </a:lnTo>
                    <a:lnTo>
                      <a:pt x="416" y="1036"/>
                    </a:lnTo>
                    <a:lnTo>
                      <a:pt x="416" y="1032"/>
                    </a:lnTo>
                    <a:lnTo>
                      <a:pt x="416" y="1032"/>
                    </a:lnTo>
                    <a:lnTo>
                      <a:pt x="414" y="1020"/>
                    </a:lnTo>
                    <a:lnTo>
                      <a:pt x="414" y="1020"/>
                    </a:lnTo>
                    <a:lnTo>
                      <a:pt x="412" y="998"/>
                    </a:lnTo>
                    <a:lnTo>
                      <a:pt x="412" y="998"/>
                    </a:lnTo>
                    <a:lnTo>
                      <a:pt x="408" y="964"/>
                    </a:lnTo>
                    <a:lnTo>
                      <a:pt x="408" y="964"/>
                    </a:lnTo>
                    <a:lnTo>
                      <a:pt x="406" y="942"/>
                    </a:lnTo>
                    <a:lnTo>
                      <a:pt x="406" y="942"/>
                    </a:lnTo>
                    <a:lnTo>
                      <a:pt x="406" y="930"/>
                    </a:lnTo>
                    <a:lnTo>
                      <a:pt x="406" y="930"/>
                    </a:lnTo>
                    <a:lnTo>
                      <a:pt x="404" y="922"/>
                    </a:lnTo>
                    <a:lnTo>
                      <a:pt x="404" y="922"/>
                    </a:lnTo>
                    <a:lnTo>
                      <a:pt x="404" y="910"/>
                    </a:lnTo>
                    <a:lnTo>
                      <a:pt x="404" y="910"/>
                    </a:lnTo>
                    <a:lnTo>
                      <a:pt x="402" y="900"/>
                    </a:lnTo>
                    <a:lnTo>
                      <a:pt x="402" y="900"/>
                    </a:lnTo>
                    <a:lnTo>
                      <a:pt x="402" y="892"/>
                    </a:lnTo>
                    <a:lnTo>
                      <a:pt x="402" y="892"/>
                    </a:lnTo>
                    <a:lnTo>
                      <a:pt x="402" y="884"/>
                    </a:lnTo>
                    <a:lnTo>
                      <a:pt x="402" y="884"/>
                    </a:lnTo>
                    <a:lnTo>
                      <a:pt x="400" y="868"/>
                    </a:lnTo>
                    <a:lnTo>
                      <a:pt x="400" y="868"/>
                    </a:lnTo>
                    <a:lnTo>
                      <a:pt x="400" y="856"/>
                    </a:lnTo>
                    <a:lnTo>
                      <a:pt x="400" y="856"/>
                    </a:lnTo>
                    <a:lnTo>
                      <a:pt x="400" y="830"/>
                    </a:lnTo>
                    <a:lnTo>
                      <a:pt x="400" y="830"/>
                    </a:lnTo>
                    <a:lnTo>
                      <a:pt x="400" y="810"/>
                    </a:lnTo>
                    <a:lnTo>
                      <a:pt x="400" y="810"/>
                    </a:lnTo>
                    <a:lnTo>
                      <a:pt x="400" y="796"/>
                    </a:lnTo>
                    <a:lnTo>
                      <a:pt x="400" y="796"/>
                    </a:lnTo>
                    <a:lnTo>
                      <a:pt x="402" y="776"/>
                    </a:lnTo>
                    <a:lnTo>
                      <a:pt x="402" y="776"/>
                    </a:lnTo>
                    <a:lnTo>
                      <a:pt x="402" y="740"/>
                    </a:lnTo>
                    <a:lnTo>
                      <a:pt x="402" y="740"/>
                    </a:lnTo>
                    <a:lnTo>
                      <a:pt x="404" y="710"/>
                    </a:lnTo>
                    <a:lnTo>
                      <a:pt x="404" y="710"/>
                    </a:lnTo>
                    <a:lnTo>
                      <a:pt x="408" y="688"/>
                    </a:lnTo>
                    <a:lnTo>
                      <a:pt x="408" y="688"/>
                    </a:lnTo>
                    <a:lnTo>
                      <a:pt x="414" y="658"/>
                    </a:lnTo>
                    <a:lnTo>
                      <a:pt x="414" y="658"/>
                    </a:lnTo>
                    <a:lnTo>
                      <a:pt x="416" y="642"/>
                    </a:lnTo>
                    <a:lnTo>
                      <a:pt x="418" y="632"/>
                    </a:lnTo>
                    <a:lnTo>
                      <a:pt x="418" y="632"/>
                    </a:lnTo>
                    <a:lnTo>
                      <a:pt x="418" y="622"/>
                    </a:lnTo>
                    <a:lnTo>
                      <a:pt x="418" y="622"/>
                    </a:lnTo>
                    <a:lnTo>
                      <a:pt x="418" y="616"/>
                    </a:lnTo>
                    <a:lnTo>
                      <a:pt x="418" y="616"/>
                    </a:lnTo>
                    <a:lnTo>
                      <a:pt x="418" y="608"/>
                    </a:lnTo>
                    <a:lnTo>
                      <a:pt x="418" y="608"/>
                    </a:lnTo>
                    <a:lnTo>
                      <a:pt x="418" y="606"/>
                    </a:lnTo>
                    <a:lnTo>
                      <a:pt x="418" y="606"/>
                    </a:lnTo>
                    <a:lnTo>
                      <a:pt x="418" y="606"/>
                    </a:lnTo>
                    <a:lnTo>
                      <a:pt x="420" y="604"/>
                    </a:lnTo>
                    <a:lnTo>
                      <a:pt x="420" y="600"/>
                    </a:lnTo>
                    <a:lnTo>
                      <a:pt x="420" y="600"/>
                    </a:lnTo>
                    <a:lnTo>
                      <a:pt x="418" y="592"/>
                    </a:lnTo>
                    <a:lnTo>
                      <a:pt x="418" y="592"/>
                    </a:lnTo>
                    <a:lnTo>
                      <a:pt x="416" y="582"/>
                    </a:lnTo>
                    <a:lnTo>
                      <a:pt x="416" y="582"/>
                    </a:lnTo>
                    <a:lnTo>
                      <a:pt x="414" y="574"/>
                    </a:lnTo>
                    <a:lnTo>
                      <a:pt x="414" y="574"/>
                    </a:lnTo>
                    <a:lnTo>
                      <a:pt x="412" y="556"/>
                    </a:lnTo>
                    <a:lnTo>
                      <a:pt x="412" y="556"/>
                    </a:lnTo>
                    <a:lnTo>
                      <a:pt x="410" y="546"/>
                    </a:lnTo>
                    <a:lnTo>
                      <a:pt x="410" y="546"/>
                    </a:lnTo>
                    <a:lnTo>
                      <a:pt x="408" y="536"/>
                    </a:lnTo>
                    <a:lnTo>
                      <a:pt x="408" y="536"/>
                    </a:lnTo>
                    <a:lnTo>
                      <a:pt x="404" y="524"/>
                    </a:lnTo>
                    <a:lnTo>
                      <a:pt x="404" y="524"/>
                    </a:lnTo>
                    <a:lnTo>
                      <a:pt x="400" y="514"/>
                    </a:lnTo>
                    <a:lnTo>
                      <a:pt x="400" y="514"/>
                    </a:lnTo>
                    <a:lnTo>
                      <a:pt x="398" y="504"/>
                    </a:lnTo>
                    <a:lnTo>
                      <a:pt x="398" y="504"/>
                    </a:lnTo>
                    <a:lnTo>
                      <a:pt x="398" y="496"/>
                    </a:lnTo>
                    <a:lnTo>
                      <a:pt x="398" y="496"/>
                    </a:lnTo>
                    <a:lnTo>
                      <a:pt x="396" y="488"/>
                    </a:lnTo>
                    <a:lnTo>
                      <a:pt x="396" y="488"/>
                    </a:lnTo>
                    <a:lnTo>
                      <a:pt x="390" y="480"/>
                    </a:lnTo>
                    <a:lnTo>
                      <a:pt x="390" y="480"/>
                    </a:lnTo>
                    <a:lnTo>
                      <a:pt x="384" y="474"/>
                    </a:lnTo>
                    <a:lnTo>
                      <a:pt x="384" y="474"/>
                    </a:lnTo>
                    <a:lnTo>
                      <a:pt x="378" y="460"/>
                    </a:lnTo>
                    <a:lnTo>
                      <a:pt x="378" y="460"/>
                    </a:lnTo>
                    <a:lnTo>
                      <a:pt x="376" y="456"/>
                    </a:lnTo>
                    <a:lnTo>
                      <a:pt x="376" y="456"/>
                    </a:lnTo>
                    <a:lnTo>
                      <a:pt x="368" y="448"/>
                    </a:lnTo>
                    <a:lnTo>
                      <a:pt x="368" y="448"/>
                    </a:lnTo>
                    <a:lnTo>
                      <a:pt x="366" y="444"/>
                    </a:lnTo>
                    <a:lnTo>
                      <a:pt x="366" y="444"/>
                    </a:lnTo>
                    <a:lnTo>
                      <a:pt x="362" y="436"/>
                    </a:lnTo>
                    <a:lnTo>
                      <a:pt x="362" y="436"/>
                    </a:lnTo>
                    <a:lnTo>
                      <a:pt x="362" y="434"/>
                    </a:lnTo>
                    <a:lnTo>
                      <a:pt x="364" y="430"/>
                    </a:lnTo>
                    <a:lnTo>
                      <a:pt x="364" y="430"/>
                    </a:lnTo>
                    <a:lnTo>
                      <a:pt x="370" y="420"/>
                    </a:lnTo>
                    <a:lnTo>
                      <a:pt x="370" y="420"/>
                    </a:lnTo>
                    <a:lnTo>
                      <a:pt x="370" y="420"/>
                    </a:lnTo>
                    <a:lnTo>
                      <a:pt x="372" y="420"/>
                    </a:lnTo>
                    <a:lnTo>
                      <a:pt x="372" y="420"/>
                    </a:lnTo>
                    <a:lnTo>
                      <a:pt x="378" y="422"/>
                    </a:lnTo>
                    <a:lnTo>
                      <a:pt x="382" y="422"/>
                    </a:lnTo>
                    <a:lnTo>
                      <a:pt x="382" y="422"/>
                    </a:lnTo>
                    <a:lnTo>
                      <a:pt x="398" y="414"/>
                    </a:lnTo>
                    <a:lnTo>
                      <a:pt x="398" y="414"/>
                    </a:lnTo>
                    <a:lnTo>
                      <a:pt x="408" y="406"/>
                    </a:lnTo>
                    <a:lnTo>
                      <a:pt x="412" y="398"/>
                    </a:lnTo>
                    <a:lnTo>
                      <a:pt x="412" y="398"/>
                    </a:lnTo>
                    <a:lnTo>
                      <a:pt x="420" y="378"/>
                    </a:lnTo>
                    <a:lnTo>
                      <a:pt x="424" y="362"/>
                    </a:lnTo>
                    <a:lnTo>
                      <a:pt x="424" y="362"/>
                    </a:lnTo>
                    <a:lnTo>
                      <a:pt x="426" y="350"/>
                    </a:lnTo>
                    <a:lnTo>
                      <a:pt x="426" y="342"/>
                    </a:lnTo>
                    <a:lnTo>
                      <a:pt x="426" y="342"/>
                    </a:lnTo>
                    <a:lnTo>
                      <a:pt x="424" y="324"/>
                    </a:lnTo>
                    <a:lnTo>
                      <a:pt x="424" y="324"/>
                    </a:lnTo>
                    <a:lnTo>
                      <a:pt x="424" y="320"/>
                    </a:lnTo>
                    <a:lnTo>
                      <a:pt x="424" y="3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109" name="Freeform 48"/>
              <p:cNvSpPr>
                <a:spLocks/>
              </p:cNvSpPr>
              <p:nvPr/>
            </p:nvSpPr>
            <p:spPr bwMode="auto">
              <a:xfrm>
                <a:off x="2323413" y="3467865"/>
                <a:ext cx="354842" cy="1265089"/>
              </a:xfrm>
              <a:custGeom>
                <a:avLst/>
                <a:gdLst/>
                <a:ahLst/>
                <a:cxnLst>
                  <a:cxn ang="0">
                    <a:pos x="183" y="862"/>
                  </a:cxn>
                  <a:cxn ang="0">
                    <a:pos x="176" y="817"/>
                  </a:cxn>
                  <a:cxn ang="0">
                    <a:pos x="185" y="756"/>
                  </a:cxn>
                  <a:cxn ang="0">
                    <a:pos x="194" y="711"/>
                  </a:cxn>
                  <a:cxn ang="0">
                    <a:pos x="217" y="707"/>
                  </a:cxn>
                  <a:cxn ang="0">
                    <a:pos x="226" y="702"/>
                  </a:cxn>
                  <a:cxn ang="0">
                    <a:pos x="250" y="702"/>
                  </a:cxn>
                  <a:cxn ang="0">
                    <a:pos x="253" y="632"/>
                  </a:cxn>
                  <a:cxn ang="0">
                    <a:pos x="250" y="519"/>
                  </a:cxn>
                  <a:cxn ang="0">
                    <a:pos x="239" y="429"/>
                  </a:cxn>
                  <a:cxn ang="0">
                    <a:pos x="244" y="411"/>
                  </a:cxn>
                  <a:cxn ang="0">
                    <a:pos x="235" y="348"/>
                  </a:cxn>
                  <a:cxn ang="0">
                    <a:pos x="235" y="292"/>
                  </a:cxn>
                  <a:cxn ang="0">
                    <a:pos x="243" y="259"/>
                  </a:cxn>
                  <a:cxn ang="0">
                    <a:pos x="246" y="225"/>
                  </a:cxn>
                  <a:cxn ang="0">
                    <a:pos x="235" y="170"/>
                  </a:cxn>
                  <a:cxn ang="0">
                    <a:pos x="180" y="153"/>
                  </a:cxn>
                  <a:cxn ang="0">
                    <a:pos x="185" y="112"/>
                  </a:cxn>
                  <a:cxn ang="0">
                    <a:pos x="192" y="80"/>
                  </a:cxn>
                  <a:cxn ang="0">
                    <a:pos x="205" y="60"/>
                  </a:cxn>
                  <a:cxn ang="0">
                    <a:pos x="199" y="26"/>
                  </a:cxn>
                  <a:cxn ang="0">
                    <a:pos x="174" y="2"/>
                  </a:cxn>
                  <a:cxn ang="0">
                    <a:pos x="151" y="8"/>
                  </a:cxn>
                  <a:cxn ang="0">
                    <a:pos x="140" y="6"/>
                  </a:cxn>
                  <a:cxn ang="0">
                    <a:pos x="109" y="20"/>
                  </a:cxn>
                  <a:cxn ang="0">
                    <a:pos x="97" y="63"/>
                  </a:cxn>
                  <a:cxn ang="0">
                    <a:pos x="95" y="74"/>
                  </a:cxn>
                  <a:cxn ang="0">
                    <a:pos x="95" y="89"/>
                  </a:cxn>
                  <a:cxn ang="0">
                    <a:pos x="99" y="119"/>
                  </a:cxn>
                  <a:cxn ang="0">
                    <a:pos x="106" y="144"/>
                  </a:cxn>
                  <a:cxn ang="0">
                    <a:pos x="88" y="152"/>
                  </a:cxn>
                  <a:cxn ang="0">
                    <a:pos x="54" y="153"/>
                  </a:cxn>
                  <a:cxn ang="0">
                    <a:pos x="32" y="175"/>
                  </a:cxn>
                  <a:cxn ang="0">
                    <a:pos x="36" y="229"/>
                  </a:cxn>
                  <a:cxn ang="0">
                    <a:pos x="36" y="247"/>
                  </a:cxn>
                  <a:cxn ang="0">
                    <a:pos x="48" y="281"/>
                  </a:cxn>
                  <a:cxn ang="0">
                    <a:pos x="52" y="312"/>
                  </a:cxn>
                  <a:cxn ang="0">
                    <a:pos x="43" y="371"/>
                  </a:cxn>
                  <a:cxn ang="0">
                    <a:pos x="43" y="418"/>
                  </a:cxn>
                  <a:cxn ang="0">
                    <a:pos x="23" y="542"/>
                  </a:cxn>
                  <a:cxn ang="0">
                    <a:pos x="0" y="700"/>
                  </a:cxn>
                  <a:cxn ang="0">
                    <a:pos x="36" y="706"/>
                  </a:cxn>
                  <a:cxn ang="0">
                    <a:pos x="72" y="699"/>
                  </a:cxn>
                  <a:cxn ang="0">
                    <a:pos x="90" y="785"/>
                  </a:cxn>
                  <a:cxn ang="0">
                    <a:pos x="92" y="823"/>
                  </a:cxn>
                  <a:cxn ang="0">
                    <a:pos x="79" y="878"/>
                  </a:cxn>
                  <a:cxn ang="0">
                    <a:pos x="95" y="900"/>
                  </a:cxn>
                  <a:cxn ang="0">
                    <a:pos x="124" y="889"/>
                  </a:cxn>
                  <a:cxn ang="0">
                    <a:pos x="129" y="848"/>
                  </a:cxn>
                  <a:cxn ang="0">
                    <a:pos x="122" y="808"/>
                  </a:cxn>
                  <a:cxn ang="0">
                    <a:pos x="115" y="742"/>
                  </a:cxn>
                  <a:cxn ang="0">
                    <a:pos x="122" y="713"/>
                  </a:cxn>
                  <a:cxn ang="0">
                    <a:pos x="151" y="709"/>
                  </a:cxn>
                  <a:cxn ang="0">
                    <a:pos x="154" y="699"/>
                  </a:cxn>
                  <a:cxn ang="0">
                    <a:pos x="154" y="734"/>
                  </a:cxn>
                  <a:cxn ang="0">
                    <a:pos x="147" y="805"/>
                  </a:cxn>
                  <a:cxn ang="0">
                    <a:pos x="138" y="841"/>
                  </a:cxn>
                  <a:cxn ang="0">
                    <a:pos x="144" y="891"/>
                  </a:cxn>
                  <a:cxn ang="0">
                    <a:pos x="162" y="900"/>
                  </a:cxn>
                </a:cxnLst>
                <a:rect l="0" t="0" r="r" b="b"/>
                <a:pathLst>
                  <a:path w="253" h="902">
                    <a:moveTo>
                      <a:pt x="181" y="884"/>
                    </a:moveTo>
                    <a:lnTo>
                      <a:pt x="181" y="884"/>
                    </a:lnTo>
                    <a:lnTo>
                      <a:pt x="183" y="880"/>
                    </a:lnTo>
                    <a:lnTo>
                      <a:pt x="185" y="875"/>
                    </a:lnTo>
                    <a:lnTo>
                      <a:pt x="183" y="862"/>
                    </a:lnTo>
                    <a:lnTo>
                      <a:pt x="176" y="841"/>
                    </a:lnTo>
                    <a:lnTo>
                      <a:pt x="176" y="841"/>
                    </a:lnTo>
                    <a:lnTo>
                      <a:pt x="174" y="835"/>
                    </a:lnTo>
                    <a:lnTo>
                      <a:pt x="174" y="830"/>
                    </a:lnTo>
                    <a:lnTo>
                      <a:pt x="176" y="817"/>
                    </a:lnTo>
                    <a:lnTo>
                      <a:pt x="176" y="817"/>
                    </a:lnTo>
                    <a:lnTo>
                      <a:pt x="176" y="805"/>
                    </a:lnTo>
                    <a:lnTo>
                      <a:pt x="176" y="792"/>
                    </a:lnTo>
                    <a:lnTo>
                      <a:pt x="176" y="792"/>
                    </a:lnTo>
                    <a:lnTo>
                      <a:pt x="185" y="756"/>
                    </a:lnTo>
                    <a:lnTo>
                      <a:pt x="185" y="756"/>
                    </a:lnTo>
                    <a:lnTo>
                      <a:pt x="190" y="733"/>
                    </a:lnTo>
                    <a:lnTo>
                      <a:pt x="190" y="733"/>
                    </a:lnTo>
                    <a:lnTo>
                      <a:pt x="192" y="718"/>
                    </a:lnTo>
                    <a:lnTo>
                      <a:pt x="194" y="711"/>
                    </a:lnTo>
                    <a:lnTo>
                      <a:pt x="198" y="707"/>
                    </a:lnTo>
                    <a:lnTo>
                      <a:pt x="198" y="707"/>
                    </a:lnTo>
                    <a:lnTo>
                      <a:pt x="203" y="706"/>
                    </a:lnTo>
                    <a:lnTo>
                      <a:pt x="210" y="707"/>
                    </a:lnTo>
                    <a:lnTo>
                      <a:pt x="217" y="707"/>
                    </a:lnTo>
                    <a:lnTo>
                      <a:pt x="221" y="707"/>
                    </a:lnTo>
                    <a:lnTo>
                      <a:pt x="221" y="706"/>
                    </a:lnTo>
                    <a:lnTo>
                      <a:pt x="221" y="706"/>
                    </a:lnTo>
                    <a:lnTo>
                      <a:pt x="223" y="702"/>
                    </a:lnTo>
                    <a:lnTo>
                      <a:pt x="226" y="702"/>
                    </a:lnTo>
                    <a:lnTo>
                      <a:pt x="226" y="702"/>
                    </a:lnTo>
                    <a:lnTo>
                      <a:pt x="237" y="704"/>
                    </a:lnTo>
                    <a:lnTo>
                      <a:pt x="248" y="702"/>
                    </a:lnTo>
                    <a:lnTo>
                      <a:pt x="248" y="702"/>
                    </a:lnTo>
                    <a:lnTo>
                      <a:pt x="250" y="702"/>
                    </a:lnTo>
                    <a:lnTo>
                      <a:pt x="252" y="699"/>
                    </a:lnTo>
                    <a:lnTo>
                      <a:pt x="253" y="690"/>
                    </a:lnTo>
                    <a:lnTo>
                      <a:pt x="252" y="673"/>
                    </a:lnTo>
                    <a:lnTo>
                      <a:pt x="252" y="673"/>
                    </a:lnTo>
                    <a:lnTo>
                      <a:pt x="253" y="632"/>
                    </a:lnTo>
                    <a:lnTo>
                      <a:pt x="253" y="632"/>
                    </a:lnTo>
                    <a:lnTo>
                      <a:pt x="252" y="596"/>
                    </a:lnTo>
                    <a:lnTo>
                      <a:pt x="252" y="558"/>
                    </a:lnTo>
                    <a:lnTo>
                      <a:pt x="252" y="558"/>
                    </a:lnTo>
                    <a:lnTo>
                      <a:pt x="250" y="519"/>
                    </a:lnTo>
                    <a:lnTo>
                      <a:pt x="246" y="481"/>
                    </a:lnTo>
                    <a:lnTo>
                      <a:pt x="246" y="481"/>
                    </a:lnTo>
                    <a:lnTo>
                      <a:pt x="241" y="452"/>
                    </a:lnTo>
                    <a:lnTo>
                      <a:pt x="239" y="436"/>
                    </a:lnTo>
                    <a:lnTo>
                      <a:pt x="239" y="429"/>
                    </a:lnTo>
                    <a:lnTo>
                      <a:pt x="241" y="427"/>
                    </a:lnTo>
                    <a:lnTo>
                      <a:pt x="241" y="427"/>
                    </a:lnTo>
                    <a:lnTo>
                      <a:pt x="243" y="425"/>
                    </a:lnTo>
                    <a:lnTo>
                      <a:pt x="243" y="421"/>
                    </a:lnTo>
                    <a:lnTo>
                      <a:pt x="244" y="411"/>
                    </a:lnTo>
                    <a:lnTo>
                      <a:pt x="243" y="393"/>
                    </a:lnTo>
                    <a:lnTo>
                      <a:pt x="243" y="393"/>
                    </a:lnTo>
                    <a:lnTo>
                      <a:pt x="241" y="369"/>
                    </a:lnTo>
                    <a:lnTo>
                      <a:pt x="235" y="348"/>
                    </a:lnTo>
                    <a:lnTo>
                      <a:pt x="235" y="348"/>
                    </a:lnTo>
                    <a:lnTo>
                      <a:pt x="226" y="321"/>
                    </a:lnTo>
                    <a:lnTo>
                      <a:pt x="226" y="321"/>
                    </a:lnTo>
                    <a:lnTo>
                      <a:pt x="226" y="312"/>
                    </a:lnTo>
                    <a:lnTo>
                      <a:pt x="228" y="306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39" y="285"/>
                    </a:lnTo>
                    <a:lnTo>
                      <a:pt x="239" y="276"/>
                    </a:lnTo>
                    <a:lnTo>
                      <a:pt x="241" y="268"/>
                    </a:lnTo>
                    <a:lnTo>
                      <a:pt x="243" y="259"/>
                    </a:lnTo>
                    <a:lnTo>
                      <a:pt x="243" y="259"/>
                    </a:lnTo>
                    <a:lnTo>
                      <a:pt x="244" y="252"/>
                    </a:lnTo>
                    <a:lnTo>
                      <a:pt x="246" y="243"/>
                    </a:lnTo>
                    <a:lnTo>
                      <a:pt x="246" y="225"/>
                    </a:lnTo>
                    <a:lnTo>
                      <a:pt x="246" y="225"/>
                    </a:lnTo>
                    <a:lnTo>
                      <a:pt x="246" y="209"/>
                    </a:lnTo>
                    <a:lnTo>
                      <a:pt x="246" y="191"/>
                    </a:lnTo>
                    <a:lnTo>
                      <a:pt x="244" y="182"/>
                    </a:lnTo>
                    <a:lnTo>
                      <a:pt x="241" y="175"/>
                    </a:lnTo>
                    <a:lnTo>
                      <a:pt x="235" y="170"/>
                    </a:lnTo>
                    <a:lnTo>
                      <a:pt x="228" y="166"/>
                    </a:lnTo>
                    <a:lnTo>
                      <a:pt x="228" y="166"/>
                    </a:lnTo>
                    <a:lnTo>
                      <a:pt x="203" y="159"/>
                    </a:lnTo>
                    <a:lnTo>
                      <a:pt x="180" y="153"/>
                    </a:lnTo>
                    <a:lnTo>
                      <a:pt x="180" y="153"/>
                    </a:lnTo>
                    <a:lnTo>
                      <a:pt x="183" y="144"/>
                    </a:lnTo>
                    <a:lnTo>
                      <a:pt x="189" y="128"/>
                    </a:lnTo>
                    <a:lnTo>
                      <a:pt x="190" y="116"/>
                    </a:lnTo>
                    <a:lnTo>
                      <a:pt x="189" y="112"/>
                    </a:lnTo>
                    <a:lnTo>
                      <a:pt x="185" y="112"/>
                    </a:lnTo>
                    <a:lnTo>
                      <a:pt x="185" y="112"/>
                    </a:lnTo>
                    <a:lnTo>
                      <a:pt x="189" y="92"/>
                    </a:lnTo>
                    <a:lnTo>
                      <a:pt x="189" y="92"/>
                    </a:lnTo>
                    <a:lnTo>
                      <a:pt x="192" y="83"/>
                    </a:lnTo>
                    <a:lnTo>
                      <a:pt x="192" y="80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201" y="69"/>
                    </a:lnTo>
                    <a:lnTo>
                      <a:pt x="205" y="65"/>
                    </a:lnTo>
                    <a:lnTo>
                      <a:pt x="205" y="60"/>
                    </a:lnTo>
                    <a:lnTo>
                      <a:pt x="205" y="60"/>
                    </a:lnTo>
                    <a:lnTo>
                      <a:pt x="207" y="51"/>
                    </a:lnTo>
                    <a:lnTo>
                      <a:pt x="205" y="42"/>
                    </a:lnTo>
                    <a:lnTo>
                      <a:pt x="203" y="33"/>
                    </a:lnTo>
                    <a:lnTo>
                      <a:pt x="199" y="26"/>
                    </a:lnTo>
                    <a:lnTo>
                      <a:pt x="196" y="18"/>
                    </a:lnTo>
                    <a:lnTo>
                      <a:pt x="190" y="13"/>
                    </a:lnTo>
                    <a:lnTo>
                      <a:pt x="183" y="8"/>
                    </a:lnTo>
                    <a:lnTo>
                      <a:pt x="174" y="2"/>
                    </a:lnTo>
                    <a:lnTo>
                      <a:pt x="174" y="2"/>
                    </a:lnTo>
                    <a:lnTo>
                      <a:pt x="167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4" y="4"/>
                    </a:lnTo>
                    <a:lnTo>
                      <a:pt x="151" y="8"/>
                    </a:lnTo>
                    <a:lnTo>
                      <a:pt x="151" y="8"/>
                    </a:lnTo>
                    <a:lnTo>
                      <a:pt x="149" y="8"/>
                    </a:lnTo>
                    <a:lnTo>
                      <a:pt x="145" y="8"/>
                    </a:lnTo>
                    <a:lnTo>
                      <a:pt x="140" y="6"/>
                    </a:lnTo>
                    <a:lnTo>
                      <a:pt x="140" y="6"/>
                    </a:lnTo>
                    <a:lnTo>
                      <a:pt x="131" y="8"/>
                    </a:lnTo>
                    <a:lnTo>
                      <a:pt x="124" y="9"/>
                    </a:lnTo>
                    <a:lnTo>
                      <a:pt x="117" y="1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6" y="27"/>
                    </a:lnTo>
                    <a:lnTo>
                      <a:pt x="102" y="36"/>
                    </a:lnTo>
                    <a:lnTo>
                      <a:pt x="99" y="51"/>
                    </a:lnTo>
                    <a:lnTo>
                      <a:pt x="99" y="51"/>
                    </a:lnTo>
                    <a:lnTo>
                      <a:pt x="97" y="63"/>
                    </a:lnTo>
                    <a:lnTo>
                      <a:pt x="97" y="71"/>
                    </a:lnTo>
                    <a:lnTo>
                      <a:pt x="99" y="72"/>
                    </a:lnTo>
                    <a:lnTo>
                      <a:pt x="99" y="72"/>
                    </a:lnTo>
                    <a:lnTo>
                      <a:pt x="95" y="72"/>
                    </a:lnTo>
                    <a:lnTo>
                      <a:pt x="95" y="74"/>
                    </a:lnTo>
                    <a:lnTo>
                      <a:pt x="95" y="74"/>
                    </a:lnTo>
                    <a:lnTo>
                      <a:pt x="95" y="74"/>
                    </a:lnTo>
                    <a:lnTo>
                      <a:pt x="93" y="81"/>
                    </a:lnTo>
                    <a:lnTo>
                      <a:pt x="95" y="89"/>
                    </a:lnTo>
                    <a:lnTo>
                      <a:pt x="95" y="89"/>
                    </a:lnTo>
                    <a:lnTo>
                      <a:pt x="97" y="98"/>
                    </a:lnTo>
                    <a:lnTo>
                      <a:pt x="99" y="107"/>
                    </a:lnTo>
                    <a:lnTo>
                      <a:pt x="99" y="107"/>
                    </a:lnTo>
                    <a:lnTo>
                      <a:pt x="99" y="112"/>
                    </a:lnTo>
                    <a:lnTo>
                      <a:pt x="99" y="119"/>
                    </a:lnTo>
                    <a:lnTo>
                      <a:pt x="99" y="126"/>
                    </a:lnTo>
                    <a:lnTo>
                      <a:pt x="101" y="134"/>
                    </a:lnTo>
                    <a:lnTo>
                      <a:pt x="101" y="134"/>
                    </a:lnTo>
                    <a:lnTo>
                      <a:pt x="104" y="141"/>
                    </a:lnTo>
                    <a:lnTo>
                      <a:pt x="106" y="144"/>
                    </a:lnTo>
                    <a:lnTo>
                      <a:pt x="104" y="146"/>
                    </a:lnTo>
                    <a:lnTo>
                      <a:pt x="104" y="146"/>
                    </a:lnTo>
                    <a:lnTo>
                      <a:pt x="104" y="146"/>
                    </a:lnTo>
                    <a:lnTo>
                      <a:pt x="88" y="152"/>
                    </a:lnTo>
                    <a:lnTo>
                      <a:pt x="88" y="152"/>
                    </a:lnTo>
                    <a:lnTo>
                      <a:pt x="84" y="152"/>
                    </a:lnTo>
                    <a:lnTo>
                      <a:pt x="81" y="152"/>
                    </a:lnTo>
                    <a:lnTo>
                      <a:pt x="72" y="152"/>
                    </a:lnTo>
                    <a:lnTo>
                      <a:pt x="72" y="152"/>
                    </a:lnTo>
                    <a:lnTo>
                      <a:pt x="54" y="153"/>
                    </a:lnTo>
                    <a:lnTo>
                      <a:pt x="54" y="153"/>
                    </a:lnTo>
                    <a:lnTo>
                      <a:pt x="45" y="157"/>
                    </a:lnTo>
                    <a:lnTo>
                      <a:pt x="39" y="161"/>
                    </a:lnTo>
                    <a:lnTo>
                      <a:pt x="34" y="168"/>
                    </a:lnTo>
                    <a:lnTo>
                      <a:pt x="32" y="175"/>
                    </a:lnTo>
                    <a:lnTo>
                      <a:pt x="30" y="184"/>
                    </a:lnTo>
                    <a:lnTo>
                      <a:pt x="30" y="193"/>
                    </a:lnTo>
                    <a:lnTo>
                      <a:pt x="32" y="209"/>
                    </a:lnTo>
                    <a:lnTo>
                      <a:pt x="32" y="209"/>
                    </a:lnTo>
                    <a:lnTo>
                      <a:pt x="36" y="229"/>
                    </a:lnTo>
                    <a:lnTo>
                      <a:pt x="36" y="229"/>
                    </a:lnTo>
                    <a:lnTo>
                      <a:pt x="34" y="238"/>
                    </a:lnTo>
                    <a:lnTo>
                      <a:pt x="34" y="243"/>
                    </a:lnTo>
                    <a:lnTo>
                      <a:pt x="36" y="247"/>
                    </a:lnTo>
                    <a:lnTo>
                      <a:pt x="36" y="247"/>
                    </a:lnTo>
                    <a:lnTo>
                      <a:pt x="39" y="256"/>
                    </a:lnTo>
                    <a:lnTo>
                      <a:pt x="41" y="263"/>
                    </a:lnTo>
                    <a:lnTo>
                      <a:pt x="45" y="272"/>
                    </a:lnTo>
                    <a:lnTo>
                      <a:pt x="48" y="281"/>
                    </a:lnTo>
                    <a:lnTo>
                      <a:pt x="48" y="281"/>
                    </a:lnTo>
                    <a:lnTo>
                      <a:pt x="50" y="288"/>
                    </a:lnTo>
                    <a:lnTo>
                      <a:pt x="52" y="295"/>
                    </a:lnTo>
                    <a:lnTo>
                      <a:pt x="52" y="304"/>
                    </a:lnTo>
                    <a:lnTo>
                      <a:pt x="52" y="312"/>
                    </a:lnTo>
                    <a:lnTo>
                      <a:pt x="52" y="312"/>
                    </a:lnTo>
                    <a:lnTo>
                      <a:pt x="54" y="322"/>
                    </a:lnTo>
                    <a:lnTo>
                      <a:pt x="52" y="331"/>
                    </a:lnTo>
                    <a:lnTo>
                      <a:pt x="47" y="351"/>
                    </a:lnTo>
                    <a:lnTo>
                      <a:pt x="47" y="351"/>
                    </a:lnTo>
                    <a:lnTo>
                      <a:pt x="43" y="371"/>
                    </a:lnTo>
                    <a:lnTo>
                      <a:pt x="41" y="391"/>
                    </a:lnTo>
                    <a:lnTo>
                      <a:pt x="41" y="391"/>
                    </a:lnTo>
                    <a:lnTo>
                      <a:pt x="41" y="409"/>
                    </a:lnTo>
                    <a:lnTo>
                      <a:pt x="41" y="409"/>
                    </a:lnTo>
                    <a:lnTo>
                      <a:pt x="43" y="418"/>
                    </a:lnTo>
                    <a:lnTo>
                      <a:pt x="43" y="425"/>
                    </a:lnTo>
                    <a:lnTo>
                      <a:pt x="43" y="425"/>
                    </a:lnTo>
                    <a:lnTo>
                      <a:pt x="36" y="454"/>
                    </a:lnTo>
                    <a:lnTo>
                      <a:pt x="32" y="483"/>
                    </a:lnTo>
                    <a:lnTo>
                      <a:pt x="23" y="542"/>
                    </a:lnTo>
                    <a:lnTo>
                      <a:pt x="23" y="542"/>
                    </a:lnTo>
                    <a:lnTo>
                      <a:pt x="3" y="672"/>
                    </a:lnTo>
                    <a:lnTo>
                      <a:pt x="3" y="672"/>
                    </a:lnTo>
                    <a:lnTo>
                      <a:pt x="0" y="690"/>
                    </a:lnTo>
                    <a:lnTo>
                      <a:pt x="0" y="700"/>
                    </a:lnTo>
                    <a:lnTo>
                      <a:pt x="0" y="704"/>
                    </a:lnTo>
                    <a:lnTo>
                      <a:pt x="0" y="704"/>
                    </a:lnTo>
                    <a:lnTo>
                      <a:pt x="11" y="706"/>
                    </a:lnTo>
                    <a:lnTo>
                      <a:pt x="23" y="707"/>
                    </a:lnTo>
                    <a:lnTo>
                      <a:pt x="36" y="706"/>
                    </a:lnTo>
                    <a:lnTo>
                      <a:pt x="47" y="702"/>
                    </a:lnTo>
                    <a:lnTo>
                      <a:pt x="47" y="702"/>
                    </a:lnTo>
                    <a:lnTo>
                      <a:pt x="61" y="699"/>
                    </a:lnTo>
                    <a:lnTo>
                      <a:pt x="70" y="699"/>
                    </a:lnTo>
                    <a:lnTo>
                      <a:pt x="72" y="699"/>
                    </a:lnTo>
                    <a:lnTo>
                      <a:pt x="74" y="702"/>
                    </a:lnTo>
                    <a:lnTo>
                      <a:pt x="74" y="702"/>
                    </a:lnTo>
                    <a:lnTo>
                      <a:pt x="83" y="745"/>
                    </a:lnTo>
                    <a:lnTo>
                      <a:pt x="83" y="745"/>
                    </a:lnTo>
                    <a:lnTo>
                      <a:pt x="90" y="785"/>
                    </a:lnTo>
                    <a:lnTo>
                      <a:pt x="90" y="785"/>
                    </a:lnTo>
                    <a:lnTo>
                      <a:pt x="92" y="794"/>
                    </a:lnTo>
                    <a:lnTo>
                      <a:pt x="92" y="805"/>
                    </a:lnTo>
                    <a:lnTo>
                      <a:pt x="92" y="823"/>
                    </a:lnTo>
                    <a:lnTo>
                      <a:pt x="92" y="823"/>
                    </a:lnTo>
                    <a:lnTo>
                      <a:pt x="92" y="832"/>
                    </a:lnTo>
                    <a:lnTo>
                      <a:pt x="90" y="842"/>
                    </a:lnTo>
                    <a:lnTo>
                      <a:pt x="83" y="860"/>
                    </a:lnTo>
                    <a:lnTo>
                      <a:pt x="81" y="869"/>
                    </a:lnTo>
                    <a:lnTo>
                      <a:pt x="79" y="878"/>
                    </a:lnTo>
                    <a:lnTo>
                      <a:pt x="81" y="887"/>
                    </a:lnTo>
                    <a:lnTo>
                      <a:pt x="86" y="895"/>
                    </a:lnTo>
                    <a:lnTo>
                      <a:pt x="86" y="895"/>
                    </a:lnTo>
                    <a:lnTo>
                      <a:pt x="90" y="898"/>
                    </a:lnTo>
                    <a:lnTo>
                      <a:pt x="95" y="900"/>
                    </a:lnTo>
                    <a:lnTo>
                      <a:pt x="104" y="902"/>
                    </a:lnTo>
                    <a:lnTo>
                      <a:pt x="113" y="898"/>
                    </a:lnTo>
                    <a:lnTo>
                      <a:pt x="120" y="893"/>
                    </a:lnTo>
                    <a:lnTo>
                      <a:pt x="120" y="893"/>
                    </a:lnTo>
                    <a:lnTo>
                      <a:pt x="124" y="889"/>
                    </a:lnTo>
                    <a:lnTo>
                      <a:pt x="126" y="886"/>
                    </a:lnTo>
                    <a:lnTo>
                      <a:pt x="126" y="877"/>
                    </a:lnTo>
                    <a:lnTo>
                      <a:pt x="126" y="877"/>
                    </a:lnTo>
                    <a:lnTo>
                      <a:pt x="127" y="862"/>
                    </a:lnTo>
                    <a:lnTo>
                      <a:pt x="129" y="848"/>
                    </a:lnTo>
                    <a:lnTo>
                      <a:pt x="129" y="848"/>
                    </a:lnTo>
                    <a:lnTo>
                      <a:pt x="129" y="826"/>
                    </a:lnTo>
                    <a:lnTo>
                      <a:pt x="127" y="817"/>
                    </a:lnTo>
                    <a:lnTo>
                      <a:pt x="122" y="808"/>
                    </a:lnTo>
                    <a:lnTo>
                      <a:pt x="122" y="808"/>
                    </a:lnTo>
                    <a:lnTo>
                      <a:pt x="118" y="797"/>
                    </a:lnTo>
                    <a:lnTo>
                      <a:pt x="117" y="787"/>
                    </a:lnTo>
                    <a:lnTo>
                      <a:pt x="117" y="763"/>
                    </a:lnTo>
                    <a:lnTo>
                      <a:pt x="117" y="763"/>
                    </a:lnTo>
                    <a:lnTo>
                      <a:pt x="115" y="742"/>
                    </a:lnTo>
                    <a:lnTo>
                      <a:pt x="117" y="722"/>
                    </a:lnTo>
                    <a:lnTo>
                      <a:pt x="117" y="722"/>
                    </a:lnTo>
                    <a:lnTo>
                      <a:pt x="117" y="715"/>
                    </a:lnTo>
                    <a:lnTo>
                      <a:pt x="118" y="713"/>
                    </a:lnTo>
                    <a:lnTo>
                      <a:pt x="122" y="713"/>
                    </a:lnTo>
                    <a:lnTo>
                      <a:pt x="122" y="713"/>
                    </a:lnTo>
                    <a:lnTo>
                      <a:pt x="138" y="713"/>
                    </a:lnTo>
                    <a:lnTo>
                      <a:pt x="145" y="713"/>
                    </a:lnTo>
                    <a:lnTo>
                      <a:pt x="149" y="711"/>
                    </a:lnTo>
                    <a:lnTo>
                      <a:pt x="151" y="709"/>
                    </a:lnTo>
                    <a:lnTo>
                      <a:pt x="151" y="709"/>
                    </a:lnTo>
                    <a:lnTo>
                      <a:pt x="151" y="702"/>
                    </a:lnTo>
                    <a:lnTo>
                      <a:pt x="151" y="699"/>
                    </a:lnTo>
                    <a:lnTo>
                      <a:pt x="154" y="699"/>
                    </a:lnTo>
                    <a:lnTo>
                      <a:pt x="154" y="699"/>
                    </a:lnTo>
                    <a:lnTo>
                      <a:pt x="154" y="700"/>
                    </a:lnTo>
                    <a:lnTo>
                      <a:pt x="154" y="706"/>
                    </a:lnTo>
                    <a:lnTo>
                      <a:pt x="154" y="715"/>
                    </a:lnTo>
                    <a:lnTo>
                      <a:pt x="154" y="715"/>
                    </a:lnTo>
                    <a:lnTo>
                      <a:pt x="154" y="734"/>
                    </a:lnTo>
                    <a:lnTo>
                      <a:pt x="153" y="754"/>
                    </a:lnTo>
                    <a:lnTo>
                      <a:pt x="153" y="754"/>
                    </a:lnTo>
                    <a:lnTo>
                      <a:pt x="153" y="779"/>
                    </a:lnTo>
                    <a:lnTo>
                      <a:pt x="151" y="792"/>
                    </a:lnTo>
                    <a:lnTo>
                      <a:pt x="147" y="805"/>
                    </a:lnTo>
                    <a:lnTo>
                      <a:pt x="147" y="805"/>
                    </a:lnTo>
                    <a:lnTo>
                      <a:pt x="142" y="815"/>
                    </a:lnTo>
                    <a:lnTo>
                      <a:pt x="138" y="826"/>
                    </a:lnTo>
                    <a:lnTo>
                      <a:pt x="138" y="826"/>
                    </a:lnTo>
                    <a:lnTo>
                      <a:pt x="138" y="841"/>
                    </a:lnTo>
                    <a:lnTo>
                      <a:pt x="138" y="853"/>
                    </a:lnTo>
                    <a:lnTo>
                      <a:pt x="138" y="853"/>
                    </a:lnTo>
                    <a:lnTo>
                      <a:pt x="138" y="875"/>
                    </a:lnTo>
                    <a:lnTo>
                      <a:pt x="140" y="886"/>
                    </a:lnTo>
                    <a:lnTo>
                      <a:pt x="144" y="891"/>
                    </a:lnTo>
                    <a:lnTo>
                      <a:pt x="147" y="895"/>
                    </a:lnTo>
                    <a:lnTo>
                      <a:pt x="147" y="895"/>
                    </a:lnTo>
                    <a:lnTo>
                      <a:pt x="153" y="898"/>
                    </a:lnTo>
                    <a:lnTo>
                      <a:pt x="158" y="900"/>
                    </a:lnTo>
                    <a:lnTo>
                      <a:pt x="162" y="900"/>
                    </a:lnTo>
                    <a:lnTo>
                      <a:pt x="167" y="898"/>
                    </a:lnTo>
                    <a:lnTo>
                      <a:pt x="174" y="893"/>
                    </a:lnTo>
                    <a:lnTo>
                      <a:pt x="181" y="88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sp>
          <p:nvSpPr>
            <p:cNvPr id="90" name="Freeform 10"/>
            <p:cNvSpPr>
              <a:spLocks/>
            </p:cNvSpPr>
            <p:nvPr/>
          </p:nvSpPr>
          <p:spPr bwMode="auto">
            <a:xfrm>
              <a:off x="1824639" y="3823633"/>
              <a:ext cx="1116283" cy="1116283"/>
            </a:xfrm>
            <a:custGeom>
              <a:avLst/>
              <a:gdLst/>
              <a:ahLst/>
              <a:cxnLst>
                <a:cxn ang="0">
                  <a:pos x="768" y="384"/>
                </a:cxn>
                <a:cxn ang="0">
                  <a:pos x="760" y="462"/>
                </a:cxn>
                <a:cxn ang="0">
                  <a:pos x="738" y="534"/>
                </a:cxn>
                <a:cxn ang="0">
                  <a:pos x="702" y="600"/>
                </a:cxn>
                <a:cxn ang="0">
                  <a:pos x="656" y="656"/>
                </a:cxn>
                <a:cxn ang="0">
                  <a:pos x="598" y="704"/>
                </a:cxn>
                <a:cxn ang="0">
                  <a:pos x="534" y="738"/>
                </a:cxn>
                <a:cxn ang="0">
                  <a:pos x="462" y="760"/>
                </a:cxn>
                <a:cxn ang="0">
                  <a:pos x="384" y="768"/>
                </a:cxn>
                <a:cxn ang="0">
                  <a:pos x="344" y="766"/>
                </a:cxn>
                <a:cxn ang="0">
                  <a:pos x="270" y="752"/>
                </a:cxn>
                <a:cxn ang="0">
                  <a:pos x="200" y="722"/>
                </a:cxn>
                <a:cxn ang="0">
                  <a:pos x="140" y="682"/>
                </a:cxn>
                <a:cxn ang="0">
                  <a:pos x="88" y="630"/>
                </a:cxn>
                <a:cxn ang="0">
                  <a:pos x="46" y="568"/>
                </a:cxn>
                <a:cxn ang="0">
                  <a:pos x="18" y="498"/>
                </a:cxn>
                <a:cxn ang="0">
                  <a:pos x="2" y="424"/>
                </a:cxn>
                <a:cxn ang="0">
                  <a:pos x="0" y="384"/>
                </a:cxn>
                <a:cxn ang="0">
                  <a:pos x="8" y="308"/>
                </a:cxn>
                <a:cxn ang="0">
                  <a:pos x="30" y="236"/>
                </a:cxn>
                <a:cxn ang="0">
                  <a:pos x="66" y="170"/>
                </a:cxn>
                <a:cxn ang="0">
                  <a:pos x="112" y="114"/>
                </a:cxn>
                <a:cxn ang="0">
                  <a:pos x="170" y="66"/>
                </a:cxn>
                <a:cxn ang="0">
                  <a:pos x="234" y="30"/>
                </a:cxn>
                <a:cxn ang="0">
                  <a:pos x="306" y="8"/>
                </a:cxn>
                <a:cxn ang="0">
                  <a:pos x="384" y="0"/>
                </a:cxn>
                <a:cxn ang="0">
                  <a:pos x="424" y="2"/>
                </a:cxn>
                <a:cxn ang="0">
                  <a:pos x="498" y="18"/>
                </a:cxn>
                <a:cxn ang="0">
                  <a:pos x="568" y="48"/>
                </a:cxn>
                <a:cxn ang="0">
                  <a:pos x="628" y="88"/>
                </a:cxn>
                <a:cxn ang="0">
                  <a:pos x="680" y="140"/>
                </a:cxn>
                <a:cxn ang="0">
                  <a:pos x="722" y="202"/>
                </a:cxn>
                <a:cxn ang="0">
                  <a:pos x="750" y="270"/>
                </a:cxn>
                <a:cxn ang="0">
                  <a:pos x="766" y="346"/>
                </a:cxn>
                <a:cxn ang="0">
                  <a:pos x="768" y="384"/>
                </a:cxn>
              </a:cxnLst>
              <a:rect l="0" t="0" r="r" b="b"/>
              <a:pathLst>
                <a:path w="768" h="768">
                  <a:moveTo>
                    <a:pt x="768" y="384"/>
                  </a:moveTo>
                  <a:lnTo>
                    <a:pt x="768" y="384"/>
                  </a:lnTo>
                  <a:lnTo>
                    <a:pt x="766" y="424"/>
                  </a:lnTo>
                  <a:lnTo>
                    <a:pt x="760" y="462"/>
                  </a:lnTo>
                  <a:lnTo>
                    <a:pt x="750" y="498"/>
                  </a:lnTo>
                  <a:lnTo>
                    <a:pt x="738" y="534"/>
                  </a:lnTo>
                  <a:lnTo>
                    <a:pt x="722" y="568"/>
                  </a:lnTo>
                  <a:lnTo>
                    <a:pt x="702" y="600"/>
                  </a:lnTo>
                  <a:lnTo>
                    <a:pt x="680" y="630"/>
                  </a:lnTo>
                  <a:lnTo>
                    <a:pt x="656" y="656"/>
                  </a:lnTo>
                  <a:lnTo>
                    <a:pt x="628" y="682"/>
                  </a:lnTo>
                  <a:lnTo>
                    <a:pt x="598" y="704"/>
                  </a:lnTo>
                  <a:lnTo>
                    <a:pt x="568" y="722"/>
                  </a:lnTo>
                  <a:lnTo>
                    <a:pt x="534" y="738"/>
                  </a:lnTo>
                  <a:lnTo>
                    <a:pt x="498" y="752"/>
                  </a:lnTo>
                  <a:lnTo>
                    <a:pt x="462" y="760"/>
                  </a:lnTo>
                  <a:lnTo>
                    <a:pt x="424" y="766"/>
                  </a:lnTo>
                  <a:lnTo>
                    <a:pt x="384" y="768"/>
                  </a:lnTo>
                  <a:lnTo>
                    <a:pt x="384" y="768"/>
                  </a:lnTo>
                  <a:lnTo>
                    <a:pt x="344" y="766"/>
                  </a:lnTo>
                  <a:lnTo>
                    <a:pt x="306" y="760"/>
                  </a:lnTo>
                  <a:lnTo>
                    <a:pt x="270" y="752"/>
                  </a:lnTo>
                  <a:lnTo>
                    <a:pt x="234" y="738"/>
                  </a:lnTo>
                  <a:lnTo>
                    <a:pt x="200" y="722"/>
                  </a:lnTo>
                  <a:lnTo>
                    <a:pt x="170" y="704"/>
                  </a:lnTo>
                  <a:lnTo>
                    <a:pt x="140" y="682"/>
                  </a:lnTo>
                  <a:lnTo>
                    <a:pt x="112" y="656"/>
                  </a:lnTo>
                  <a:lnTo>
                    <a:pt x="88" y="630"/>
                  </a:lnTo>
                  <a:lnTo>
                    <a:pt x="66" y="600"/>
                  </a:lnTo>
                  <a:lnTo>
                    <a:pt x="46" y="568"/>
                  </a:lnTo>
                  <a:lnTo>
                    <a:pt x="30" y="534"/>
                  </a:lnTo>
                  <a:lnTo>
                    <a:pt x="18" y="498"/>
                  </a:lnTo>
                  <a:lnTo>
                    <a:pt x="8" y="462"/>
                  </a:lnTo>
                  <a:lnTo>
                    <a:pt x="2" y="424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2" y="346"/>
                  </a:lnTo>
                  <a:lnTo>
                    <a:pt x="8" y="308"/>
                  </a:lnTo>
                  <a:lnTo>
                    <a:pt x="18" y="270"/>
                  </a:lnTo>
                  <a:lnTo>
                    <a:pt x="30" y="236"/>
                  </a:lnTo>
                  <a:lnTo>
                    <a:pt x="46" y="202"/>
                  </a:lnTo>
                  <a:lnTo>
                    <a:pt x="66" y="170"/>
                  </a:lnTo>
                  <a:lnTo>
                    <a:pt x="88" y="140"/>
                  </a:lnTo>
                  <a:lnTo>
                    <a:pt x="112" y="114"/>
                  </a:lnTo>
                  <a:lnTo>
                    <a:pt x="140" y="88"/>
                  </a:lnTo>
                  <a:lnTo>
                    <a:pt x="170" y="66"/>
                  </a:lnTo>
                  <a:lnTo>
                    <a:pt x="200" y="48"/>
                  </a:lnTo>
                  <a:lnTo>
                    <a:pt x="234" y="30"/>
                  </a:lnTo>
                  <a:lnTo>
                    <a:pt x="270" y="18"/>
                  </a:lnTo>
                  <a:lnTo>
                    <a:pt x="306" y="8"/>
                  </a:lnTo>
                  <a:lnTo>
                    <a:pt x="344" y="2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424" y="2"/>
                  </a:lnTo>
                  <a:lnTo>
                    <a:pt x="462" y="8"/>
                  </a:lnTo>
                  <a:lnTo>
                    <a:pt x="498" y="18"/>
                  </a:lnTo>
                  <a:lnTo>
                    <a:pt x="534" y="30"/>
                  </a:lnTo>
                  <a:lnTo>
                    <a:pt x="568" y="48"/>
                  </a:lnTo>
                  <a:lnTo>
                    <a:pt x="598" y="66"/>
                  </a:lnTo>
                  <a:lnTo>
                    <a:pt x="628" y="88"/>
                  </a:lnTo>
                  <a:lnTo>
                    <a:pt x="656" y="114"/>
                  </a:lnTo>
                  <a:lnTo>
                    <a:pt x="680" y="140"/>
                  </a:lnTo>
                  <a:lnTo>
                    <a:pt x="702" y="170"/>
                  </a:lnTo>
                  <a:lnTo>
                    <a:pt x="722" y="202"/>
                  </a:lnTo>
                  <a:lnTo>
                    <a:pt x="738" y="236"/>
                  </a:lnTo>
                  <a:lnTo>
                    <a:pt x="750" y="270"/>
                  </a:lnTo>
                  <a:lnTo>
                    <a:pt x="760" y="308"/>
                  </a:lnTo>
                  <a:lnTo>
                    <a:pt x="766" y="346"/>
                  </a:lnTo>
                  <a:lnTo>
                    <a:pt x="768" y="384"/>
                  </a:lnTo>
                  <a:lnTo>
                    <a:pt x="768" y="384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80682" tIns="40341" rIns="80682" bIns="40341" numCol="1" anchor="t" anchorCtr="0" compatLnSpc="1">
              <a:prstTxWarp prst="textNoShape">
                <a:avLst/>
              </a:prstTxWarp>
            </a:bodyPr>
            <a:lstStyle/>
            <a:p>
              <a:endParaRPr lang="de-DE" sz="1588" dirty="0"/>
            </a:p>
          </p:txBody>
        </p:sp>
      </p:grpSp>
      <p:cxnSp>
        <p:nvCxnSpPr>
          <p:cNvPr id="110" name="Straight Connector 81"/>
          <p:cNvCxnSpPr/>
          <p:nvPr/>
        </p:nvCxnSpPr>
        <p:spPr>
          <a:xfrm>
            <a:off x="2313575" y="3340829"/>
            <a:ext cx="3108483" cy="281554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211"/>
          <p:cNvGrpSpPr/>
          <p:nvPr/>
        </p:nvGrpSpPr>
        <p:grpSpPr>
          <a:xfrm>
            <a:off x="4316124" y="2237362"/>
            <a:ext cx="2730967" cy="3232583"/>
            <a:chOff x="4971375" y="1901431"/>
            <a:chExt cx="3745067" cy="4432948"/>
          </a:xfrm>
        </p:grpSpPr>
        <p:cxnSp>
          <p:nvCxnSpPr>
            <p:cNvPr id="112" name="Straight Connector 82"/>
            <p:cNvCxnSpPr/>
            <p:nvPr/>
          </p:nvCxnSpPr>
          <p:spPr>
            <a:xfrm>
              <a:off x="7528208" y="5658116"/>
              <a:ext cx="41656" cy="380472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83"/>
            <p:cNvCxnSpPr/>
            <p:nvPr/>
          </p:nvCxnSpPr>
          <p:spPr>
            <a:xfrm flipV="1">
              <a:off x="5826689" y="5089196"/>
              <a:ext cx="162392" cy="429226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84"/>
            <p:cNvCxnSpPr/>
            <p:nvPr/>
          </p:nvCxnSpPr>
          <p:spPr>
            <a:xfrm>
              <a:off x="6276868" y="3252979"/>
              <a:ext cx="327711" cy="279020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85"/>
            <p:cNvCxnSpPr>
              <a:stCxn id="166" idx="4"/>
            </p:cNvCxnSpPr>
            <p:nvPr/>
          </p:nvCxnSpPr>
          <p:spPr>
            <a:xfrm flipH="1">
              <a:off x="6823206" y="2920687"/>
              <a:ext cx="93189" cy="501609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86"/>
            <p:cNvCxnSpPr>
              <a:stCxn id="167" idx="3"/>
            </p:cNvCxnSpPr>
            <p:nvPr/>
          </p:nvCxnSpPr>
          <p:spPr>
            <a:xfrm flipH="1">
              <a:off x="6960778" y="2970968"/>
              <a:ext cx="471062" cy="583129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87"/>
            <p:cNvCxnSpPr/>
            <p:nvPr/>
          </p:nvCxnSpPr>
          <p:spPr>
            <a:xfrm flipH="1">
              <a:off x="7085567" y="3616239"/>
              <a:ext cx="392323" cy="129618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88"/>
            <p:cNvCxnSpPr/>
            <p:nvPr/>
          </p:nvCxnSpPr>
          <p:spPr>
            <a:xfrm flipH="1" flipV="1">
              <a:off x="7059656" y="3941842"/>
              <a:ext cx="466703" cy="374200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89"/>
            <p:cNvCxnSpPr/>
            <p:nvPr/>
          </p:nvCxnSpPr>
          <p:spPr>
            <a:xfrm flipH="1" flipV="1">
              <a:off x="6823206" y="4074932"/>
              <a:ext cx="59544" cy="492514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90"/>
            <p:cNvCxnSpPr>
              <a:stCxn id="171" idx="7"/>
            </p:cNvCxnSpPr>
            <p:nvPr/>
          </p:nvCxnSpPr>
          <p:spPr>
            <a:xfrm flipV="1">
              <a:off x="6132444" y="4067059"/>
              <a:ext cx="452719" cy="593142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91"/>
            <p:cNvCxnSpPr>
              <a:stCxn id="172" idx="6"/>
            </p:cNvCxnSpPr>
            <p:nvPr/>
          </p:nvCxnSpPr>
          <p:spPr>
            <a:xfrm flipV="1">
              <a:off x="6002535" y="3941842"/>
              <a:ext cx="449733" cy="199674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92"/>
            <p:cNvCxnSpPr/>
            <p:nvPr/>
          </p:nvCxnSpPr>
          <p:spPr>
            <a:xfrm flipH="1" flipV="1">
              <a:off x="6910201" y="4057350"/>
              <a:ext cx="560659" cy="1246458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93"/>
            <p:cNvCxnSpPr/>
            <p:nvPr/>
          </p:nvCxnSpPr>
          <p:spPr>
            <a:xfrm flipV="1">
              <a:off x="7097911" y="2180767"/>
              <a:ext cx="244250" cy="258964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94"/>
            <p:cNvCxnSpPr/>
            <p:nvPr/>
          </p:nvCxnSpPr>
          <p:spPr>
            <a:xfrm flipV="1">
              <a:off x="5784850" y="3190781"/>
              <a:ext cx="148315" cy="120064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95"/>
            <p:cNvCxnSpPr/>
            <p:nvPr/>
          </p:nvCxnSpPr>
          <p:spPr>
            <a:xfrm flipH="1" flipV="1">
              <a:off x="5950821" y="2611056"/>
              <a:ext cx="52969" cy="170093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96"/>
            <p:cNvCxnSpPr/>
            <p:nvPr/>
          </p:nvCxnSpPr>
          <p:spPr>
            <a:xfrm>
              <a:off x="5527063" y="2999501"/>
              <a:ext cx="335475" cy="588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97"/>
            <p:cNvCxnSpPr/>
            <p:nvPr/>
          </p:nvCxnSpPr>
          <p:spPr>
            <a:xfrm flipH="1" flipV="1">
              <a:off x="5562376" y="2377989"/>
              <a:ext cx="187160" cy="50027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98"/>
            <p:cNvCxnSpPr/>
            <p:nvPr/>
          </p:nvCxnSpPr>
          <p:spPr>
            <a:xfrm flipV="1">
              <a:off x="5491723" y="2589593"/>
              <a:ext cx="295539" cy="323130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99"/>
            <p:cNvCxnSpPr/>
            <p:nvPr/>
          </p:nvCxnSpPr>
          <p:spPr>
            <a:xfrm flipH="1" flipV="1">
              <a:off x="7059656" y="4074932"/>
              <a:ext cx="1055997" cy="1536837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00"/>
            <p:cNvCxnSpPr/>
            <p:nvPr/>
          </p:nvCxnSpPr>
          <p:spPr>
            <a:xfrm flipV="1">
              <a:off x="7866620" y="2306991"/>
              <a:ext cx="244250" cy="258964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01"/>
            <p:cNvCxnSpPr/>
            <p:nvPr/>
          </p:nvCxnSpPr>
          <p:spPr>
            <a:xfrm flipH="1" flipV="1">
              <a:off x="6504650" y="2216687"/>
              <a:ext cx="205407" cy="225988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02"/>
            <p:cNvCxnSpPr/>
            <p:nvPr/>
          </p:nvCxnSpPr>
          <p:spPr>
            <a:xfrm flipV="1">
              <a:off x="7980741" y="3456284"/>
              <a:ext cx="201874" cy="25896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03"/>
            <p:cNvCxnSpPr/>
            <p:nvPr/>
          </p:nvCxnSpPr>
          <p:spPr>
            <a:xfrm>
              <a:off x="7937245" y="2806083"/>
              <a:ext cx="329002" cy="136545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04"/>
            <p:cNvCxnSpPr>
              <a:endCxn id="170" idx="2"/>
            </p:cNvCxnSpPr>
            <p:nvPr/>
          </p:nvCxnSpPr>
          <p:spPr>
            <a:xfrm>
              <a:off x="7122059" y="3869221"/>
              <a:ext cx="950872" cy="122626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05"/>
            <p:cNvCxnSpPr/>
            <p:nvPr/>
          </p:nvCxnSpPr>
          <p:spPr>
            <a:xfrm flipH="1" flipV="1">
              <a:off x="8432420" y="4197703"/>
              <a:ext cx="136743" cy="269850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06"/>
            <p:cNvCxnSpPr/>
            <p:nvPr/>
          </p:nvCxnSpPr>
          <p:spPr>
            <a:xfrm>
              <a:off x="7928816" y="4605731"/>
              <a:ext cx="226005" cy="232977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07"/>
            <p:cNvCxnSpPr/>
            <p:nvPr/>
          </p:nvCxnSpPr>
          <p:spPr>
            <a:xfrm flipV="1">
              <a:off x="8251464" y="5334441"/>
              <a:ext cx="193822" cy="242859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08"/>
            <p:cNvCxnSpPr/>
            <p:nvPr/>
          </p:nvCxnSpPr>
          <p:spPr>
            <a:xfrm>
              <a:off x="6498850" y="5927779"/>
              <a:ext cx="297133" cy="206423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09"/>
            <p:cNvCxnSpPr>
              <a:endCxn id="171" idx="2"/>
            </p:cNvCxnSpPr>
            <p:nvPr/>
          </p:nvCxnSpPr>
          <p:spPr>
            <a:xfrm flipV="1">
              <a:off x="5403289" y="4870580"/>
              <a:ext cx="221255" cy="42487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10"/>
            <p:cNvCxnSpPr/>
            <p:nvPr/>
          </p:nvCxnSpPr>
          <p:spPr>
            <a:xfrm>
              <a:off x="5337100" y="4992754"/>
              <a:ext cx="343687" cy="465669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Group 111"/>
            <p:cNvGrpSpPr/>
            <p:nvPr/>
          </p:nvGrpSpPr>
          <p:grpSpPr>
            <a:xfrm>
              <a:off x="8022373" y="2028026"/>
              <a:ext cx="317098" cy="317098"/>
              <a:chOff x="6837507" y="3763889"/>
              <a:chExt cx="904875" cy="904875"/>
            </a:xfrm>
          </p:grpSpPr>
          <p:sp>
            <p:nvSpPr>
              <p:cNvPr id="276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77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42" name="Group 112"/>
            <p:cNvGrpSpPr/>
            <p:nvPr/>
          </p:nvGrpSpPr>
          <p:grpSpPr>
            <a:xfrm>
              <a:off x="7180270" y="1901431"/>
              <a:ext cx="317098" cy="317098"/>
              <a:chOff x="6837507" y="3763889"/>
              <a:chExt cx="904875" cy="904875"/>
            </a:xfrm>
          </p:grpSpPr>
          <p:sp>
            <p:nvSpPr>
              <p:cNvPr id="274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75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43" name="Group 113"/>
            <p:cNvGrpSpPr/>
            <p:nvPr/>
          </p:nvGrpSpPr>
          <p:grpSpPr>
            <a:xfrm>
              <a:off x="8224922" y="2784080"/>
              <a:ext cx="317098" cy="317098"/>
              <a:chOff x="6837507" y="3763889"/>
              <a:chExt cx="904875" cy="904875"/>
            </a:xfrm>
          </p:grpSpPr>
          <p:sp>
            <p:nvSpPr>
              <p:cNvPr id="272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73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44" name="Group 114"/>
            <p:cNvGrpSpPr/>
            <p:nvPr/>
          </p:nvGrpSpPr>
          <p:grpSpPr>
            <a:xfrm>
              <a:off x="8191953" y="3239631"/>
              <a:ext cx="317098" cy="317098"/>
              <a:chOff x="6837507" y="3763889"/>
              <a:chExt cx="904875" cy="904875"/>
            </a:xfrm>
          </p:grpSpPr>
          <p:sp>
            <p:nvSpPr>
              <p:cNvPr id="270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71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45" name="Group 115"/>
            <p:cNvGrpSpPr/>
            <p:nvPr/>
          </p:nvGrpSpPr>
          <p:grpSpPr>
            <a:xfrm>
              <a:off x="6287609" y="1930148"/>
              <a:ext cx="317098" cy="317098"/>
              <a:chOff x="6837507" y="3763889"/>
              <a:chExt cx="904875" cy="904875"/>
            </a:xfrm>
          </p:grpSpPr>
          <p:sp>
            <p:nvSpPr>
              <p:cNvPr id="268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69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46" name="Group 116"/>
            <p:cNvGrpSpPr/>
            <p:nvPr/>
          </p:nvGrpSpPr>
          <p:grpSpPr>
            <a:xfrm>
              <a:off x="5722958" y="2306036"/>
              <a:ext cx="317098" cy="317098"/>
              <a:chOff x="6837507" y="3763889"/>
              <a:chExt cx="904875" cy="904875"/>
            </a:xfrm>
          </p:grpSpPr>
          <p:sp>
            <p:nvSpPr>
              <p:cNvPr id="266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67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47" name="Group 117"/>
            <p:cNvGrpSpPr/>
            <p:nvPr/>
          </p:nvGrpSpPr>
          <p:grpSpPr>
            <a:xfrm>
              <a:off x="5275926" y="2126810"/>
              <a:ext cx="317098" cy="317098"/>
              <a:chOff x="6837507" y="3763889"/>
              <a:chExt cx="904875" cy="904875"/>
            </a:xfrm>
          </p:grpSpPr>
          <p:sp>
            <p:nvSpPr>
              <p:cNvPr id="264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65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48" name="Group 118"/>
            <p:cNvGrpSpPr/>
            <p:nvPr/>
          </p:nvGrpSpPr>
          <p:grpSpPr>
            <a:xfrm>
              <a:off x="5256383" y="2853446"/>
              <a:ext cx="317098" cy="317098"/>
              <a:chOff x="6837507" y="3763889"/>
              <a:chExt cx="904875" cy="904875"/>
            </a:xfrm>
          </p:grpSpPr>
          <p:sp>
            <p:nvSpPr>
              <p:cNvPr id="262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63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49" name="Group 119"/>
            <p:cNvGrpSpPr/>
            <p:nvPr/>
          </p:nvGrpSpPr>
          <p:grpSpPr>
            <a:xfrm>
              <a:off x="5509764" y="3258208"/>
              <a:ext cx="317098" cy="317098"/>
              <a:chOff x="6837507" y="3763889"/>
              <a:chExt cx="904875" cy="904875"/>
            </a:xfrm>
          </p:grpSpPr>
          <p:sp>
            <p:nvSpPr>
              <p:cNvPr id="260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61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50" name="Group 120"/>
            <p:cNvGrpSpPr/>
            <p:nvPr/>
          </p:nvGrpSpPr>
          <p:grpSpPr>
            <a:xfrm>
              <a:off x="5149907" y="4745977"/>
              <a:ext cx="317098" cy="317098"/>
              <a:chOff x="6837507" y="3763889"/>
              <a:chExt cx="904875" cy="904875"/>
            </a:xfrm>
          </p:grpSpPr>
          <p:sp>
            <p:nvSpPr>
              <p:cNvPr id="258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59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51" name="Group 121"/>
            <p:cNvGrpSpPr/>
            <p:nvPr/>
          </p:nvGrpSpPr>
          <p:grpSpPr>
            <a:xfrm>
              <a:off x="5586026" y="5400595"/>
              <a:ext cx="317098" cy="317098"/>
              <a:chOff x="6837507" y="3763889"/>
              <a:chExt cx="904875" cy="904875"/>
            </a:xfrm>
          </p:grpSpPr>
          <p:sp>
            <p:nvSpPr>
              <p:cNvPr id="256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57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52" name="Group 122"/>
            <p:cNvGrpSpPr/>
            <p:nvPr/>
          </p:nvGrpSpPr>
          <p:grpSpPr>
            <a:xfrm>
              <a:off x="8013421" y="4745977"/>
              <a:ext cx="317098" cy="317098"/>
              <a:chOff x="6837507" y="3763889"/>
              <a:chExt cx="904875" cy="904875"/>
            </a:xfrm>
          </p:grpSpPr>
          <p:sp>
            <p:nvSpPr>
              <p:cNvPr id="254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55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53" name="Group 123"/>
            <p:cNvGrpSpPr/>
            <p:nvPr/>
          </p:nvGrpSpPr>
          <p:grpSpPr>
            <a:xfrm>
              <a:off x="8399344" y="4379646"/>
              <a:ext cx="317098" cy="317098"/>
              <a:chOff x="6837507" y="3763889"/>
              <a:chExt cx="904875" cy="904875"/>
            </a:xfrm>
          </p:grpSpPr>
          <p:sp>
            <p:nvSpPr>
              <p:cNvPr id="252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53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54" name="Group 124"/>
            <p:cNvGrpSpPr/>
            <p:nvPr/>
          </p:nvGrpSpPr>
          <p:grpSpPr>
            <a:xfrm>
              <a:off x="8366297" y="5063074"/>
              <a:ext cx="317098" cy="317098"/>
              <a:chOff x="6837507" y="3763889"/>
              <a:chExt cx="904875" cy="904875"/>
            </a:xfrm>
          </p:grpSpPr>
          <p:sp>
            <p:nvSpPr>
              <p:cNvPr id="250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51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55" name="Group 125"/>
            <p:cNvGrpSpPr/>
            <p:nvPr/>
          </p:nvGrpSpPr>
          <p:grpSpPr>
            <a:xfrm>
              <a:off x="6639043" y="5341084"/>
              <a:ext cx="317098" cy="317098"/>
              <a:chOff x="6837507" y="3763889"/>
              <a:chExt cx="904875" cy="904875"/>
            </a:xfrm>
          </p:grpSpPr>
          <p:sp>
            <p:nvSpPr>
              <p:cNvPr id="248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49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grpSp>
          <p:nvGrpSpPr>
            <p:cNvPr id="156" name="Group 126"/>
            <p:cNvGrpSpPr/>
            <p:nvPr/>
          </p:nvGrpSpPr>
          <p:grpSpPr>
            <a:xfrm>
              <a:off x="7411316" y="5936126"/>
              <a:ext cx="317098" cy="317098"/>
              <a:chOff x="6837507" y="3763889"/>
              <a:chExt cx="904875" cy="904875"/>
            </a:xfrm>
          </p:grpSpPr>
          <p:sp>
            <p:nvSpPr>
              <p:cNvPr id="246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47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cxnSp>
          <p:nvCxnSpPr>
            <p:cNvPr id="157" name="Straight Connector 127"/>
            <p:cNvCxnSpPr>
              <a:stCxn id="173" idx="0"/>
            </p:cNvCxnSpPr>
            <p:nvPr/>
          </p:nvCxnSpPr>
          <p:spPr>
            <a:xfrm flipV="1">
              <a:off x="6287642" y="4156525"/>
              <a:ext cx="422415" cy="1382636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Group 128"/>
            <p:cNvGrpSpPr/>
            <p:nvPr/>
          </p:nvGrpSpPr>
          <p:grpSpPr>
            <a:xfrm>
              <a:off x="6697187" y="6015246"/>
              <a:ext cx="317098" cy="317098"/>
              <a:chOff x="6837507" y="3763889"/>
              <a:chExt cx="904875" cy="904875"/>
            </a:xfrm>
          </p:grpSpPr>
          <p:sp>
            <p:nvSpPr>
              <p:cNvPr id="244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45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cxnSp>
          <p:nvCxnSpPr>
            <p:cNvPr id="159" name="Straight Connector 129"/>
            <p:cNvCxnSpPr/>
            <p:nvPr/>
          </p:nvCxnSpPr>
          <p:spPr>
            <a:xfrm flipH="1">
              <a:off x="6823206" y="5084898"/>
              <a:ext cx="45445" cy="256187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30"/>
            <p:cNvCxnSpPr/>
            <p:nvPr/>
          </p:nvCxnSpPr>
          <p:spPr>
            <a:xfrm>
              <a:off x="5207369" y="3990045"/>
              <a:ext cx="235447" cy="50537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oup 131"/>
            <p:cNvGrpSpPr/>
            <p:nvPr/>
          </p:nvGrpSpPr>
          <p:grpSpPr>
            <a:xfrm>
              <a:off x="4971375" y="3813349"/>
              <a:ext cx="317098" cy="317098"/>
              <a:chOff x="6837507" y="3763889"/>
              <a:chExt cx="904875" cy="904875"/>
            </a:xfrm>
          </p:grpSpPr>
          <p:sp>
            <p:nvSpPr>
              <p:cNvPr id="242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43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sp>
          <p:nvSpPr>
            <p:cNvPr id="162" name="Freeform 10"/>
            <p:cNvSpPr>
              <a:spLocks/>
            </p:cNvSpPr>
            <p:nvPr/>
          </p:nvSpPr>
          <p:spPr bwMode="auto">
            <a:xfrm>
              <a:off x="6424737" y="3422296"/>
              <a:ext cx="747831" cy="747831"/>
            </a:xfrm>
            <a:custGeom>
              <a:avLst/>
              <a:gdLst/>
              <a:ahLst/>
              <a:cxnLst>
                <a:cxn ang="0">
                  <a:pos x="768" y="384"/>
                </a:cxn>
                <a:cxn ang="0">
                  <a:pos x="760" y="462"/>
                </a:cxn>
                <a:cxn ang="0">
                  <a:pos x="738" y="534"/>
                </a:cxn>
                <a:cxn ang="0">
                  <a:pos x="702" y="600"/>
                </a:cxn>
                <a:cxn ang="0">
                  <a:pos x="656" y="656"/>
                </a:cxn>
                <a:cxn ang="0">
                  <a:pos x="598" y="704"/>
                </a:cxn>
                <a:cxn ang="0">
                  <a:pos x="534" y="738"/>
                </a:cxn>
                <a:cxn ang="0">
                  <a:pos x="462" y="760"/>
                </a:cxn>
                <a:cxn ang="0">
                  <a:pos x="384" y="768"/>
                </a:cxn>
                <a:cxn ang="0">
                  <a:pos x="344" y="766"/>
                </a:cxn>
                <a:cxn ang="0">
                  <a:pos x="270" y="752"/>
                </a:cxn>
                <a:cxn ang="0">
                  <a:pos x="200" y="722"/>
                </a:cxn>
                <a:cxn ang="0">
                  <a:pos x="140" y="682"/>
                </a:cxn>
                <a:cxn ang="0">
                  <a:pos x="88" y="630"/>
                </a:cxn>
                <a:cxn ang="0">
                  <a:pos x="46" y="568"/>
                </a:cxn>
                <a:cxn ang="0">
                  <a:pos x="18" y="498"/>
                </a:cxn>
                <a:cxn ang="0">
                  <a:pos x="2" y="424"/>
                </a:cxn>
                <a:cxn ang="0">
                  <a:pos x="0" y="384"/>
                </a:cxn>
                <a:cxn ang="0">
                  <a:pos x="8" y="308"/>
                </a:cxn>
                <a:cxn ang="0">
                  <a:pos x="30" y="236"/>
                </a:cxn>
                <a:cxn ang="0">
                  <a:pos x="66" y="170"/>
                </a:cxn>
                <a:cxn ang="0">
                  <a:pos x="112" y="114"/>
                </a:cxn>
                <a:cxn ang="0">
                  <a:pos x="170" y="66"/>
                </a:cxn>
                <a:cxn ang="0">
                  <a:pos x="234" y="30"/>
                </a:cxn>
                <a:cxn ang="0">
                  <a:pos x="306" y="8"/>
                </a:cxn>
                <a:cxn ang="0">
                  <a:pos x="384" y="0"/>
                </a:cxn>
                <a:cxn ang="0">
                  <a:pos x="424" y="2"/>
                </a:cxn>
                <a:cxn ang="0">
                  <a:pos x="498" y="18"/>
                </a:cxn>
                <a:cxn ang="0">
                  <a:pos x="568" y="48"/>
                </a:cxn>
                <a:cxn ang="0">
                  <a:pos x="628" y="88"/>
                </a:cxn>
                <a:cxn ang="0">
                  <a:pos x="680" y="140"/>
                </a:cxn>
                <a:cxn ang="0">
                  <a:pos x="722" y="202"/>
                </a:cxn>
                <a:cxn ang="0">
                  <a:pos x="750" y="270"/>
                </a:cxn>
                <a:cxn ang="0">
                  <a:pos x="766" y="346"/>
                </a:cxn>
                <a:cxn ang="0">
                  <a:pos x="768" y="384"/>
                </a:cxn>
              </a:cxnLst>
              <a:rect l="0" t="0" r="r" b="b"/>
              <a:pathLst>
                <a:path w="768" h="768">
                  <a:moveTo>
                    <a:pt x="768" y="384"/>
                  </a:moveTo>
                  <a:lnTo>
                    <a:pt x="768" y="384"/>
                  </a:lnTo>
                  <a:lnTo>
                    <a:pt x="766" y="424"/>
                  </a:lnTo>
                  <a:lnTo>
                    <a:pt x="760" y="462"/>
                  </a:lnTo>
                  <a:lnTo>
                    <a:pt x="750" y="498"/>
                  </a:lnTo>
                  <a:lnTo>
                    <a:pt x="738" y="534"/>
                  </a:lnTo>
                  <a:lnTo>
                    <a:pt x="722" y="568"/>
                  </a:lnTo>
                  <a:lnTo>
                    <a:pt x="702" y="600"/>
                  </a:lnTo>
                  <a:lnTo>
                    <a:pt x="680" y="630"/>
                  </a:lnTo>
                  <a:lnTo>
                    <a:pt x="656" y="656"/>
                  </a:lnTo>
                  <a:lnTo>
                    <a:pt x="628" y="682"/>
                  </a:lnTo>
                  <a:lnTo>
                    <a:pt x="598" y="704"/>
                  </a:lnTo>
                  <a:lnTo>
                    <a:pt x="568" y="722"/>
                  </a:lnTo>
                  <a:lnTo>
                    <a:pt x="534" y="738"/>
                  </a:lnTo>
                  <a:lnTo>
                    <a:pt x="498" y="752"/>
                  </a:lnTo>
                  <a:lnTo>
                    <a:pt x="462" y="760"/>
                  </a:lnTo>
                  <a:lnTo>
                    <a:pt x="424" y="766"/>
                  </a:lnTo>
                  <a:lnTo>
                    <a:pt x="384" y="768"/>
                  </a:lnTo>
                  <a:lnTo>
                    <a:pt x="384" y="768"/>
                  </a:lnTo>
                  <a:lnTo>
                    <a:pt x="344" y="766"/>
                  </a:lnTo>
                  <a:lnTo>
                    <a:pt x="306" y="760"/>
                  </a:lnTo>
                  <a:lnTo>
                    <a:pt x="270" y="752"/>
                  </a:lnTo>
                  <a:lnTo>
                    <a:pt x="234" y="738"/>
                  </a:lnTo>
                  <a:lnTo>
                    <a:pt x="200" y="722"/>
                  </a:lnTo>
                  <a:lnTo>
                    <a:pt x="170" y="704"/>
                  </a:lnTo>
                  <a:lnTo>
                    <a:pt x="140" y="682"/>
                  </a:lnTo>
                  <a:lnTo>
                    <a:pt x="112" y="656"/>
                  </a:lnTo>
                  <a:lnTo>
                    <a:pt x="88" y="630"/>
                  </a:lnTo>
                  <a:lnTo>
                    <a:pt x="66" y="600"/>
                  </a:lnTo>
                  <a:lnTo>
                    <a:pt x="46" y="568"/>
                  </a:lnTo>
                  <a:lnTo>
                    <a:pt x="30" y="534"/>
                  </a:lnTo>
                  <a:lnTo>
                    <a:pt x="18" y="498"/>
                  </a:lnTo>
                  <a:lnTo>
                    <a:pt x="8" y="462"/>
                  </a:lnTo>
                  <a:lnTo>
                    <a:pt x="2" y="424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2" y="346"/>
                  </a:lnTo>
                  <a:lnTo>
                    <a:pt x="8" y="308"/>
                  </a:lnTo>
                  <a:lnTo>
                    <a:pt x="18" y="270"/>
                  </a:lnTo>
                  <a:lnTo>
                    <a:pt x="30" y="236"/>
                  </a:lnTo>
                  <a:lnTo>
                    <a:pt x="46" y="202"/>
                  </a:lnTo>
                  <a:lnTo>
                    <a:pt x="66" y="170"/>
                  </a:lnTo>
                  <a:lnTo>
                    <a:pt x="88" y="140"/>
                  </a:lnTo>
                  <a:lnTo>
                    <a:pt x="112" y="114"/>
                  </a:lnTo>
                  <a:lnTo>
                    <a:pt x="140" y="88"/>
                  </a:lnTo>
                  <a:lnTo>
                    <a:pt x="170" y="66"/>
                  </a:lnTo>
                  <a:lnTo>
                    <a:pt x="200" y="48"/>
                  </a:lnTo>
                  <a:lnTo>
                    <a:pt x="234" y="30"/>
                  </a:lnTo>
                  <a:lnTo>
                    <a:pt x="270" y="18"/>
                  </a:lnTo>
                  <a:lnTo>
                    <a:pt x="306" y="8"/>
                  </a:lnTo>
                  <a:lnTo>
                    <a:pt x="344" y="2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424" y="2"/>
                  </a:lnTo>
                  <a:lnTo>
                    <a:pt x="462" y="8"/>
                  </a:lnTo>
                  <a:lnTo>
                    <a:pt x="498" y="18"/>
                  </a:lnTo>
                  <a:lnTo>
                    <a:pt x="534" y="30"/>
                  </a:lnTo>
                  <a:lnTo>
                    <a:pt x="568" y="48"/>
                  </a:lnTo>
                  <a:lnTo>
                    <a:pt x="598" y="66"/>
                  </a:lnTo>
                  <a:lnTo>
                    <a:pt x="628" y="88"/>
                  </a:lnTo>
                  <a:lnTo>
                    <a:pt x="656" y="114"/>
                  </a:lnTo>
                  <a:lnTo>
                    <a:pt x="680" y="140"/>
                  </a:lnTo>
                  <a:lnTo>
                    <a:pt x="702" y="170"/>
                  </a:lnTo>
                  <a:lnTo>
                    <a:pt x="722" y="202"/>
                  </a:lnTo>
                  <a:lnTo>
                    <a:pt x="738" y="236"/>
                  </a:lnTo>
                  <a:lnTo>
                    <a:pt x="750" y="270"/>
                  </a:lnTo>
                  <a:lnTo>
                    <a:pt x="760" y="308"/>
                  </a:lnTo>
                  <a:lnTo>
                    <a:pt x="766" y="346"/>
                  </a:lnTo>
                  <a:lnTo>
                    <a:pt x="768" y="384"/>
                  </a:lnTo>
                  <a:lnTo>
                    <a:pt x="768" y="384"/>
                  </a:lnTo>
                  <a:close/>
                </a:path>
              </a:pathLst>
            </a:custGeom>
            <a:solidFill>
              <a:schemeClr val="bg2"/>
            </a:solidFill>
            <a:ln w="1905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80682" tIns="40341" rIns="80682" bIns="40341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 sz="1765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cxnSp>
          <p:nvCxnSpPr>
            <p:cNvPr id="163" name="Straight Connector 133"/>
            <p:cNvCxnSpPr/>
            <p:nvPr/>
          </p:nvCxnSpPr>
          <p:spPr>
            <a:xfrm flipV="1">
              <a:off x="5749536" y="5925659"/>
              <a:ext cx="290519" cy="138288"/>
            </a:xfrm>
            <a:prstGeom prst="line">
              <a:avLst/>
            </a:prstGeom>
            <a:ln w="12700" cap="rnd">
              <a:solidFill>
                <a:srgbClr val="968C6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4" name="Group 134"/>
            <p:cNvGrpSpPr/>
            <p:nvPr/>
          </p:nvGrpSpPr>
          <p:grpSpPr>
            <a:xfrm>
              <a:off x="5494426" y="5995703"/>
              <a:ext cx="317098" cy="317098"/>
              <a:chOff x="6837507" y="3763889"/>
              <a:chExt cx="904875" cy="904875"/>
            </a:xfrm>
          </p:grpSpPr>
          <p:sp>
            <p:nvSpPr>
              <p:cNvPr id="240" name="Freeform 10"/>
              <p:cNvSpPr>
                <a:spLocks/>
              </p:cNvSpPr>
              <p:nvPr/>
            </p:nvSpPr>
            <p:spPr bwMode="auto">
              <a:xfrm>
                <a:off x="6837507" y="3763889"/>
                <a:ext cx="904875" cy="904875"/>
              </a:xfrm>
              <a:custGeom>
                <a:avLst/>
                <a:gdLst/>
                <a:ahLst/>
                <a:cxnLst>
                  <a:cxn ang="0">
                    <a:pos x="768" y="384"/>
                  </a:cxn>
                  <a:cxn ang="0">
                    <a:pos x="760" y="462"/>
                  </a:cxn>
                  <a:cxn ang="0">
                    <a:pos x="738" y="534"/>
                  </a:cxn>
                  <a:cxn ang="0">
                    <a:pos x="702" y="600"/>
                  </a:cxn>
                  <a:cxn ang="0">
                    <a:pos x="656" y="656"/>
                  </a:cxn>
                  <a:cxn ang="0">
                    <a:pos x="598" y="704"/>
                  </a:cxn>
                  <a:cxn ang="0">
                    <a:pos x="534" y="738"/>
                  </a:cxn>
                  <a:cxn ang="0">
                    <a:pos x="462" y="760"/>
                  </a:cxn>
                  <a:cxn ang="0">
                    <a:pos x="384" y="768"/>
                  </a:cxn>
                  <a:cxn ang="0">
                    <a:pos x="344" y="766"/>
                  </a:cxn>
                  <a:cxn ang="0">
                    <a:pos x="270" y="752"/>
                  </a:cxn>
                  <a:cxn ang="0">
                    <a:pos x="200" y="722"/>
                  </a:cxn>
                  <a:cxn ang="0">
                    <a:pos x="140" y="682"/>
                  </a:cxn>
                  <a:cxn ang="0">
                    <a:pos x="88" y="630"/>
                  </a:cxn>
                  <a:cxn ang="0">
                    <a:pos x="46" y="568"/>
                  </a:cxn>
                  <a:cxn ang="0">
                    <a:pos x="18" y="498"/>
                  </a:cxn>
                  <a:cxn ang="0">
                    <a:pos x="2" y="424"/>
                  </a:cxn>
                  <a:cxn ang="0">
                    <a:pos x="0" y="384"/>
                  </a:cxn>
                  <a:cxn ang="0">
                    <a:pos x="8" y="308"/>
                  </a:cxn>
                  <a:cxn ang="0">
                    <a:pos x="30" y="236"/>
                  </a:cxn>
                  <a:cxn ang="0">
                    <a:pos x="66" y="170"/>
                  </a:cxn>
                  <a:cxn ang="0">
                    <a:pos x="112" y="114"/>
                  </a:cxn>
                  <a:cxn ang="0">
                    <a:pos x="170" y="66"/>
                  </a:cxn>
                  <a:cxn ang="0">
                    <a:pos x="234" y="30"/>
                  </a:cxn>
                  <a:cxn ang="0">
                    <a:pos x="306" y="8"/>
                  </a:cxn>
                  <a:cxn ang="0">
                    <a:pos x="384" y="0"/>
                  </a:cxn>
                  <a:cxn ang="0">
                    <a:pos x="424" y="2"/>
                  </a:cxn>
                  <a:cxn ang="0">
                    <a:pos x="498" y="18"/>
                  </a:cxn>
                  <a:cxn ang="0">
                    <a:pos x="568" y="48"/>
                  </a:cxn>
                  <a:cxn ang="0">
                    <a:pos x="628" y="88"/>
                  </a:cxn>
                  <a:cxn ang="0">
                    <a:pos x="680" y="140"/>
                  </a:cxn>
                  <a:cxn ang="0">
                    <a:pos x="722" y="202"/>
                  </a:cxn>
                  <a:cxn ang="0">
                    <a:pos x="750" y="270"/>
                  </a:cxn>
                  <a:cxn ang="0">
                    <a:pos x="766" y="346"/>
                  </a:cxn>
                  <a:cxn ang="0">
                    <a:pos x="768" y="384"/>
                  </a:cxn>
                </a:cxnLst>
                <a:rect l="0" t="0" r="r" b="b"/>
                <a:pathLst>
                  <a:path w="768" h="768">
                    <a:moveTo>
                      <a:pt x="768" y="384"/>
                    </a:moveTo>
                    <a:lnTo>
                      <a:pt x="768" y="384"/>
                    </a:lnTo>
                    <a:lnTo>
                      <a:pt x="766" y="424"/>
                    </a:lnTo>
                    <a:lnTo>
                      <a:pt x="760" y="462"/>
                    </a:lnTo>
                    <a:lnTo>
                      <a:pt x="750" y="498"/>
                    </a:lnTo>
                    <a:lnTo>
                      <a:pt x="738" y="534"/>
                    </a:lnTo>
                    <a:lnTo>
                      <a:pt x="722" y="568"/>
                    </a:lnTo>
                    <a:lnTo>
                      <a:pt x="702" y="600"/>
                    </a:lnTo>
                    <a:lnTo>
                      <a:pt x="680" y="630"/>
                    </a:lnTo>
                    <a:lnTo>
                      <a:pt x="656" y="656"/>
                    </a:lnTo>
                    <a:lnTo>
                      <a:pt x="628" y="682"/>
                    </a:lnTo>
                    <a:lnTo>
                      <a:pt x="598" y="704"/>
                    </a:lnTo>
                    <a:lnTo>
                      <a:pt x="568" y="722"/>
                    </a:lnTo>
                    <a:lnTo>
                      <a:pt x="534" y="738"/>
                    </a:lnTo>
                    <a:lnTo>
                      <a:pt x="498" y="752"/>
                    </a:lnTo>
                    <a:lnTo>
                      <a:pt x="462" y="760"/>
                    </a:lnTo>
                    <a:lnTo>
                      <a:pt x="424" y="766"/>
                    </a:lnTo>
                    <a:lnTo>
                      <a:pt x="384" y="768"/>
                    </a:lnTo>
                    <a:lnTo>
                      <a:pt x="384" y="768"/>
                    </a:lnTo>
                    <a:lnTo>
                      <a:pt x="344" y="766"/>
                    </a:lnTo>
                    <a:lnTo>
                      <a:pt x="306" y="760"/>
                    </a:lnTo>
                    <a:lnTo>
                      <a:pt x="270" y="752"/>
                    </a:lnTo>
                    <a:lnTo>
                      <a:pt x="234" y="738"/>
                    </a:lnTo>
                    <a:lnTo>
                      <a:pt x="200" y="722"/>
                    </a:lnTo>
                    <a:lnTo>
                      <a:pt x="170" y="704"/>
                    </a:lnTo>
                    <a:lnTo>
                      <a:pt x="140" y="682"/>
                    </a:lnTo>
                    <a:lnTo>
                      <a:pt x="112" y="656"/>
                    </a:lnTo>
                    <a:lnTo>
                      <a:pt x="88" y="630"/>
                    </a:lnTo>
                    <a:lnTo>
                      <a:pt x="66" y="600"/>
                    </a:lnTo>
                    <a:lnTo>
                      <a:pt x="46" y="568"/>
                    </a:lnTo>
                    <a:lnTo>
                      <a:pt x="30" y="534"/>
                    </a:lnTo>
                    <a:lnTo>
                      <a:pt x="18" y="498"/>
                    </a:lnTo>
                    <a:lnTo>
                      <a:pt x="8" y="462"/>
                    </a:lnTo>
                    <a:lnTo>
                      <a:pt x="2" y="424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2" y="346"/>
                    </a:lnTo>
                    <a:lnTo>
                      <a:pt x="8" y="308"/>
                    </a:lnTo>
                    <a:lnTo>
                      <a:pt x="18" y="270"/>
                    </a:lnTo>
                    <a:lnTo>
                      <a:pt x="30" y="236"/>
                    </a:lnTo>
                    <a:lnTo>
                      <a:pt x="46" y="202"/>
                    </a:lnTo>
                    <a:lnTo>
                      <a:pt x="66" y="170"/>
                    </a:lnTo>
                    <a:lnTo>
                      <a:pt x="88" y="140"/>
                    </a:lnTo>
                    <a:lnTo>
                      <a:pt x="112" y="114"/>
                    </a:lnTo>
                    <a:lnTo>
                      <a:pt x="140" y="88"/>
                    </a:lnTo>
                    <a:lnTo>
                      <a:pt x="170" y="66"/>
                    </a:lnTo>
                    <a:lnTo>
                      <a:pt x="200" y="48"/>
                    </a:lnTo>
                    <a:lnTo>
                      <a:pt x="234" y="30"/>
                    </a:lnTo>
                    <a:lnTo>
                      <a:pt x="270" y="18"/>
                    </a:lnTo>
                    <a:lnTo>
                      <a:pt x="306" y="8"/>
                    </a:lnTo>
                    <a:lnTo>
                      <a:pt x="344" y="2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424" y="2"/>
                    </a:lnTo>
                    <a:lnTo>
                      <a:pt x="462" y="8"/>
                    </a:lnTo>
                    <a:lnTo>
                      <a:pt x="498" y="18"/>
                    </a:lnTo>
                    <a:lnTo>
                      <a:pt x="534" y="30"/>
                    </a:lnTo>
                    <a:lnTo>
                      <a:pt x="568" y="48"/>
                    </a:lnTo>
                    <a:lnTo>
                      <a:pt x="598" y="66"/>
                    </a:lnTo>
                    <a:lnTo>
                      <a:pt x="628" y="88"/>
                    </a:lnTo>
                    <a:lnTo>
                      <a:pt x="656" y="114"/>
                    </a:lnTo>
                    <a:lnTo>
                      <a:pt x="680" y="140"/>
                    </a:lnTo>
                    <a:lnTo>
                      <a:pt x="702" y="170"/>
                    </a:lnTo>
                    <a:lnTo>
                      <a:pt x="722" y="202"/>
                    </a:lnTo>
                    <a:lnTo>
                      <a:pt x="738" y="236"/>
                    </a:lnTo>
                    <a:lnTo>
                      <a:pt x="750" y="270"/>
                    </a:lnTo>
                    <a:lnTo>
                      <a:pt x="760" y="308"/>
                    </a:lnTo>
                    <a:lnTo>
                      <a:pt x="766" y="346"/>
                    </a:lnTo>
                    <a:lnTo>
                      <a:pt x="768" y="384"/>
                    </a:lnTo>
                    <a:lnTo>
                      <a:pt x="768" y="384"/>
                    </a:lnTo>
                    <a:close/>
                  </a:path>
                </a:pathLst>
              </a:custGeom>
              <a:solidFill>
                <a:schemeClr val="bg2"/>
              </a:solidFill>
              <a:ln w="6350">
                <a:solidFill>
                  <a:srgbClr val="D5D1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  <p:sp>
            <p:nvSpPr>
              <p:cNvPr id="241" name="Freeform 114"/>
              <p:cNvSpPr>
                <a:spLocks/>
              </p:cNvSpPr>
              <p:nvPr/>
            </p:nvSpPr>
            <p:spPr bwMode="auto">
              <a:xfrm>
                <a:off x="6959418" y="3933042"/>
                <a:ext cx="651870" cy="730467"/>
              </a:xfrm>
              <a:custGeom>
                <a:avLst/>
                <a:gdLst/>
                <a:ahLst/>
                <a:cxnLst>
                  <a:cxn ang="0">
                    <a:pos x="386" y="242"/>
                  </a:cxn>
                  <a:cxn ang="0">
                    <a:pos x="386" y="230"/>
                  </a:cxn>
                  <a:cxn ang="0">
                    <a:pos x="394" y="206"/>
                  </a:cxn>
                  <a:cxn ang="0">
                    <a:pos x="398" y="196"/>
                  </a:cxn>
                  <a:cxn ang="0">
                    <a:pos x="398" y="154"/>
                  </a:cxn>
                  <a:cxn ang="0">
                    <a:pos x="396" y="106"/>
                  </a:cxn>
                  <a:cxn ang="0">
                    <a:pos x="384" y="62"/>
                  </a:cxn>
                  <a:cxn ang="0">
                    <a:pos x="368" y="34"/>
                  </a:cxn>
                  <a:cxn ang="0">
                    <a:pos x="352" y="18"/>
                  </a:cxn>
                  <a:cxn ang="0">
                    <a:pos x="334" y="8"/>
                  </a:cxn>
                  <a:cxn ang="0">
                    <a:pos x="322" y="4"/>
                  </a:cxn>
                  <a:cxn ang="0">
                    <a:pos x="298" y="0"/>
                  </a:cxn>
                  <a:cxn ang="0">
                    <a:pos x="276" y="2"/>
                  </a:cxn>
                  <a:cxn ang="0">
                    <a:pos x="256" y="8"/>
                  </a:cxn>
                  <a:cxn ang="0">
                    <a:pos x="226" y="32"/>
                  </a:cxn>
                  <a:cxn ang="0">
                    <a:pos x="206" y="66"/>
                  </a:cxn>
                  <a:cxn ang="0">
                    <a:pos x="200" y="84"/>
                  </a:cxn>
                  <a:cxn ang="0">
                    <a:pos x="206" y="128"/>
                  </a:cxn>
                  <a:cxn ang="0">
                    <a:pos x="204" y="152"/>
                  </a:cxn>
                  <a:cxn ang="0">
                    <a:pos x="204" y="168"/>
                  </a:cxn>
                  <a:cxn ang="0">
                    <a:pos x="206" y="174"/>
                  </a:cxn>
                  <a:cxn ang="0">
                    <a:pos x="216" y="190"/>
                  </a:cxn>
                  <a:cxn ang="0">
                    <a:pos x="236" y="204"/>
                  </a:cxn>
                  <a:cxn ang="0">
                    <a:pos x="244" y="220"/>
                  </a:cxn>
                  <a:cxn ang="0">
                    <a:pos x="246" y="232"/>
                  </a:cxn>
                  <a:cxn ang="0">
                    <a:pos x="218" y="270"/>
                  </a:cxn>
                  <a:cxn ang="0">
                    <a:pos x="208" y="280"/>
                  </a:cxn>
                  <a:cxn ang="0">
                    <a:pos x="176" y="298"/>
                  </a:cxn>
                  <a:cxn ang="0">
                    <a:pos x="112" y="330"/>
                  </a:cxn>
                  <a:cxn ang="0">
                    <a:pos x="82" y="350"/>
                  </a:cxn>
                  <a:cxn ang="0">
                    <a:pos x="72" y="362"/>
                  </a:cxn>
                  <a:cxn ang="0">
                    <a:pos x="48" y="402"/>
                  </a:cxn>
                  <a:cxn ang="0">
                    <a:pos x="18" y="486"/>
                  </a:cxn>
                  <a:cxn ang="0">
                    <a:pos x="0" y="540"/>
                  </a:cxn>
                  <a:cxn ang="0">
                    <a:pos x="58" y="596"/>
                  </a:cxn>
                  <a:cxn ang="0">
                    <a:pos x="128" y="638"/>
                  </a:cxn>
                  <a:cxn ang="0">
                    <a:pos x="206" y="664"/>
                  </a:cxn>
                  <a:cxn ang="0">
                    <a:pos x="270" y="674"/>
                  </a:cxn>
                  <a:cxn ang="0">
                    <a:pos x="292" y="674"/>
                  </a:cxn>
                  <a:cxn ang="0">
                    <a:pos x="336" y="672"/>
                  </a:cxn>
                  <a:cxn ang="0">
                    <a:pos x="378" y="664"/>
                  </a:cxn>
                  <a:cxn ang="0">
                    <a:pos x="456" y="638"/>
                  </a:cxn>
                  <a:cxn ang="0">
                    <a:pos x="526" y="594"/>
                  </a:cxn>
                  <a:cxn ang="0">
                    <a:pos x="586" y="538"/>
                  </a:cxn>
                  <a:cxn ang="0">
                    <a:pos x="580" y="486"/>
                  </a:cxn>
                  <a:cxn ang="0">
                    <a:pos x="568" y="410"/>
                  </a:cxn>
                  <a:cxn ang="0">
                    <a:pos x="554" y="366"/>
                  </a:cxn>
                  <a:cxn ang="0">
                    <a:pos x="542" y="348"/>
                  </a:cxn>
                  <a:cxn ang="0">
                    <a:pos x="526" y="332"/>
                  </a:cxn>
                  <a:cxn ang="0">
                    <a:pos x="486" y="310"/>
                  </a:cxn>
                  <a:cxn ang="0">
                    <a:pos x="442" y="292"/>
                  </a:cxn>
                  <a:cxn ang="0">
                    <a:pos x="410" y="272"/>
                  </a:cxn>
                  <a:cxn ang="0">
                    <a:pos x="394" y="252"/>
                  </a:cxn>
                  <a:cxn ang="0">
                    <a:pos x="386" y="242"/>
                  </a:cxn>
                </a:cxnLst>
                <a:rect l="0" t="0" r="r" b="b"/>
                <a:pathLst>
                  <a:path w="586" h="674">
                    <a:moveTo>
                      <a:pt x="386" y="242"/>
                    </a:moveTo>
                    <a:lnTo>
                      <a:pt x="386" y="242"/>
                    </a:lnTo>
                    <a:lnTo>
                      <a:pt x="386" y="236"/>
                    </a:lnTo>
                    <a:lnTo>
                      <a:pt x="386" y="230"/>
                    </a:lnTo>
                    <a:lnTo>
                      <a:pt x="390" y="218"/>
                    </a:lnTo>
                    <a:lnTo>
                      <a:pt x="394" y="206"/>
                    </a:lnTo>
                    <a:lnTo>
                      <a:pt x="398" y="196"/>
                    </a:lnTo>
                    <a:lnTo>
                      <a:pt x="398" y="196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398" y="130"/>
                    </a:lnTo>
                    <a:lnTo>
                      <a:pt x="396" y="106"/>
                    </a:lnTo>
                    <a:lnTo>
                      <a:pt x="392" y="84"/>
                    </a:lnTo>
                    <a:lnTo>
                      <a:pt x="384" y="62"/>
                    </a:lnTo>
                    <a:lnTo>
                      <a:pt x="374" y="42"/>
                    </a:lnTo>
                    <a:lnTo>
                      <a:pt x="368" y="34"/>
                    </a:lnTo>
                    <a:lnTo>
                      <a:pt x="360" y="26"/>
                    </a:lnTo>
                    <a:lnTo>
                      <a:pt x="352" y="18"/>
                    </a:lnTo>
                    <a:lnTo>
                      <a:pt x="344" y="12"/>
                    </a:lnTo>
                    <a:lnTo>
                      <a:pt x="334" y="8"/>
                    </a:lnTo>
                    <a:lnTo>
                      <a:pt x="322" y="4"/>
                    </a:lnTo>
                    <a:lnTo>
                      <a:pt x="322" y="4"/>
                    </a:lnTo>
                    <a:lnTo>
                      <a:pt x="310" y="2"/>
                    </a:lnTo>
                    <a:lnTo>
                      <a:pt x="298" y="0"/>
                    </a:lnTo>
                    <a:lnTo>
                      <a:pt x="286" y="0"/>
                    </a:lnTo>
                    <a:lnTo>
                      <a:pt x="276" y="2"/>
                    </a:lnTo>
                    <a:lnTo>
                      <a:pt x="266" y="4"/>
                    </a:lnTo>
                    <a:lnTo>
                      <a:pt x="256" y="8"/>
                    </a:lnTo>
                    <a:lnTo>
                      <a:pt x="240" y="20"/>
                    </a:lnTo>
                    <a:lnTo>
                      <a:pt x="226" y="32"/>
                    </a:lnTo>
                    <a:lnTo>
                      <a:pt x="214" y="48"/>
                    </a:lnTo>
                    <a:lnTo>
                      <a:pt x="206" y="66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06" y="128"/>
                    </a:lnTo>
                    <a:lnTo>
                      <a:pt x="206" y="128"/>
                    </a:lnTo>
                    <a:lnTo>
                      <a:pt x="206" y="140"/>
                    </a:lnTo>
                    <a:lnTo>
                      <a:pt x="204" y="152"/>
                    </a:lnTo>
                    <a:lnTo>
                      <a:pt x="202" y="162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10" y="182"/>
                    </a:lnTo>
                    <a:lnTo>
                      <a:pt x="216" y="190"/>
                    </a:lnTo>
                    <a:lnTo>
                      <a:pt x="230" y="198"/>
                    </a:lnTo>
                    <a:lnTo>
                      <a:pt x="236" y="204"/>
                    </a:lnTo>
                    <a:lnTo>
                      <a:pt x="240" y="210"/>
                    </a:lnTo>
                    <a:lnTo>
                      <a:pt x="244" y="220"/>
                    </a:lnTo>
                    <a:lnTo>
                      <a:pt x="246" y="232"/>
                    </a:lnTo>
                    <a:lnTo>
                      <a:pt x="246" y="232"/>
                    </a:lnTo>
                    <a:lnTo>
                      <a:pt x="228" y="258"/>
                    </a:lnTo>
                    <a:lnTo>
                      <a:pt x="218" y="270"/>
                    </a:lnTo>
                    <a:lnTo>
                      <a:pt x="208" y="280"/>
                    </a:lnTo>
                    <a:lnTo>
                      <a:pt x="208" y="280"/>
                    </a:lnTo>
                    <a:lnTo>
                      <a:pt x="192" y="290"/>
                    </a:lnTo>
                    <a:lnTo>
                      <a:pt x="176" y="298"/>
                    </a:lnTo>
                    <a:lnTo>
                      <a:pt x="144" y="314"/>
                    </a:lnTo>
                    <a:lnTo>
                      <a:pt x="112" y="330"/>
                    </a:lnTo>
                    <a:lnTo>
                      <a:pt x="96" y="340"/>
                    </a:lnTo>
                    <a:lnTo>
                      <a:pt x="82" y="350"/>
                    </a:lnTo>
                    <a:lnTo>
                      <a:pt x="82" y="350"/>
                    </a:lnTo>
                    <a:lnTo>
                      <a:pt x="72" y="362"/>
                    </a:lnTo>
                    <a:lnTo>
                      <a:pt x="60" y="380"/>
                    </a:lnTo>
                    <a:lnTo>
                      <a:pt x="48" y="402"/>
                    </a:lnTo>
                    <a:lnTo>
                      <a:pt x="38" y="428"/>
                    </a:lnTo>
                    <a:lnTo>
                      <a:pt x="18" y="486"/>
                    </a:lnTo>
                    <a:lnTo>
                      <a:pt x="0" y="540"/>
                    </a:lnTo>
                    <a:lnTo>
                      <a:pt x="0" y="540"/>
                    </a:lnTo>
                    <a:lnTo>
                      <a:pt x="28" y="570"/>
                    </a:lnTo>
                    <a:lnTo>
                      <a:pt x="58" y="596"/>
                    </a:lnTo>
                    <a:lnTo>
                      <a:pt x="92" y="618"/>
                    </a:lnTo>
                    <a:lnTo>
                      <a:pt x="128" y="638"/>
                    </a:lnTo>
                    <a:lnTo>
                      <a:pt x="166" y="654"/>
                    </a:lnTo>
                    <a:lnTo>
                      <a:pt x="206" y="664"/>
                    </a:lnTo>
                    <a:lnTo>
                      <a:pt x="248" y="672"/>
                    </a:lnTo>
                    <a:lnTo>
                      <a:pt x="270" y="674"/>
                    </a:lnTo>
                    <a:lnTo>
                      <a:pt x="292" y="674"/>
                    </a:lnTo>
                    <a:lnTo>
                      <a:pt x="292" y="674"/>
                    </a:lnTo>
                    <a:lnTo>
                      <a:pt x="314" y="674"/>
                    </a:lnTo>
                    <a:lnTo>
                      <a:pt x="336" y="672"/>
                    </a:lnTo>
                    <a:lnTo>
                      <a:pt x="356" y="668"/>
                    </a:lnTo>
                    <a:lnTo>
                      <a:pt x="378" y="664"/>
                    </a:lnTo>
                    <a:lnTo>
                      <a:pt x="418" y="652"/>
                    </a:lnTo>
                    <a:lnTo>
                      <a:pt x="456" y="638"/>
                    </a:lnTo>
                    <a:lnTo>
                      <a:pt x="492" y="618"/>
                    </a:lnTo>
                    <a:lnTo>
                      <a:pt x="526" y="594"/>
                    </a:lnTo>
                    <a:lnTo>
                      <a:pt x="558" y="568"/>
                    </a:lnTo>
                    <a:lnTo>
                      <a:pt x="586" y="538"/>
                    </a:lnTo>
                    <a:lnTo>
                      <a:pt x="586" y="538"/>
                    </a:lnTo>
                    <a:lnTo>
                      <a:pt x="580" y="486"/>
                    </a:lnTo>
                    <a:lnTo>
                      <a:pt x="572" y="434"/>
                    </a:lnTo>
                    <a:lnTo>
                      <a:pt x="568" y="410"/>
                    </a:lnTo>
                    <a:lnTo>
                      <a:pt x="562" y="386"/>
                    </a:lnTo>
                    <a:lnTo>
                      <a:pt x="554" y="366"/>
                    </a:lnTo>
                    <a:lnTo>
                      <a:pt x="542" y="348"/>
                    </a:lnTo>
                    <a:lnTo>
                      <a:pt x="542" y="348"/>
                    </a:lnTo>
                    <a:lnTo>
                      <a:pt x="534" y="340"/>
                    </a:lnTo>
                    <a:lnTo>
                      <a:pt x="526" y="332"/>
                    </a:lnTo>
                    <a:lnTo>
                      <a:pt x="508" y="320"/>
                    </a:lnTo>
                    <a:lnTo>
                      <a:pt x="486" y="310"/>
                    </a:lnTo>
                    <a:lnTo>
                      <a:pt x="464" y="302"/>
                    </a:lnTo>
                    <a:lnTo>
                      <a:pt x="442" y="292"/>
                    </a:lnTo>
                    <a:lnTo>
                      <a:pt x="420" y="278"/>
                    </a:lnTo>
                    <a:lnTo>
                      <a:pt x="410" y="272"/>
                    </a:lnTo>
                    <a:lnTo>
                      <a:pt x="402" y="262"/>
                    </a:lnTo>
                    <a:lnTo>
                      <a:pt x="394" y="252"/>
                    </a:lnTo>
                    <a:lnTo>
                      <a:pt x="386" y="242"/>
                    </a:lnTo>
                    <a:lnTo>
                      <a:pt x="386" y="242"/>
                    </a:lnTo>
                    <a:close/>
                  </a:path>
                </a:pathLst>
              </a:custGeom>
              <a:solidFill>
                <a:srgbClr val="D5D1C5"/>
              </a:solidFill>
              <a:ln w="6350">
                <a:solidFill>
                  <a:srgbClr val="D5D1C5"/>
                </a:solidFill>
                <a:round/>
                <a:headEnd/>
                <a:tailEnd/>
              </a:ln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588" dirty="0"/>
              </a:p>
            </p:txBody>
          </p:sp>
        </p:grpSp>
        <p:sp>
          <p:nvSpPr>
            <p:cNvPr id="165" name="Oval 135"/>
            <p:cNvSpPr/>
            <p:nvPr/>
          </p:nvSpPr>
          <p:spPr bwMode="ltGray">
            <a:xfrm>
              <a:off x="5820286" y="2723238"/>
              <a:ext cx="595041" cy="595041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xxx</a:t>
              </a:r>
            </a:p>
          </p:txBody>
        </p:sp>
        <p:sp>
          <p:nvSpPr>
            <p:cNvPr id="166" name="Oval 136"/>
            <p:cNvSpPr/>
            <p:nvPr/>
          </p:nvSpPr>
          <p:spPr bwMode="ltGray">
            <a:xfrm>
              <a:off x="6618874" y="2325646"/>
              <a:ext cx="595041" cy="595041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xxx</a:t>
              </a:r>
            </a:p>
          </p:txBody>
        </p:sp>
        <p:sp>
          <p:nvSpPr>
            <p:cNvPr id="167" name="Oval 137"/>
            <p:cNvSpPr/>
            <p:nvPr/>
          </p:nvSpPr>
          <p:spPr bwMode="ltGray">
            <a:xfrm>
              <a:off x="7344698" y="2463068"/>
              <a:ext cx="595041" cy="595041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xxx</a:t>
              </a:r>
            </a:p>
          </p:txBody>
        </p:sp>
        <p:sp>
          <p:nvSpPr>
            <p:cNvPr id="168" name="Oval 138"/>
            <p:cNvSpPr/>
            <p:nvPr/>
          </p:nvSpPr>
          <p:spPr bwMode="ltGray">
            <a:xfrm>
              <a:off x="7418379" y="3218241"/>
              <a:ext cx="595041" cy="595041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27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…</a:t>
              </a:r>
            </a:p>
          </p:txBody>
        </p:sp>
        <p:sp>
          <p:nvSpPr>
            <p:cNvPr id="169" name="Oval 139"/>
            <p:cNvSpPr/>
            <p:nvPr/>
          </p:nvSpPr>
          <p:spPr bwMode="ltGray">
            <a:xfrm>
              <a:off x="7477890" y="4123412"/>
              <a:ext cx="595041" cy="595041"/>
            </a:xfrm>
            <a:prstGeom prst="ellipse">
              <a:avLst/>
            </a:prstGeom>
            <a:solidFill>
              <a:srgbClr val="EB8C00"/>
            </a:solidFill>
            <a:ln w="12700">
              <a:solidFill>
                <a:srgbClr val="EB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xxx</a:t>
              </a:r>
            </a:p>
          </p:txBody>
        </p:sp>
        <p:sp>
          <p:nvSpPr>
            <p:cNvPr id="170" name="Oval 140"/>
            <p:cNvSpPr/>
            <p:nvPr/>
          </p:nvSpPr>
          <p:spPr bwMode="ltGray">
            <a:xfrm>
              <a:off x="8072931" y="3694327"/>
              <a:ext cx="595041" cy="595041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…</a:t>
              </a:r>
            </a:p>
          </p:txBody>
        </p:sp>
        <p:sp>
          <p:nvSpPr>
            <p:cNvPr id="171" name="Oval 141"/>
            <p:cNvSpPr/>
            <p:nvPr/>
          </p:nvSpPr>
          <p:spPr bwMode="ltGray">
            <a:xfrm>
              <a:off x="5624545" y="4573059"/>
              <a:ext cx="595041" cy="595041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…</a:t>
              </a:r>
            </a:p>
          </p:txBody>
        </p:sp>
        <p:sp>
          <p:nvSpPr>
            <p:cNvPr id="172" name="Oval 142"/>
            <p:cNvSpPr/>
            <p:nvPr/>
          </p:nvSpPr>
          <p:spPr bwMode="ltGray">
            <a:xfrm>
              <a:off x="5407494" y="3843995"/>
              <a:ext cx="595041" cy="595041"/>
            </a:xfrm>
            <a:prstGeom prst="ellipse">
              <a:avLst/>
            </a:prstGeom>
            <a:solidFill>
              <a:srgbClr val="EB8C00"/>
            </a:solidFill>
            <a:ln w="12700">
              <a:solidFill>
                <a:srgbClr val="EB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de-DE" sz="794" b="1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73" name="Oval 143"/>
            <p:cNvSpPr/>
            <p:nvPr/>
          </p:nvSpPr>
          <p:spPr bwMode="ltGray">
            <a:xfrm>
              <a:off x="5990121" y="5539160"/>
              <a:ext cx="595041" cy="595041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27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xxx</a:t>
              </a:r>
            </a:p>
          </p:txBody>
        </p:sp>
        <p:sp>
          <p:nvSpPr>
            <p:cNvPr id="174" name="Oval 144"/>
            <p:cNvSpPr/>
            <p:nvPr/>
          </p:nvSpPr>
          <p:spPr bwMode="ltGray">
            <a:xfrm>
              <a:off x="7894399" y="5420139"/>
              <a:ext cx="595041" cy="595041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xxx</a:t>
              </a:r>
            </a:p>
          </p:txBody>
        </p:sp>
        <p:sp>
          <p:nvSpPr>
            <p:cNvPr id="175" name="Oval 145"/>
            <p:cNvSpPr/>
            <p:nvPr/>
          </p:nvSpPr>
          <p:spPr bwMode="ltGray">
            <a:xfrm>
              <a:off x="6585229" y="4586988"/>
              <a:ext cx="595041" cy="595041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de-DE" sz="794" b="1" dirty="0">
                  <a:solidFill>
                    <a:schemeClr val="bg2"/>
                  </a:solidFill>
                  <a:latin typeface="+mj-lt"/>
                </a:rPr>
                <a:t>xxx</a:t>
              </a:r>
            </a:p>
          </p:txBody>
        </p:sp>
        <p:grpSp>
          <p:nvGrpSpPr>
            <p:cNvPr id="176" name="Group 16"/>
            <p:cNvGrpSpPr/>
            <p:nvPr/>
          </p:nvGrpSpPr>
          <p:grpSpPr>
            <a:xfrm>
              <a:off x="6573911" y="4586798"/>
              <a:ext cx="612000" cy="612000"/>
              <a:chOff x="589752" y="4690710"/>
              <a:chExt cx="612000" cy="612000"/>
            </a:xfrm>
          </p:grpSpPr>
          <p:sp>
            <p:nvSpPr>
              <p:cNvPr id="235" name="Oval 75"/>
              <p:cNvSpPr/>
              <p:nvPr/>
            </p:nvSpPr>
            <p:spPr bwMode="ltGray">
              <a:xfrm>
                <a:off x="589752" y="4690710"/>
                <a:ext cx="612000" cy="612000"/>
              </a:xfrm>
              <a:prstGeom prst="ellipse">
                <a:avLst/>
              </a:prstGeom>
              <a:solidFill>
                <a:schemeClr val="tx2"/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grpSp>
            <p:nvGrpSpPr>
              <p:cNvPr id="236" name="Group 76"/>
              <p:cNvGrpSpPr/>
              <p:nvPr/>
            </p:nvGrpSpPr>
            <p:grpSpPr>
              <a:xfrm>
                <a:off x="697784" y="4804497"/>
                <a:ext cx="476147" cy="381429"/>
                <a:chOff x="10571496" y="5223905"/>
                <a:chExt cx="590550" cy="473075"/>
              </a:xfrm>
            </p:grpSpPr>
            <p:sp>
              <p:nvSpPr>
                <p:cNvPr id="237" name="Freeform 4819"/>
                <p:cNvSpPr>
                  <a:spLocks noEditPoints="1"/>
                </p:cNvSpPr>
                <p:nvPr/>
              </p:nvSpPr>
              <p:spPr bwMode="auto">
                <a:xfrm>
                  <a:off x="10571496" y="5223905"/>
                  <a:ext cx="590550" cy="473075"/>
                </a:xfrm>
                <a:custGeom>
                  <a:avLst/>
                  <a:gdLst>
                    <a:gd name="T0" fmla="*/ 286 w 372"/>
                    <a:gd name="T1" fmla="*/ 10 h 298"/>
                    <a:gd name="T2" fmla="*/ 276 w 372"/>
                    <a:gd name="T3" fmla="*/ 0 h 298"/>
                    <a:gd name="T4" fmla="*/ 250 w 372"/>
                    <a:gd name="T5" fmla="*/ 2 h 298"/>
                    <a:gd name="T6" fmla="*/ 218 w 372"/>
                    <a:gd name="T7" fmla="*/ 200 h 298"/>
                    <a:gd name="T8" fmla="*/ 218 w 372"/>
                    <a:gd name="T9" fmla="*/ 136 h 298"/>
                    <a:gd name="T10" fmla="*/ 192 w 372"/>
                    <a:gd name="T11" fmla="*/ 34 h 298"/>
                    <a:gd name="T12" fmla="*/ 208 w 372"/>
                    <a:gd name="T13" fmla="*/ 24 h 298"/>
                    <a:gd name="T14" fmla="*/ 204 w 372"/>
                    <a:gd name="T15" fmla="*/ 6 h 298"/>
                    <a:gd name="T16" fmla="*/ 36 w 372"/>
                    <a:gd name="T17" fmla="*/ 2 h 298"/>
                    <a:gd name="T18" fmla="*/ 20 w 372"/>
                    <a:gd name="T19" fmla="*/ 18 h 298"/>
                    <a:gd name="T20" fmla="*/ 6 w 372"/>
                    <a:gd name="T21" fmla="*/ 152 h 298"/>
                    <a:gd name="T22" fmla="*/ 0 w 372"/>
                    <a:gd name="T23" fmla="*/ 264 h 298"/>
                    <a:gd name="T24" fmla="*/ 6 w 372"/>
                    <a:gd name="T25" fmla="*/ 274 h 298"/>
                    <a:gd name="T26" fmla="*/ 22 w 372"/>
                    <a:gd name="T27" fmla="*/ 274 h 298"/>
                    <a:gd name="T28" fmla="*/ 30 w 372"/>
                    <a:gd name="T29" fmla="*/ 250 h 298"/>
                    <a:gd name="T30" fmla="*/ 58 w 372"/>
                    <a:gd name="T31" fmla="*/ 232 h 298"/>
                    <a:gd name="T32" fmla="*/ 84 w 372"/>
                    <a:gd name="T33" fmla="*/ 234 h 298"/>
                    <a:gd name="T34" fmla="*/ 108 w 372"/>
                    <a:gd name="T35" fmla="*/ 258 h 298"/>
                    <a:gd name="T36" fmla="*/ 110 w 372"/>
                    <a:gd name="T37" fmla="*/ 274 h 298"/>
                    <a:gd name="T38" fmla="*/ 200 w 372"/>
                    <a:gd name="T39" fmla="*/ 274 h 298"/>
                    <a:gd name="T40" fmla="*/ 200 w 372"/>
                    <a:gd name="T41" fmla="*/ 266 h 298"/>
                    <a:gd name="T42" fmla="*/ 218 w 372"/>
                    <a:gd name="T43" fmla="*/ 238 h 298"/>
                    <a:gd name="T44" fmla="*/ 244 w 372"/>
                    <a:gd name="T45" fmla="*/ 230 h 298"/>
                    <a:gd name="T46" fmla="*/ 270 w 372"/>
                    <a:gd name="T47" fmla="*/ 240 h 298"/>
                    <a:gd name="T48" fmla="*/ 286 w 372"/>
                    <a:gd name="T49" fmla="*/ 264 h 298"/>
                    <a:gd name="T50" fmla="*/ 286 w 372"/>
                    <a:gd name="T51" fmla="*/ 210 h 298"/>
                    <a:gd name="T52" fmla="*/ 366 w 372"/>
                    <a:gd name="T53" fmla="*/ 164 h 298"/>
                    <a:gd name="T54" fmla="*/ 372 w 372"/>
                    <a:gd name="T55" fmla="*/ 154 h 298"/>
                    <a:gd name="T56" fmla="*/ 362 w 372"/>
                    <a:gd name="T57" fmla="*/ 144 h 298"/>
                    <a:gd name="T58" fmla="*/ 168 w 372"/>
                    <a:gd name="T59" fmla="*/ 160 h 298"/>
                    <a:gd name="T60" fmla="*/ 162 w 372"/>
                    <a:gd name="T61" fmla="*/ 152 h 298"/>
                    <a:gd name="T62" fmla="*/ 116 w 372"/>
                    <a:gd name="T63" fmla="*/ 148 h 298"/>
                    <a:gd name="T64" fmla="*/ 90 w 372"/>
                    <a:gd name="T65" fmla="*/ 130 h 298"/>
                    <a:gd name="T66" fmla="*/ 84 w 372"/>
                    <a:gd name="T67" fmla="*/ 108 h 298"/>
                    <a:gd name="T68" fmla="*/ 68 w 372"/>
                    <a:gd name="T69" fmla="*/ 92 h 298"/>
                    <a:gd name="T70" fmla="*/ 54 w 372"/>
                    <a:gd name="T71" fmla="*/ 100 h 298"/>
                    <a:gd name="T72" fmla="*/ 166 w 372"/>
                    <a:gd name="T73" fmla="*/ 34 h 298"/>
                    <a:gd name="T74" fmla="*/ 200 w 372"/>
                    <a:gd name="T75" fmla="*/ 172 h 298"/>
                    <a:gd name="T76" fmla="*/ 66 w 372"/>
                    <a:gd name="T77" fmla="*/ 250 h 298"/>
                    <a:gd name="T78" fmla="*/ 88 w 372"/>
                    <a:gd name="T79" fmla="*/ 264 h 298"/>
                    <a:gd name="T80" fmla="*/ 84 w 372"/>
                    <a:gd name="T81" fmla="*/ 292 h 298"/>
                    <a:gd name="T82" fmla="*/ 58 w 372"/>
                    <a:gd name="T83" fmla="*/ 296 h 298"/>
                    <a:gd name="T84" fmla="*/ 42 w 372"/>
                    <a:gd name="T85" fmla="*/ 274 h 298"/>
                    <a:gd name="T86" fmla="*/ 66 w 372"/>
                    <a:gd name="T87" fmla="*/ 250 h 298"/>
                    <a:gd name="T88" fmla="*/ 260 w 372"/>
                    <a:gd name="T89" fmla="*/ 258 h 298"/>
                    <a:gd name="T90" fmla="*/ 266 w 372"/>
                    <a:gd name="T91" fmla="*/ 284 h 298"/>
                    <a:gd name="T92" fmla="*/ 244 w 372"/>
                    <a:gd name="T93" fmla="*/ 298 h 298"/>
                    <a:gd name="T94" fmla="*/ 220 w 372"/>
                    <a:gd name="T95" fmla="*/ 274 h 298"/>
                    <a:gd name="T96" fmla="*/ 234 w 372"/>
                    <a:gd name="T97" fmla="*/ 252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72" h="298">
                      <a:moveTo>
                        <a:pt x="362" y="144"/>
                      </a:moveTo>
                      <a:lnTo>
                        <a:pt x="286" y="144"/>
                      </a:lnTo>
                      <a:lnTo>
                        <a:pt x="286" y="10"/>
                      </a:lnTo>
                      <a:lnTo>
                        <a:pt x="286" y="10"/>
                      </a:lnTo>
                      <a:lnTo>
                        <a:pt x="286" y="6"/>
                      </a:lnTo>
                      <a:lnTo>
                        <a:pt x="284" y="2"/>
                      </a:lnTo>
                      <a:lnTo>
                        <a:pt x="280" y="0"/>
                      </a:lnTo>
                      <a:lnTo>
                        <a:pt x="276" y="0"/>
                      </a:lnTo>
                      <a:lnTo>
                        <a:pt x="256" y="0"/>
                      </a:lnTo>
                      <a:lnTo>
                        <a:pt x="256" y="0"/>
                      </a:lnTo>
                      <a:lnTo>
                        <a:pt x="252" y="0"/>
                      </a:lnTo>
                      <a:lnTo>
                        <a:pt x="250" y="2"/>
                      </a:lnTo>
                      <a:lnTo>
                        <a:pt x="246" y="6"/>
                      </a:lnTo>
                      <a:lnTo>
                        <a:pt x="246" y="10"/>
                      </a:lnTo>
                      <a:lnTo>
                        <a:pt x="246" y="200"/>
                      </a:lnTo>
                      <a:lnTo>
                        <a:pt x="218" y="200"/>
                      </a:lnTo>
                      <a:lnTo>
                        <a:pt x="218" y="200"/>
                      </a:lnTo>
                      <a:lnTo>
                        <a:pt x="220" y="172"/>
                      </a:lnTo>
                      <a:lnTo>
                        <a:pt x="220" y="172"/>
                      </a:lnTo>
                      <a:lnTo>
                        <a:pt x="218" y="136"/>
                      </a:lnTo>
                      <a:lnTo>
                        <a:pt x="212" y="100"/>
                      </a:lnTo>
                      <a:lnTo>
                        <a:pt x="202" y="66"/>
                      </a:lnTo>
                      <a:lnTo>
                        <a:pt x="188" y="34"/>
                      </a:lnTo>
                      <a:lnTo>
                        <a:pt x="192" y="34"/>
                      </a:lnTo>
                      <a:lnTo>
                        <a:pt x="192" y="34"/>
                      </a:lnTo>
                      <a:lnTo>
                        <a:pt x="200" y="32"/>
                      </a:lnTo>
                      <a:lnTo>
                        <a:pt x="204" y="30"/>
                      </a:lnTo>
                      <a:lnTo>
                        <a:pt x="208" y="24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08" y="12"/>
                      </a:lnTo>
                      <a:lnTo>
                        <a:pt x="204" y="6"/>
                      </a:lnTo>
                      <a:lnTo>
                        <a:pt x="200" y="4"/>
                      </a:lnTo>
                      <a:lnTo>
                        <a:pt x="192" y="2"/>
                      </a:lnTo>
                      <a:lnTo>
                        <a:pt x="36" y="2"/>
                      </a:lnTo>
                      <a:lnTo>
                        <a:pt x="36" y="2"/>
                      </a:lnTo>
                      <a:lnTo>
                        <a:pt x="30" y="4"/>
                      </a:lnTo>
                      <a:lnTo>
                        <a:pt x="24" y="6"/>
                      </a:lnTo>
                      <a:lnTo>
                        <a:pt x="22" y="12"/>
                      </a:lnTo>
                      <a:lnTo>
                        <a:pt x="20" y="18"/>
                      </a:lnTo>
                      <a:lnTo>
                        <a:pt x="20" y="150"/>
                      </a:lnTo>
                      <a:lnTo>
                        <a:pt x="10" y="150"/>
                      </a:lnTo>
                      <a:lnTo>
                        <a:pt x="10" y="150"/>
                      </a:lnTo>
                      <a:lnTo>
                        <a:pt x="6" y="152"/>
                      </a:lnTo>
                      <a:lnTo>
                        <a:pt x="4" y="154"/>
                      </a:lnTo>
                      <a:lnTo>
                        <a:pt x="0" y="156"/>
                      </a:lnTo>
                      <a:lnTo>
                        <a:pt x="0" y="160"/>
                      </a:lnTo>
                      <a:lnTo>
                        <a:pt x="0" y="264"/>
                      </a:lnTo>
                      <a:lnTo>
                        <a:pt x="0" y="264"/>
                      </a:lnTo>
                      <a:lnTo>
                        <a:pt x="0" y="268"/>
                      </a:lnTo>
                      <a:lnTo>
                        <a:pt x="4" y="272"/>
                      </a:lnTo>
                      <a:lnTo>
                        <a:pt x="6" y="274"/>
                      </a:lnTo>
                      <a:lnTo>
                        <a:pt x="10" y="274"/>
                      </a:lnTo>
                      <a:lnTo>
                        <a:pt x="22" y="274"/>
                      </a:lnTo>
                      <a:lnTo>
                        <a:pt x="22" y="274"/>
                      </a:lnTo>
                      <a:lnTo>
                        <a:pt x="22" y="274"/>
                      </a:lnTo>
                      <a:lnTo>
                        <a:pt x="22" y="274"/>
                      </a:lnTo>
                      <a:lnTo>
                        <a:pt x="24" y="266"/>
                      </a:lnTo>
                      <a:lnTo>
                        <a:pt x="26" y="258"/>
                      </a:lnTo>
                      <a:lnTo>
                        <a:pt x="30" y="250"/>
                      </a:lnTo>
                      <a:lnTo>
                        <a:pt x="36" y="244"/>
                      </a:lnTo>
                      <a:lnTo>
                        <a:pt x="42" y="238"/>
                      </a:lnTo>
                      <a:lnTo>
                        <a:pt x="50" y="234"/>
                      </a:lnTo>
                      <a:lnTo>
                        <a:pt x="58" y="232"/>
                      </a:lnTo>
                      <a:lnTo>
                        <a:pt x="66" y="230"/>
                      </a:lnTo>
                      <a:lnTo>
                        <a:pt x="66" y="230"/>
                      </a:lnTo>
                      <a:lnTo>
                        <a:pt x="76" y="232"/>
                      </a:lnTo>
                      <a:lnTo>
                        <a:pt x="84" y="234"/>
                      </a:lnTo>
                      <a:lnTo>
                        <a:pt x="92" y="238"/>
                      </a:lnTo>
                      <a:lnTo>
                        <a:pt x="98" y="244"/>
                      </a:lnTo>
                      <a:lnTo>
                        <a:pt x="104" y="250"/>
                      </a:lnTo>
                      <a:lnTo>
                        <a:pt x="108" y="258"/>
                      </a:lnTo>
                      <a:lnTo>
                        <a:pt x="110" y="266"/>
                      </a:lnTo>
                      <a:lnTo>
                        <a:pt x="110" y="274"/>
                      </a:lnTo>
                      <a:lnTo>
                        <a:pt x="110" y="274"/>
                      </a:lnTo>
                      <a:lnTo>
                        <a:pt x="110" y="274"/>
                      </a:lnTo>
                      <a:lnTo>
                        <a:pt x="158" y="274"/>
                      </a:lnTo>
                      <a:lnTo>
                        <a:pt x="158" y="274"/>
                      </a:lnTo>
                      <a:lnTo>
                        <a:pt x="158" y="274"/>
                      </a:lnTo>
                      <a:lnTo>
                        <a:pt x="200" y="274"/>
                      </a:lnTo>
                      <a:lnTo>
                        <a:pt x="200" y="274"/>
                      </a:lnTo>
                      <a:lnTo>
                        <a:pt x="200" y="274"/>
                      </a:lnTo>
                      <a:lnTo>
                        <a:pt x="200" y="274"/>
                      </a:lnTo>
                      <a:lnTo>
                        <a:pt x="200" y="266"/>
                      </a:lnTo>
                      <a:lnTo>
                        <a:pt x="202" y="258"/>
                      </a:lnTo>
                      <a:lnTo>
                        <a:pt x="206" y="250"/>
                      </a:lnTo>
                      <a:lnTo>
                        <a:pt x="212" y="244"/>
                      </a:lnTo>
                      <a:lnTo>
                        <a:pt x="218" y="238"/>
                      </a:lnTo>
                      <a:lnTo>
                        <a:pt x="226" y="234"/>
                      </a:lnTo>
                      <a:lnTo>
                        <a:pt x="234" y="232"/>
                      </a:lnTo>
                      <a:lnTo>
                        <a:pt x="244" y="230"/>
                      </a:lnTo>
                      <a:lnTo>
                        <a:pt x="244" y="230"/>
                      </a:lnTo>
                      <a:lnTo>
                        <a:pt x="250" y="230"/>
                      </a:lnTo>
                      <a:lnTo>
                        <a:pt x="258" y="232"/>
                      </a:lnTo>
                      <a:lnTo>
                        <a:pt x="264" y="236"/>
                      </a:lnTo>
                      <a:lnTo>
                        <a:pt x="270" y="240"/>
                      </a:lnTo>
                      <a:lnTo>
                        <a:pt x="276" y="246"/>
                      </a:lnTo>
                      <a:lnTo>
                        <a:pt x="280" y="252"/>
                      </a:lnTo>
                      <a:lnTo>
                        <a:pt x="284" y="258"/>
                      </a:lnTo>
                      <a:lnTo>
                        <a:pt x="286" y="264"/>
                      </a:lnTo>
                      <a:lnTo>
                        <a:pt x="286" y="264"/>
                      </a:lnTo>
                      <a:lnTo>
                        <a:pt x="286" y="264"/>
                      </a:lnTo>
                      <a:lnTo>
                        <a:pt x="286" y="224"/>
                      </a:lnTo>
                      <a:lnTo>
                        <a:pt x="286" y="210"/>
                      </a:lnTo>
                      <a:lnTo>
                        <a:pt x="286" y="164"/>
                      </a:lnTo>
                      <a:lnTo>
                        <a:pt x="362" y="164"/>
                      </a:lnTo>
                      <a:lnTo>
                        <a:pt x="362" y="164"/>
                      </a:lnTo>
                      <a:lnTo>
                        <a:pt x="366" y="164"/>
                      </a:lnTo>
                      <a:lnTo>
                        <a:pt x="370" y="160"/>
                      </a:lnTo>
                      <a:lnTo>
                        <a:pt x="372" y="158"/>
                      </a:lnTo>
                      <a:lnTo>
                        <a:pt x="372" y="154"/>
                      </a:lnTo>
                      <a:lnTo>
                        <a:pt x="372" y="154"/>
                      </a:lnTo>
                      <a:lnTo>
                        <a:pt x="372" y="150"/>
                      </a:lnTo>
                      <a:lnTo>
                        <a:pt x="370" y="146"/>
                      </a:lnTo>
                      <a:lnTo>
                        <a:pt x="366" y="144"/>
                      </a:lnTo>
                      <a:lnTo>
                        <a:pt x="362" y="144"/>
                      </a:lnTo>
                      <a:lnTo>
                        <a:pt x="362" y="144"/>
                      </a:lnTo>
                      <a:close/>
                      <a:moveTo>
                        <a:pt x="198" y="200"/>
                      </a:moveTo>
                      <a:lnTo>
                        <a:pt x="168" y="200"/>
                      </a:lnTo>
                      <a:lnTo>
                        <a:pt x="168" y="160"/>
                      </a:lnTo>
                      <a:lnTo>
                        <a:pt x="168" y="160"/>
                      </a:lnTo>
                      <a:lnTo>
                        <a:pt x="168" y="156"/>
                      </a:lnTo>
                      <a:lnTo>
                        <a:pt x="166" y="154"/>
                      </a:lnTo>
                      <a:lnTo>
                        <a:pt x="162" y="152"/>
                      </a:lnTo>
                      <a:lnTo>
                        <a:pt x="158" y="150"/>
                      </a:lnTo>
                      <a:lnTo>
                        <a:pt x="124" y="150"/>
                      </a:lnTo>
                      <a:lnTo>
                        <a:pt x="124" y="150"/>
                      </a:lnTo>
                      <a:lnTo>
                        <a:pt x="116" y="148"/>
                      </a:lnTo>
                      <a:lnTo>
                        <a:pt x="108" y="146"/>
                      </a:lnTo>
                      <a:lnTo>
                        <a:pt x="102" y="142"/>
                      </a:lnTo>
                      <a:lnTo>
                        <a:pt x="96" y="136"/>
                      </a:lnTo>
                      <a:lnTo>
                        <a:pt x="90" y="130"/>
                      </a:lnTo>
                      <a:lnTo>
                        <a:pt x="86" y="124"/>
                      </a:lnTo>
                      <a:lnTo>
                        <a:pt x="84" y="116"/>
                      </a:lnTo>
                      <a:lnTo>
                        <a:pt x="84" y="108"/>
                      </a:lnTo>
                      <a:lnTo>
                        <a:pt x="84" y="108"/>
                      </a:lnTo>
                      <a:lnTo>
                        <a:pt x="82" y="102"/>
                      </a:lnTo>
                      <a:lnTo>
                        <a:pt x="80" y="98"/>
                      </a:lnTo>
                      <a:lnTo>
                        <a:pt x="74" y="94"/>
                      </a:lnTo>
                      <a:lnTo>
                        <a:pt x="68" y="92"/>
                      </a:lnTo>
                      <a:lnTo>
                        <a:pt x="68" y="92"/>
                      </a:lnTo>
                      <a:lnTo>
                        <a:pt x="62" y="94"/>
                      </a:lnTo>
                      <a:lnTo>
                        <a:pt x="58" y="96"/>
                      </a:lnTo>
                      <a:lnTo>
                        <a:pt x="54" y="100"/>
                      </a:lnTo>
                      <a:lnTo>
                        <a:pt x="52" y="106"/>
                      </a:lnTo>
                      <a:lnTo>
                        <a:pt x="52" y="34"/>
                      </a:lnTo>
                      <a:lnTo>
                        <a:pt x="166" y="34"/>
                      </a:lnTo>
                      <a:lnTo>
                        <a:pt x="166" y="34"/>
                      </a:lnTo>
                      <a:lnTo>
                        <a:pt x="180" y="66"/>
                      </a:lnTo>
                      <a:lnTo>
                        <a:pt x="192" y="100"/>
                      </a:lnTo>
                      <a:lnTo>
                        <a:pt x="198" y="136"/>
                      </a:lnTo>
                      <a:lnTo>
                        <a:pt x="200" y="172"/>
                      </a:lnTo>
                      <a:lnTo>
                        <a:pt x="200" y="172"/>
                      </a:lnTo>
                      <a:lnTo>
                        <a:pt x="198" y="200"/>
                      </a:lnTo>
                      <a:lnTo>
                        <a:pt x="198" y="200"/>
                      </a:lnTo>
                      <a:close/>
                      <a:moveTo>
                        <a:pt x="66" y="250"/>
                      </a:moveTo>
                      <a:lnTo>
                        <a:pt x="66" y="250"/>
                      </a:lnTo>
                      <a:lnTo>
                        <a:pt x="76" y="252"/>
                      </a:lnTo>
                      <a:lnTo>
                        <a:pt x="84" y="258"/>
                      </a:lnTo>
                      <a:lnTo>
                        <a:pt x="88" y="264"/>
                      </a:lnTo>
                      <a:lnTo>
                        <a:pt x="90" y="274"/>
                      </a:lnTo>
                      <a:lnTo>
                        <a:pt x="90" y="274"/>
                      </a:lnTo>
                      <a:lnTo>
                        <a:pt x="88" y="284"/>
                      </a:lnTo>
                      <a:lnTo>
                        <a:pt x="84" y="292"/>
                      </a:lnTo>
                      <a:lnTo>
                        <a:pt x="76" y="296"/>
                      </a:lnTo>
                      <a:lnTo>
                        <a:pt x="66" y="298"/>
                      </a:lnTo>
                      <a:lnTo>
                        <a:pt x="66" y="298"/>
                      </a:lnTo>
                      <a:lnTo>
                        <a:pt x="58" y="296"/>
                      </a:lnTo>
                      <a:lnTo>
                        <a:pt x="50" y="292"/>
                      </a:lnTo>
                      <a:lnTo>
                        <a:pt x="44" y="284"/>
                      </a:lnTo>
                      <a:lnTo>
                        <a:pt x="42" y="274"/>
                      </a:lnTo>
                      <a:lnTo>
                        <a:pt x="42" y="274"/>
                      </a:lnTo>
                      <a:lnTo>
                        <a:pt x="44" y="264"/>
                      </a:lnTo>
                      <a:lnTo>
                        <a:pt x="50" y="258"/>
                      </a:lnTo>
                      <a:lnTo>
                        <a:pt x="58" y="252"/>
                      </a:lnTo>
                      <a:lnTo>
                        <a:pt x="66" y="250"/>
                      </a:lnTo>
                      <a:close/>
                      <a:moveTo>
                        <a:pt x="244" y="250"/>
                      </a:moveTo>
                      <a:lnTo>
                        <a:pt x="244" y="250"/>
                      </a:lnTo>
                      <a:lnTo>
                        <a:pt x="252" y="252"/>
                      </a:lnTo>
                      <a:lnTo>
                        <a:pt x="260" y="258"/>
                      </a:lnTo>
                      <a:lnTo>
                        <a:pt x="266" y="264"/>
                      </a:lnTo>
                      <a:lnTo>
                        <a:pt x="268" y="274"/>
                      </a:lnTo>
                      <a:lnTo>
                        <a:pt x="268" y="274"/>
                      </a:lnTo>
                      <a:lnTo>
                        <a:pt x="266" y="284"/>
                      </a:lnTo>
                      <a:lnTo>
                        <a:pt x="260" y="292"/>
                      </a:lnTo>
                      <a:lnTo>
                        <a:pt x="252" y="296"/>
                      </a:lnTo>
                      <a:lnTo>
                        <a:pt x="244" y="298"/>
                      </a:lnTo>
                      <a:lnTo>
                        <a:pt x="244" y="298"/>
                      </a:lnTo>
                      <a:lnTo>
                        <a:pt x="234" y="296"/>
                      </a:lnTo>
                      <a:lnTo>
                        <a:pt x="226" y="292"/>
                      </a:lnTo>
                      <a:lnTo>
                        <a:pt x="222" y="284"/>
                      </a:lnTo>
                      <a:lnTo>
                        <a:pt x="220" y="274"/>
                      </a:lnTo>
                      <a:lnTo>
                        <a:pt x="220" y="274"/>
                      </a:lnTo>
                      <a:lnTo>
                        <a:pt x="222" y="264"/>
                      </a:lnTo>
                      <a:lnTo>
                        <a:pt x="226" y="258"/>
                      </a:lnTo>
                      <a:lnTo>
                        <a:pt x="234" y="252"/>
                      </a:lnTo>
                      <a:lnTo>
                        <a:pt x="244" y="25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/>
              </p:spPr>
              <p:txBody>
                <a:bodyPr vert="horz" wrap="square" lIns="80682" tIns="40341" rIns="80682" bIns="4034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 sz="1588" dirty="0"/>
                </a:p>
              </p:txBody>
            </p:sp>
            <p:sp>
              <p:nvSpPr>
                <p:cNvPr id="238" name="Freeform 4820"/>
                <p:cNvSpPr>
                  <a:spLocks/>
                </p:cNvSpPr>
                <p:nvPr/>
              </p:nvSpPr>
              <p:spPr bwMode="auto">
                <a:xfrm>
                  <a:off x="10571496" y="5223905"/>
                  <a:ext cx="590550" cy="434975"/>
                </a:xfrm>
                <a:custGeom>
                  <a:avLst/>
                  <a:gdLst>
                    <a:gd name="T0" fmla="*/ 286 w 372"/>
                    <a:gd name="T1" fmla="*/ 144 h 274"/>
                    <a:gd name="T2" fmla="*/ 286 w 372"/>
                    <a:gd name="T3" fmla="*/ 10 h 274"/>
                    <a:gd name="T4" fmla="*/ 284 w 372"/>
                    <a:gd name="T5" fmla="*/ 2 h 274"/>
                    <a:gd name="T6" fmla="*/ 276 w 372"/>
                    <a:gd name="T7" fmla="*/ 0 h 274"/>
                    <a:gd name="T8" fmla="*/ 256 w 372"/>
                    <a:gd name="T9" fmla="*/ 0 h 274"/>
                    <a:gd name="T10" fmla="*/ 250 w 372"/>
                    <a:gd name="T11" fmla="*/ 2 h 274"/>
                    <a:gd name="T12" fmla="*/ 246 w 372"/>
                    <a:gd name="T13" fmla="*/ 10 h 274"/>
                    <a:gd name="T14" fmla="*/ 218 w 372"/>
                    <a:gd name="T15" fmla="*/ 200 h 274"/>
                    <a:gd name="T16" fmla="*/ 220 w 372"/>
                    <a:gd name="T17" fmla="*/ 172 h 274"/>
                    <a:gd name="T18" fmla="*/ 218 w 372"/>
                    <a:gd name="T19" fmla="*/ 136 h 274"/>
                    <a:gd name="T20" fmla="*/ 202 w 372"/>
                    <a:gd name="T21" fmla="*/ 66 h 274"/>
                    <a:gd name="T22" fmla="*/ 192 w 372"/>
                    <a:gd name="T23" fmla="*/ 34 h 274"/>
                    <a:gd name="T24" fmla="*/ 200 w 372"/>
                    <a:gd name="T25" fmla="*/ 32 h 274"/>
                    <a:gd name="T26" fmla="*/ 208 w 372"/>
                    <a:gd name="T27" fmla="*/ 24 h 274"/>
                    <a:gd name="T28" fmla="*/ 208 w 372"/>
                    <a:gd name="T29" fmla="*/ 18 h 274"/>
                    <a:gd name="T30" fmla="*/ 204 w 372"/>
                    <a:gd name="T31" fmla="*/ 6 h 274"/>
                    <a:gd name="T32" fmla="*/ 192 w 372"/>
                    <a:gd name="T33" fmla="*/ 2 h 274"/>
                    <a:gd name="T34" fmla="*/ 36 w 372"/>
                    <a:gd name="T35" fmla="*/ 2 h 274"/>
                    <a:gd name="T36" fmla="*/ 24 w 372"/>
                    <a:gd name="T37" fmla="*/ 6 h 274"/>
                    <a:gd name="T38" fmla="*/ 20 w 372"/>
                    <a:gd name="T39" fmla="*/ 18 h 274"/>
                    <a:gd name="T40" fmla="*/ 10 w 372"/>
                    <a:gd name="T41" fmla="*/ 150 h 274"/>
                    <a:gd name="T42" fmla="*/ 6 w 372"/>
                    <a:gd name="T43" fmla="*/ 152 h 274"/>
                    <a:gd name="T44" fmla="*/ 0 w 372"/>
                    <a:gd name="T45" fmla="*/ 156 h 274"/>
                    <a:gd name="T46" fmla="*/ 0 w 372"/>
                    <a:gd name="T47" fmla="*/ 264 h 274"/>
                    <a:gd name="T48" fmla="*/ 0 w 372"/>
                    <a:gd name="T49" fmla="*/ 268 h 274"/>
                    <a:gd name="T50" fmla="*/ 6 w 372"/>
                    <a:gd name="T51" fmla="*/ 274 h 274"/>
                    <a:gd name="T52" fmla="*/ 22 w 372"/>
                    <a:gd name="T53" fmla="*/ 274 h 274"/>
                    <a:gd name="T54" fmla="*/ 22 w 372"/>
                    <a:gd name="T55" fmla="*/ 274 h 274"/>
                    <a:gd name="T56" fmla="*/ 24 w 372"/>
                    <a:gd name="T57" fmla="*/ 266 h 274"/>
                    <a:gd name="T58" fmla="*/ 30 w 372"/>
                    <a:gd name="T59" fmla="*/ 250 h 274"/>
                    <a:gd name="T60" fmla="*/ 42 w 372"/>
                    <a:gd name="T61" fmla="*/ 238 h 274"/>
                    <a:gd name="T62" fmla="*/ 58 w 372"/>
                    <a:gd name="T63" fmla="*/ 232 h 274"/>
                    <a:gd name="T64" fmla="*/ 66 w 372"/>
                    <a:gd name="T65" fmla="*/ 230 h 274"/>
                    <a:gd name="T66" fmla="*/ 84 w 372"/>
                    <a:gd name="T67" fmla="*/ 234 h 274"/>
                    <a:gd name="T68" fmla="*/ 98 w 372"/>
                    <a:gd name="T69" fmla="*/ 244 h 274"/>
                    <a:gd name="T70" fmla="*/ 108 w 372"/>
                    <a:gd name="T71" fmla="*/ 258 h 274"/>
                    <a:gd name="T72" fmla="*/ 110 w 372"/>
                    <a:gd name="T73" fmla="*/ 274 h 274"/>
                    <a:gd name="T74" fmla="*/ 110 w 372"/>
                    <a:gd name="T75" fmla="*/ 274 h 274"/>
                    <a:gd name="T76" fmla="*/ 158 w 372"/>
                    <a:gd name="T77" fmla="*/ 274 h 274"/>
                    <a:gd name="T78" fmla="*/ 200 w 372"/>
                    <a:gd name="T79" fmla="*/ 274 h 274"/>
                    <a:gd name="T80" fmla="*/ 200 w 372"/>
                    <a:gd name="T81" fmla="*/ 274 h 274"/>
                    <a:gd name="T82" fmla="*/ 200 w 372"/>
                    <a:gd name="T83" fmla="*/ 266 h 274"/>
                    <a:gd name="T84" fmla="*/ 206 w 372"/>
                    <a:gd name="T85" fmla="*/ 250 h 274"/>
                    <a:gd name="T86" fmla="*/ 218 w 372"/>
                    <a:gd name="T87" fmla="*/ 238 h 274"/>
                    <a:gd name="T88" fmla="*/ 234 w 372"/>
                    <a:gd name="T89" fmla="*/ 232 h 274"/>
                    <a:gd name="T90" fmla="*/ 244 w 372"/>
                    <a:gd name="T91" fmla="*/ 230 h 274"/>
                    <a:gd name="T92" fmla="*/ 258 w 372"/>
                    <a:gd name="T93" fmla="*/ 232 h 274"/>
                    <a:gd name="T94" fmla="*/ 270 w 372"/>
                    <a:gd name="T95" fmla="*/ 240 h 274"/>
                    <a:gd name="T96" fmla="*/ 280 w 372"/>
                    <a:gd name="T97" fmla="*/ 252 h 274"/>
                    <a:gd name="T98" fmla="*/ 286 w 372"/>
                    <a:gd name="T99" fmla="*/ 264 h 274"/>
                    <a:gd name="T100" fmla="*/ 286 w 372"/>
                    <a:gd name="T101" fmla="*/ 264 h 274"/>
                    <a:gd name="T102" fmla="*/ 286 w 372"/>
                    <a:gd name="T103" fmla="*/ 210 h 274"/>
                    <a:gd name="T104" fmla="*/ 362 w 372"/>
                    <a:gd name="T105" fmla="*/ 164 h 274"/>
                    <a:gd name="T106" fmla="*/ 366 w 372"/>
                    <a:gd name="T107" fmla="*/ 164 h 274"/>
                    <a:gd name="T108" fmla="*/ 372 w 372"/>
                    <a:gd name="T109" fmla="*/ 158 h 274"/>
                    <a:gd name="T110" fmla="*/ 372 w 372"/>
                    <a:gd name="T111" fmla="*/ 154 h 274"/>
                    <a:gd name="T112" fmla="*/ 370 w 372"/>
                    <a:gd name="T113" fmla="*/ 146 h 274"/>
                    <a:gd name="T114" fmla="*/ 362 w 372"/>
                    <a:gd name="T115" fmla="*/ 14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72" h="274">
                      <a:moveTo>
                        <a:pt x="362" y="144"/>
                      </a:moveTo>
                      <a:lnTo>
                        <a:pt x="286" y="144"/>
                      </a:lnTo>
                      <a:lnTo>
                        <a:pt x="286" y="10"/>
                      </a:lnTo>
                      <a:lnTo>
                        <a:pt x="286" y="10"/>
                      </a:lnTo>
                      <a:lnTo>
                        <a:pt x="286" y="6"/>
                      </a:lnTo>
                      <a:lnTo>
                        <a:pt x="284" y="2"/>
                      </a:lnTo>
                      <a:lnTo>
                        <a:pt x="280" y="0"/>
                      </a:lnTo>
                      <a:lnTo>
                        <a:pt x="276" y="0"/>
                      </a:lnTo>
                      <a:lnTo>
                        <a:pt x="256" y="0"/>
                      </a:lnTo>
                      <a:lnTo>
                        <a:pt x="256" y="0"/>
                      </a:lnTo>
                      <a:lnTo>
                        <a:pt x="252" y="0"/>
                      </a:lnTo>
                      <a:lnTo>
                        <a:pt x="250" y="2"/>
                      </a:lnTo>
                      <a:lnTo>
                        <a:pt x="246" y="6"/>
                      </a:lnTo>
                      <a:lnTo>
                        <a:pt x="246" y="10"/>
                      </a:lnTo>
                      <a:lnTo>
                        <a:pt x="246" y="200"/>
                      </a:lnTo>
                      <a:lnTo>
                        <a:pt x="218" y="200"/>
                      </a:lnTo>
                      <a:lnTo>
                        <a:pt x="218" y="200"/>
                      </a:lnTo>
                      <a:lnTo>
                        <a:pt x="220" y="172"/>
                      </a:lnTo>
                      <a:lnTo>
                        <a:pt x="220" y="172"/>
                      </a:lnTo>
                      <a:lnTo>
                        <a:pt x="218" y="136"/>
                      </a:lnTo>
                      <a:lnTo>
                        <a:pt x="212" y="100"/>
                      </a:lnTo>
                      <a:lnTo>
                        <a:pt x="202" y="66"/>
                      </a:lnTo>
                      <a:lnTo>
                        <a:pt x="188" y="34"/>
                      </a:lnTo>
                      <a:lnTo>
                        <a:pt x="192" y="34"/>
                      </a:lnTo>
                      <a:lnTo>
                        <a:pt x="192" y="34"/>
                      </a:lnTo>
                      <a:lnTo>
                        <a:pt x="200" y="32"/>
                      </a:lnTo>
                      <a:lnTo>
                        <a:pt x="204" y="30"/>
                      </a:lnTo>
                      <a:lnTo>
                        <a:pt x="208" y="24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08" y="12"/>
                      </a:lnTo>
                      <a:lnTo>
                        <a:pt x="204" y="6"/>
                      </a:lnTo>
                      <a:lnTo>
                        <a:pt x="200" y="4"/>
                      </a:lnTo>
                      <a:lnTo>
                        <a:pt x="192" y="2"/>
                      </a:lnTo>
                      <a:lnTo>
                        <a:pt x="36" y="2"/>
                      </a:lnTo>
                      <a:lnTo>
                        <a:pt x="36" y="2"/>
                      </a:lnTo>
                      <a:lnTo>
                        <a:pt x="30" y="4"/>
                      </a:lnTo>
                      <a:lnTo>
                        <a:pt x="24" y="6"/>
                      </a:lnTo>
                      <a:lnTo>
                        <a:pt x="22" y="12"/>
                      </a:lnTo>
                      <a:lnTo>
                        <a:pt x="20" y="18"/>
                      </a:lnTo>
                      <a:lnTo>
                        <a:pt x="20" y="150"/>
                      </a:lnTo>
                      <a:lnTo>
                        <a:pt x="10" y="150"/>
                      </a:lnTo>
                      <a:lnTo>
                        <a:pt x="10" y="150"/>
                      </a:lnTo>
                      <a:lnTo>
                        <a:pt x="6" y="152"/>
                      </a:lnTo>
                      <a:lnTo>
                        <a:pt x="4" y="154"/>
                      </a:lnTo>
                      <a:lnTo>
                        <a:pt x="0" y="156"/>
                      </a:lnTo>
                      <a:lnTo>
                        <a:pt x="0" y="160"/>
                      </a:lnTo>
                      <a:lnTo>
                        <a:pt x="0" y="264"/>
                      </a:lnTo>
                      <a:lnTo>
                        <a:pt x="0" y="264"/>
                      </a:lnTo>
                      <a:lnTo>
                        <a:pt x="0" y="268"/>
                      </a:lnTo>
                      <a:lnTo>
                        <a:pt x="4" y="272"/>
                      </a:lnTo>
                      <a:lnTo>
                        <a:pt x="6" y="274"/>
                      </a:lnTo>
                      <a:lnTo>
                        <a:pt x="10" y="274"/>
                      </a:lnTo>
                      <a:lnTo>
                        <a:pt x="22" y="274"/>
                      </a:lnTo>
                      <a:lnTo>
                        <a:pt x="22" y="274"/>
                      </a:lnTo>
                      <a:lnTo>
                        <a:pt x="22" y="274"/>
                      </a:lnTo>
                      <a:lnTo>
                        <a:pt x="22" y="274"/>
                      </a:lnTo>
                      <a:lnTo>
                        <a:pt x="24" y="266"/>
                      </a:lnTo>
                      <a:lnTo>
                        <a:pt x="26" y="258"/>
                      </a:lnTo>
                      <a:lnTo>
                        <a:pt x="30" y="250"/>
                      </a:lnTo>
                      <a:lnTo>
                        <a:pt x="36" y="244"/>
                      </a:lnTo>
                      <a:lnTo>
                        <a:pt x="42" y="238"/>
                      </a:lnTo>
                      <a:lnTo>
                        <a:pt x="50" y="234"/>
                      </a:lnTo>
                      <a:lnTo>
                        <a:pt x="58" y="232"/>
                      </a:lnTo>
                      <a:lnTo>
                        <a:pt x="66" y="230"/>
                      </a:lnTo>
                      <a:lnTo>
                        <a:pt x="66" y="230"/>
                      </a:lnTo>
                      <a:lnTo>
                        <a:pt x="76" y="232"/>
                      </a:lnTo>
                      <a:lnTo>
                        <a:pt x="84" y="234"/>
                      </a:lnTo>
                      <a:lnTo>
                        <a:pt x="92" y="238"/>
                      </a:lnTo>
                      <a:lnTo>
                        <a:pt x="98" y="244"/>
                      </a:lnTo>
                      <a:lnTo>
                        <a:pt x="104" y="250"/>
                      </a:lnTo>
                      <a:lnTo>
                        <a:pt x="108" y="258"/>
                      </a:lnTo>
                      <a:lnTo>
                        <a:pt x="110" y="266"/>
                      </a:lnTo>
                      <a:lnTo>
                        <a:pt x="110" y="274"/>
                      </a:lnTo>
                      <a:lnTo>
                        <a:pt x="110" y="274"/>
                      </a:lnTo>
                      <a:lnTo>
                        <a:pt x="110" y="274"/>
                      </a:lnTo>
                      <a:lnTo>
                        <a:pt x="158" y="274"/>
                      </a:lnTo>
                      <a:lnTo>
                        <a:pt x="158" y="274"/>
                      </a:lnTo>
                      <a:lnTo>
                        <a:pt x="158" y="274"/>
                      </a:lnTo>
                      <a:lnTo>
                        <a:pt x="200" y="274"/>
                      </a:lnTo>
                      <a:lnTo>
                        <a:pt x="200" y="274"/>
                      </a:lnTo>
                      <a:lnTo>
                        <a:pt x="200" y="274"/>
                      </a:lnTo>
                      <a:lnTo>
                        <a:pt x="200" y="274"/>
                      </a:lnTo>
                      <a:lnTo>
                        <a:pt x="200" y="266"/>
                      </a:lnTo>
                      <a:lnTo>
                        <a:pt x="202" y="258"/>
                      </a:lnTo>
                      <a:lnTo>
                        <a:pt x="206" y="250"/>
                      </a:lnTo>
                      <a:lnTo>
                        <a:pt x="212" y="244"/>
                      </a:lnTo>
                      <a:lnTo>
                        <a:pt x="218" y="238"/>
                      </a:lnTo>
                      <a:lnTo>
                        <a:pt x="226" y="234"/>
                      </a:lnTo>
                      <a:lnTo>
                        <a:pt x="234" y="232"/>
                      </a:lnTo>
                      <a:lnTo>
                        <a:pt x="244" y="230"/>
                      </a:lnTo>
                      <a:lnTo>
                        <a:pt x="244" y="230"/>
                      </a:lnTo>
                      <a:lnTo>
                        <a:pt x="250" y="230"/>
                      </a:lnTo>
                      <a:lnTo>
                        <a:pt x="258" y="232"/>
                      </a:lnTo>
                      <a:lnTo>
                        <a:pt x="264" y="236"/>
                      </a:lnTo>
                      <a:lnTo>
                        <a:pt x="270" y="240"/>
                      </a:lnTo>
                      <a:lnTo>
                        <a:pt x="276" y="246"/>
                      </a:lnTo>
                      <a:lnTo>
                        <a:pt x="280" y="252"/>
                      </a:lnTo>
                      <a:lnTo>
                        <a:pt x="284" y="258"/>
                      </a:lnTo>
                      <a:lnTo>
                        <a:pt x="286" y="264"/>
                      </a:lnTo>
                      <a:lnTo>
                        <a:pt x="286" y="264"/>
                      </a:lnTo>
                      <a:lnTo>
                        <a:pt x="286" y="264"/>
                      </a:lnTo>
                      <a:lnTo>
                        <a:pt x="286" y="224"/>
                      </a:lnTo>
                      <a:lnTo>
                        <a:pt x="286" y="210"/>
                      </a:lnTo>
                      <a:lnTo>
                        <a:pt x="286" y="164"/>
                      </a:lnTo>
                      <a:lnTo>
                        <a:pt x="362" y="164"/>
                      </a:lnTo>
                      <a:lnTo>
                        <a:pt x="362" y="164"/>
                      </a:lnTo>
                      <a:lnTo>
                        <a:pt x="366" y="164"/>
                      </a:lnTo>
                      <a:lnTo>
                        <a:pt x="370" y="160"/>
                      </a:lnTo>
                      <a:lnTo>
                        <a:pt x="372" y="158"/>
                      </a:lnTo>
                      <a:lnTo>
                        <a:pt x="372" y="154"/>
                      </a:lnTo>
                      <a:lnTo>
                        <a:pt x="372" y="154"/>
                      </a:lnTo>
                      <a:lnTo>
                        <a:pt x="372" y="150"/>
                      </a:lnTo>
                      <a:lnTo>
                        <a:pt x="370" y="146"/>
                      </a:lnTo>
                      <a:lnTo>
                        <a:pt x="366" y="144"/>
                      </a:lnTo>
                      <a:lnTo>
                        <a:pt x="362" y="144"/>
                      </a:lnTo>
                      <a:lnTo>
                        <a:pt x="362" y="144"/>
                      </a:ln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/>
              </p:spPr>
              <p:txBody>
                <a:bodyPr vert="horz" wrap="square" lIns="80682" tIns="40341" rIns="80682" bIns="4034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 sz="1588" dirty="0"/>
                </a:p>
              </p:txBody>
            </p:sp>
            <p:sp>
              <p:nvSpPr>
                <p:cNvPr id="239" name="Freeform 4821"/>
                <p:cNvSpPr>
                  <a:spLocks/>
                </p:cNvSpPr>
                <p:nvPr/>
              </p:nvSpPr>
              <p:spPr bwMode="auto">
                <a:xfrm>
                  <a:off x="10654046" y="5277880"/>
                  <a:ext cx="234950" cy="263525"/>
                </a:xfrm>
                <a:custGeom>
                  <a:avLst/>
                  <a:gdLst>
                    <a:gd name="T0" fmla="*/ 146 w 148"/>
                    <a:gd name="T1" fmla="*/ 166 h 166"/>
                    <a:gd name="T2" fmla="*/ 116 w 148"/>
                    <a:gd name="T3" fmla="*/ 166 h 166"/>
                    <a:gd name="T4" fmla="*/ 116 w 148"/>
                    <a:gd name="T5" fmla="*/ 126 h 166"/>
                    <a:gd name="T6" fmla="*/ 116 w 148"/>
                    <a:gd name="T7" fmla="*/ 126 h 166"/>
                    <a:gd name="T8" fmla="*/ 116 w 148"/>
                    <a:gd name="T9" fmla="*/ 122 h 166"/>
                    <a:gd name="T10" fmla="*/ 114 w 148"/>
                    <a:gd name="T11" fmla="*/ 120 h 166"/>
                    <a:gd name="T12" fmla="*/ 110 w 148"/>
                    <a:gd name="T13" fmla="*/ 118 h 166"/>
                    <a:gd name="T14" fmla="*/ 106 w 148"/>
                    <a:gd name="T15" fmla="*/ 116 h 166"/>
                    <a:gd name="T16" fmla="*/ 72 w 148"/>
                    <a:gd name="T17" fmla="*/ 116 h 166"/>
                    <a:gd name="T18" fmla="*/ 72 w 148"/>
                    <a:gd name="T19" fmla="*/ 116 h 166"/>
                    <a:gd name="T20" fmla="*/ 64 w 148"/>
                    <a:gd name="T21" fmla="*/ 114 h 166"/>
                    <a:gd name="T22" fmla="*/ 56 w 148"/>
                    <a:gd name="T23" fmla="*/ 112 h 166"/>
                    <a:gd name="T24" fmla="*/ 50 w 148"/>
                    <a:gd name="T25" fmla="*/ 108 h 166"/>
                    <a:gd name="T26" fmla="*/ 44 w 148"/>
                    <a:gd name="T27" fmla="*/ 102 h 166"/>
                    <a:gd name="T28" fmla="*/ 38 w 148"/>
                    <a:gd name="T29" fmla="*/ 96 h 166"/>
                    <a:gd name="T30" fmla="*/ 34 w 148"/>
                    <a:gd name="T31" fmla="*/ 90 h 166"/>
                    <a:gd name="T32" fmla="*/ 32 w 148"/>
                    <a:gd name="T33" fmla="*/ 82 h 166"/>
                    <a:gd name="T34" fmla="*/ 32 w 148"/>
                    <a:gd name="T35" fmla="*/ 74 h 166"/>
                    <a:gd name="T36" fmla="*/ 32 w 148"/>
                    <a:gd name="T37" fmla="*/ 74 h 166"/>
                    <a:gd name="T38" fmla="*/ 30 w 148"/>
                    <a:gd name="T39" fmla="*/ 68 h 166"/>
                    <a:gd name="T40" fmla="*/ 28 w 148"/>
                    <a:gd name="T41" fmla="*/ 64 h 166"/>
                    <a:gd name="T42" fmla="*/ 22 w 148"/>
                    <a:gd name="T43" fmla="*/ 60 h 166"/>
                    <a:gd name="T44" fmla="*/ 16 w 148"/>
                    <a:gd name="T45" fmla="*/ 58 h 166"/>
                    <a:gd name="T46" fmla="*/ 16 w 148"/>
                    <a:gd name="T47" fmla="*/ 58 h 166"/>
                    <a:gd name="T48" fmla="*/ 10 w 148"/>
                    <a:gd name="T49" fmla="*/ 60 h 166"/>
                    <a:gd name="T50" fmla="*/ 6 w 148"/>
                    <a:gd name="T51" fmla="*/ 62 h 166"/>
                    <a:gd name="T52" fmla="*/ 2 w 148"/>
                    <a:gd name="T53" fmla="*/ 66 h 166"/>
                    <a:gd name="T54" fmla="*/ 0 w 148"/>
                    <a:gd name="T55" fmla="*/ 72 h 166"/>
                    <a:gd name="T56" fmla="*/ 0 w 148"/>
                    <a:gd name="T57" fmla="*/ 0 h 166"/>
                    <a:gd name="T58" fmla="*/ 114 w 148"/>
                    <a:gd name="T59" fmla="*/ 0 h 166"/>
                    <a:gd name="T60" fmla="*/ 114 w 148"/>
                    <a:gd name="T61" fmla="*/ 0 h 166"/>
                    <a:gd name="T62" fmla="*/ 128 w 148"/>
                    <a:gd name="T63" fmla="*/ 32 h 166"/>
                    <a:gd name="T64" fmla="*/ 140 w 148"/>
                    <a:gd name="T65" fmla="*/ 66 h 166"/>
                    <a:gd name="T66" fmla="*/ 146 w 148"/>
                    <a:gd name="T67" fmla="*/ 102 h 166"/>
                    <a:gd name="T68" fmla="*/ 148 w 148"/>
                    <a:gd name="T69" fmla="*/ 138 h 166"/>
                    <a:gd name="T70" fmla="*/ 148 w 148"/>
                    <a:gd name="T71" fmla="*/ 138 h 166"/>
                    <a:gd name="T72" fmla="*/ 146 w 148"/>
                    <a:gd name="T73" fmla="*/ 166 h 166"/>
                    <a:gd name="T74" fmla="*/ 146 w 148"/>
                    <a:gd name="T75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8" h="166">
                      <a:moveTo>
                        <a:pt x="146" y="166"/>
                      </a:moveTo>
                      <a:lnTo>
                        <a:pt x="116" y="166"/>
                      </a:lnTo>
                      <a:lnTo>
                        <a:pt x="116" y="126"/>
                      </a:lnTo>
                      <a:lnTo>
                        <a:pt x="116" y="126"/>
                      </a:lnTo>
                      <a:lnTo>
                        <a:pt x="116" y="122"/>
                      </a:lnTo>
                      <a:lnTo>
                        <a:pt x="114" y="120"/>
                      </a:lnTo>
                      <a:lnTo>
                        <a:pt x="110" y="118"/>
                      </a:lnTo>
                      <a:lnTo>
                        <a:pt x="106" y="116"/>
                      </a:lnTo>
                      <a:lnTo>
                        <a:pt x="72" y="116"/>
                      </a:lnTo>
                      <a:lnTo>
                        <a:pt x="72" y="116"/>
                      </a:lnTo>
                      <a:lnTo>
                        <a:pt x="64" y="114"/>
                      </a:lnTo>
                      <a:lnTo>
                        <a:pt x="56" y="112"/>
                      </a:lnTo>
                      <a:lnTo>
                        <a:pt x="50" y="108"/>
                      </a:lnTo>
                      <a:lnTo>
                        <a:pt x="44" y="102"/>
                      </a:lnTo>
                      <a:lnTo>
                        <a:pt x="38" y="96"/>
                      </a:lnTo>
                      <a:lnTo>
                        <a:pt x="34" y="90"/>
                      </a:lnTo>
                      <a:lnTo>
                        <a:pt x="32" y="82"/>
                      </a:lnTo>
                      <a:lnTo>
                        <a:pt x="32" y="74"/>
                      </a:lnTo>
                      <a:lnTo>
                        <a:pt x="32" y="74"/>
                      </a:lnTo>
                      <a:lnTo>
                        <a:pt x="30" y="68"/>
                      </a:lnTo>
                      <a:lnTo>
                        <a:pt x="28" y="64"/>
                      </a:lnTo>
                      <a:lnTo>
                        <a:pt x="22" y="60"/>
                      </a:lnTo>
                      <a:lnTo>
                        <a:pt x="16" y="58"/>
                      </a:lnTo>
                      <a:lnTo>
                        <a:pt x="16" y="58"/>
                      </a:lnTo>
                      <a:lnTo>
                        <a:pt x="10" y="60"/>
                      </a:lnTo>
                      <a:lnTo>
                        <a:pt x="6" y="62"/>
                      </a:lnTo>
                      <a:lnTo>
                        <a:pt x="2" y="66"/>
                      </a:lnTo>
                      <a:lnTo>
                        <a:pt x="0" y="72"/>
                      </a:lnTo>
                      <a:lnTo>
                        <a:pt x="0" y="0"/>
                      </a:lnTo>
                      <a:lnTo>
                        <a:pt x="114" y="0"/>
                      </a:lnTo>
                      <a:lnTo>
                        <a:pt x="114" y="0"/>
                      </a:lnTo>
                      <a:lnTo>
                        <a:pt x="128" y="32"/>
                      </a:lnTo>
                      <a:lnTo>
                        <a:pt x="140" y="66"/>
                      </a:lnTo>
                      <a:lnTo>
                        <a:pt x="146" y="102"/>
                      </a:lnTo>
                      <a:lnTo>
                        <a:pt x="148" y="138"/>
                      </a:lnTo>
                      <a:lnTo>
                        <a:pt x="148" y="138"/>
                      </a:lnTo>
                      <a:lnTo>
                        <a:pt x="146" y="166"/>
                      </a:lnTo>
                      <a:lnTo>
                        <a:pt x="146" y="166"/>
                      </a:lnTo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vert="horz" wrap="square" lIns="80682" tIns="40341" rIns="80682" bIns="4034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 sz="1588" dirty="0"/>
                </a:p>
              </p:txBody>
            </p:sp>
          </p:grpSp>
        </p:grpSp>
        <p:grpSp>
          <p:nvGrpSpPr>
            <p:cNvPr id="177" name="Group 17"/>
            <p:cNvGrpSpPr/>
            <p:nvPr/>
          </p:nvGrpSpPr>
          <p:grpSpPr>
            <a:xfrm>
              <a:off x="7897763" y="5415140"/>
              <a:ext cx="612000" cy="612000"/>
              <a:chOff x="7573215" y="5907019"/>
              <a:chExt cx="612000" cy="612000"/>
            </a:xfrm>
          </p:grpSpPr>
          <p:sp>
            <p:nvSpPr>
              <p:cNvPr id="233" name="Oval 73"/>
              <p:cNvSpPr/>
              <p:nvPr/>
            </p:nvSpPr>
            <p:spPr bwMode="ltGray">
              <a:xfrm>
                <a:off x="7573215" y="5907019"/>
                <a:ext cx="612000" cy="612000"/>
              </a:xfrm>
              <a:prstGeom prst="ellipse">
                <a:avLst/>
              </a:prstGeom>
              <a:solidFill>
                <a:schemeClr val="tx2"/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34" name="Freeform 4952"/>
              <p:cNvSpPr>
                <a:spLocks noEditPoints="1"/>
              </p:cNvSpPr>
              <p:nvPr/>
            </p:nvSpPr>
            <p:spPr bwMode="auto">
              <a:xfrm>
                <a:off x="7658720" y="6043707"/>
                <a:ext cx="440990" cy="331954"/>
              </a:xfrm>
              <a:custGeom>
                <a:avLst/>
                <a:gdLst>
                  <a:gd name="T0" fmla="*/ 332 w 364"/>
                  <a:gd name="T1" fmla="*/ 64 h 274"/>
                  <a:gd name="T2" fmla="*/ 286 w 364"/>
                  <a:gd name="T3" fmla="*/ 8 h 274"/>
                  <a:gd name="T4" fmla="*/ 264 w 364"/>
                  <a:gd name="T5" fmla="*/ 2 h 274"/>
                  <a:gd name="T6" fmla="*/ 182 w 364"/>
                  <a:gd name="T7" fmla="*/ 0 h 274"/>
                  <a:gd name="T8" fmla="*/ 86 w 364"/>
                  <a:gd name="T9" fmla="*/ 4 h 274"/>
                  <a:gd name="T10" fmla="*/ 66 w 364"/>
                  <a:gd name="T11" fmla="*/ 18 h 274"/>
                  <a:gd name="T12" fmla="*/ 32 w 364"/>
                  <a:gd name="T13" fmla="*/ 64 h 274"/>
                  <a:gd name="T14" fmla="*/ 8 w 364"/>
                  <a:gd name="T15" fmla="*/ 110 h 274"/>
                  <a:gd name="T16" fmla="*/ 0 w 364"/>
                  <a:gd name="T17" fmla="*/ 172 h 274"/>
                  <a:gd name="T18" fmla="*/ 6 w 364"/>
                  <a:gd name="T19" fmla="*/ 228 h 274"/>
                  <a:gd name="T20" fmla="*/ 10 w 364"/>
                  <a:gd name="T21" fmla="*/ 262 h 274"/>
                  <a:gd name="T22" fmla="*/ 18 w 364"/>
                  <a:gd name="T23" fmla="*/ 274 h 274"/>
                  <a:gd name="T24" fmla="*/ 54 w 364"/>
                  <a:gd name="T25" fmla="*/ 274 h 274"/>
                  <a:gd name="T26" fmla="*/ 60 w 364"/>
                  <a:gd name="T27" fmla="*/ 238 h 274"/>
                  <a:gd name="T28" fmla="*/ 304 w 364"/>
                  <a:gd name="T29" fmla="*/ 262 h 274"/>
                  <a:gd name="T30" fmla="*/ 316 w 364"/>
                  <a:gd name="T31" fmla="*/ 274 h 274"/>
                  <a:gd name="T32" fmla="*/ 350 w 364"/>
                  <a:gd name="T33" fmla="*/ 270 h 274"/>
                  <a:gd name="T34" fmla="*/ 354 w 364"/>
                  <a:gd name="T35" fmla="*/ 236 h 274"/>
                  <a:gd name="T36" fmla="*/ 362 w 364"/>
                  <a:gd name="T37" fmla="*/ 212 h 274"/>
                  <a:gd name="T38" fmla="*/ 364 w 364"/>
                  <a:gd name="T39" fmla="*/ 152 h 274"/>
                  <a:gd name="T40" fmla="*/ 348 w 364"/>
                  <a:gd name="T41" fmla="*/ 90 h 274"/>
                  <a:gd name="T42" fmla="*/ 86 w 364"/>
                  <a:gd name="T43" fmla="*/ 18 h 274"/>
                  <a:gd name="T44" fmla="*/ 182 w 364"/>
                  <a:gd name="T45" fmla="*/ 14 h 274"/>
                  <a:gd name="T46" fmla="*/ 278 w 364"/>
                  <a:gd name="T47" fmla="*/ 18 h 274"/>
                  <a:gd name="T48" fmla="*/ 304 w 364"/>
                  <a:gd name="T49" fmla="*/ 56 h 274"/>
                  <a:gd name="T50" fmla="*/ 290 w 364"/>
                  <a:gd name="T51" fmla="*/ 62 h 274"/>
                  <a:gd name="T52" fmla="*/ 74 w 364"/>
                  <a:gd name="T53" fmla="*/ 62 h 274"/>
                  <a:gd name="T54" fmla="*/ 60 w 364"/>
                  <a:gd name="T55" fmla="*/ 56 h 274"/>
                  <a:gd name="T56" fmla="*/ 86 w 364"/>
                  <a:gd name="T57" fmla="*/ 18 h 274"/>
                  <a:gd name="T58" fmla="*/ 194 w 364"/>
                  <a:gd name="T59" fmla="*/ 120 h 274"/>
                  <a:gd name="T60" fmla="*/ 174 w 364"/>
                  <a:gd name="T61" fmla="*/ 122 h 274"/>
                  <a:gd name="T62" fmla="*/ 170 w 364"/>
                  <a:gd name="T63" fmla="*/ 116 h 274"/>
                  <a:gd name="T64" fmla="*/ 190 w 364"/>
                  <a:gd name="T65" fmla="*/ 114 h 274"/>
                  <a:gd name="T66" fmla="*/ 50 w 364"/>
                  <a:gd name="T67" fmla="*/ 126 h 274"/>
                  <a:gd name="T68" fmla="*/ 22 w 364"/>
                  <a:gd name="T69" fmla="*/ 112 h 274"/>
                  <a:gd name="T70" fmla="*/ 32 w 364"/>
                  <a:gd name="T71" fmla="*/ 94 h 274"/>
                  <a:gd name="T72" fmla="*/ 64 w 364"/>
                  <a:gd name="T73" fmla="*/ 94 h 274"/>
                  <a:gd name="T74" fmla="*/ 82 w 364"/>
                  <a:gd name="T75" fmla="*/ 112 h 274"/>
                  <a:gd name="T76" fmla="*/ 50 w 364"/>
                  <a:gd name="T77" fmla="*/ 126 h 274"/>
                  <a:gd name="T78" fmla="*/ 242 w 364"/>
                  <a:gd name="T79" fmla="*/ 220 h 274"/>
                  <a:gd name="T80" fmla="*/ 98 w 364"/>
                  <a:gd name="T81" fmla="*/ 218 h 274"/>
                  <a:gd name="T82" fmla="*/ 76 w 364"/>
                  <a:gd name="T83" fmla="*/ 202 h 274"/>
                  <a:gd name="T84" fmla="*/ 144 w 364"/>
                  <a:gd name="T85" fmla="*/ 198 h 274"/>
                  <a:gd name="T86" fmla="*/ 254 w 364"/>
                  <a:gd name="T87" fmla="*/ 198 h 274"/>
                  <a:gd name="T88" fmla="*/ 282 w 364"/>
                  <a:gd name="T89" fmla="*/ 210 h 274"/>
                  <a:gd name="T90" fmla="*/ 182 w 364"/>
                  <a:gd name="T91" fmla="*/ 184 h 274"/>
                  <a:gd name="T92" fmla="*/ 56 w 364"/>
                  <a:gd name="T93" fmla="*/ 178 h 274"/>
                  <a:gd name="T94" fmla="*/ 66 w 364"/>
                  <a:gd name="T95" fmla="*/ 150 h 274"/>
                  <a:gd name="T96" fmla="*/ 100 w 364"/>
                  <a:gd name="T97" fmla="*/ 130 h 274"/>
                  <a:gd name="T98" fmla="*/ 254 w 364"/>
                  <a:gd name="T99" fmla="*/ 130 h 274"/>
                  <a:gd name="T100" fmla="*/ 282 w 364"/>
                  <a:gd name="T101" fmla="*/ 138 h 274"/>
                  <a:gd name="T102" fmla="*/ 306 w 364"/>
                  <a:gd name="T103" fmla="*/ 168 h 274"/>
                  <a:gd name="T104" fmla="*/ 240 w 364"/>
                  <a:gd name="T105" fmla="*/ 184 h 274"/>
                  <a:gd name="T106" fmla="*/ 314 w 364"/>
                  <a:gd name="T107" fmla="*/ 126 h 274"/>
                  <a:gd name="T108" fmla="*/ 282 w 364"/>
                  <a:gd name="T109" fmla="*/ 112 h 274"/>
                  <a:gd name="T110" fmla="*/ 300 w 364"/>
                  <a:gd name="T111" fmla="*/ 94 h 274"/>
                  <a:gd name="T112" fmla="*/ 332 w 364"/>
                  <a:gd name="T113" fmla="*/ 94 h 274"/>
                  <a:gd name="T114" fmla="*/ 342 w 364"/>
                  <a:gd name="T115" fmla="*/ 112 h 274"/>
                  <a:gd name="T116" fmla="*/ 314 w 364"/>
                  <a:gd name="T117" fmla="*/ 126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64" h="274">
                    <a:moveTo>
                      <a:pt x="338" y="72"/>
                    </a:moveTo>
                    <a:lnTo>
                      <a:pt x="338" y="72"/>
                    </a:lnTo>
                    <a:lnTo>
                      <a:pt x="332" y="64"/>
                    </a:lnTo>
                    <a:lnTo>
                      <a:pt x="332" y="64"/>
                    </a:lnTo>
                    <a:lnTo>
                      <a:pt x="322" y="46"/>
                    </a:lnTo>
                    <a:lnTo>
                      <a:pt x="310" y="32"/>
                    </a:lnTo>
                    <a:lnTo>
                      <a:pt x="298" y="18"/>
                    </a:lnTo>
                    <a:lnTo>
                      <a:pt x="286" y="8"/>
                    </a:lnTo>
                    <a:lnTo>
                      <a:pt x="286" y="8"/>
                    </a:lnTo>
                    <a:lnTo>
                      <a:pt x="284" y="6"/>
                    </a:lnTo>
                    <a:lnTo>
                      <a:pt x="278" y="4"/>
                    </a:lnTo>
                    <a:lnTo>
                      <a:pt x="264" y="2"/>
                    </a:lnTo>
                    <a:lnTo>
                      <a:pt x="238" y="2"/>
                    </a:lnTo>
                    <a:lnTo>
                      <a:pt x="238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26" y="2"/>
                    </a:lnTo>
                    <a:lnTo>
                      <a:pt x="126" y="2"/>
                    </a:lnTo>
                    <a:lnTo>
                      <a:pt x="100" y="2"/>
                    </a:lnTo>
                    <a:lnTo>
                      <a:pt x="86" y="4"/>
                    </a:lnTo>
                    <a:lnTo>
                      <a:pt x="80" y="6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66" y="18"/>
                    </a:lnTo>
                    <a:lnTo>
                      <a:pt x="54" y="32"/>
                    </a:lnTo>
                    <a:lnTo>
                      <a:pt x="42" y="46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26" y="72"/>
                    </a:lnTo>
                    <a:lnTo>
                      <a:pt x="26" y="72"/>
                    </a:lnTo>
                    <a:lnTo>
                      <a:pt x="16" y="90"/>
                    </a:lnTo>
                    <a:lnTo>
                      <a:pt x="8" y="110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2"/>
                    </a:lnTo>
                    <a:lnTo>
                      <a:pt x="0" y="172"/>
                    </a:lnTo>
                    <a:lnTo>
                      <a:pt x="0" y="172"/>
                    </a:lnTo>
                    <a:lnTo>
                      <a:pt x="0" y="196"/>
                    </a:lnTo>
                    <a:lnTo>
                      <a:pt x="2" y="212"/>
                    </a:lnTo>
                    <a:lnTo>
                      <a:pt x="6" y="228"/>
                    </a:lnTo>
                    <a:lnTo>
                      <a:pt x="6" y="228"/>
                    </a:lnTo>
                    <a:lnTo>
                      <a:pt x="8" y="232"/>
                    </a:lnTo>
                    <a:lnTo>
                      <a:pt x="10" y="236"/>
                    </a:lnTo>
                    <a:lnTo>
                      <a:pt x="10" y="262"/>
                    </a:lnTo>
                    <a:lnTo>
                      <a:pt x="10" y="262"/>
                    </a:lnTo>
                    <a:lnTo>
                      <a:pt x="12" y="268"/>
                    </a:lnTo>
                    <a:lnTo>
                      <a:pt x="14" y="270"/>
                    </a:lnTo>
                    <a:lnTo>
                      <a:pt x="18" y="274"/>
                    </a:lnTo>
                    <a:lnTo>
                      <a:pt x="22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54" y="274"/>
                    </a:lnTo>
                    <a:lnTo>
                      <a:pt x="58" y="270"/>
                    </a:lnTo>
                    <a:lnTo>
                      <a:pt x="60" y="268"/>
                    </a:lnTo>
                    <a:lnTo>
                      <a:pt x="60" y="262"/>
                    </a:lnTo>
                    <a:lnTo>
                      <a:pt x="60" y="238"/>
                    </a:lnTo>
                    <a:lnTo>
                      <a:pt x="182" y="236"/>
                    </a:lnTo>
                    <a:lnTo>
                      <a:pt x="304" y="238"/>
                    </a:lnTo>
                    <a:lnTo>
                      <a:pt x="304" y="262"/>
                    </a:lnTo>
                    <a:lnTo>
                      <a:pt x="304" y="262"/>
                    </a:lnTo>
                    <a:lnTo>
                      <a:pt x="304" y="268"/>
                    </a:lnTo>
                    <a:lnTo>
                      <a:pt x="306" y="270"/>
                    </a:lnTo>
                    <a:lnTo>
                      <a:pt x="310" y="274"/>
                    </a:lnTo>
                    <a:lnTo>
                      <a:pt x="316" y="274"/>
                    </a:lnTo>
                    <a:lnTo>
                      <a:pt x="342" y="274"/>
                    </a:lnTo>
                    <a:lnTo>
                      <a:pt x="342" y="274"/>
                    </a:lnTo>
                    <a:lnTo>
                      <a:pt x="346" y="274"/>
                    </a:lnTo>
                    <a:lnTo>
                      <a:pt x="350" y="270"/>
                    </a:lnTo>
                    <a:lnTo>
                      <a:pt x="352" y="268"/>
                    </a:lnTo>
                    <a:lnTo>
                      <a:pt x="354" y="262"/>
                    </a:lnTo>
                    <a:lnTo>
                      <a:pt x="354" y="236"/>
                    </a:lnTo>
                    <a:lnTo>
                      <a:pt x="354" y="236"/>
                    </a:lnTo>
                    <a:lnTo>
                      <a:pt x="356" y="232"/>
                    </a:lnTo>
                    <a:lnTo>
                      <a:pt x="360" y="228"/>
                    </a:lnTo>
                    <a:lnTo>
                      <a:pt x="360" y="228"/>
                    </a:lnTo>
                    <a:lnTo>
                      <a:pt x="362" y="212"/>
                    </a:lnTo>
                    <a:lnTo>
                      <a:pt x="364" y="196"/>
                    </a:lnTo>
                    <a:lnTo>
                      <a:pt x="364" y="172"/>
                    </a:lnTo>
                    <a:lnTo>
                      <a:pt x="364" y="172"/>
                    </a:lnTo>
                    <a:lnTo>
                      <a:pt x="364" y="152"/>
                    </a:lnTo>
                    <a:lnTo>
                      <a:pt x="362" y="136"/>
                    </a:lnTo>
                    <a:lnTo>
                      <a:pt x="360" y="122"/>
                    </a:lnTo>
                    <a:lnTo>
                      <a:pt x="356" y="110"/>
                    </a:lnTo>
                    <a:lnTo>
                      <a:pt x="348" y="90"/>
                    </a:lnTo>
                    <a:lnTo>
                      <a:pt x="338" y="72"/>
                    </a:lnTo>
                    <a:lnTo>
                      <a:pt x="338" y="72"/>
                    </a:lnTo>
                    <a:close/>
                    <a:moveTo>
                      <a:pt x="86" y="18"/>
                    </a:moveTo>
                    <a:lnTo>
                      <a:pt x="86" y="18"/>
                    </a:lnTo>
                    <a:lnTo>
                      <a:pt x="112" y="16"/>
                    </a:lnTo>
                    <a:lnTo>
                      <a:pt x="142" y="14"/>
                    </a:lnTo>
                    <a:lnTo>
                      <a:pt x="182" y="14"/>
                    </a:lnTo>
                    <a:lnTo>
                      <a:pt x="182" y="14"/>
                    </a:lnTo>
                    <a:lnTo>
                      <a:pt x="222" y="14"/>
                    </a:lnTo>
                    <a:lnTo>
                      <a:pt x="252" y="16"/>
                    </a:lnTo>
                    <a:lnTo>
                      <a:pt x="278" y="18"/>
                    </a:lnTo>
                    <a:lnTo>
                      <a:pt x="278" y="18"/>
                    </a:lnTo>
                    <a:lnTo>
                      <a:pt x="292" y="34"/>
                    </a:lnTo>
                    <a:lnTo>
                      <a:pt x="302" y="48"/>
                    </a:lnTo>
                    <a:lnTo>
                      <a:pt x="304" y="52"/>
                    </a:lnTo>
                    <a:lnTo>
                      <a:pt x="304" y="56"/>
                    </a:lnTo>
                    <a:lnTo>
                      <a:pt x="304" y="56"/>
                    </a:lnTo>
                    <a:lnTo>
                      <a:pt x="304" y="58"/>
                    </a:lnTo>
                    <a:lnTo>
                      <a:pt x="302" y="60"/>
                    </a:lnTo>
                    <a:lnTo>
                      <a:pt x="290" y="62"/>
                    </a:lnTo>
                    <a:lnTo>
                      <a:pt x="182" y="62"/>
                    </a:lnTo>
                    <a:lnTo>
                      <a:pt x="182" y="62"/>
                    </a:lnTo>
                    <a:lnTo>
                      <a:pt x="74" y="62"/>
                    </a:lnTo>
                    <a:lnTo>
                      <a:pt x="74" y="62"/>
                    </a:lnTo>
                    <a:lnTo>
                      <a:pt x="62" y="60"/>
                    </a:lnTo>
                    <a:lnTo>
                      <a:pt x="60" y="58"/>
                    </a:lnTo>
                    <a:lnTo>
                      <a:pt x="60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2" y="48"/>
                    </a:lnTo>
                    <a:lnTo>
                      <a:pt x="72" y="34"/>
                    </a:lnTo>
                    <a:lnTo>
                      <a:pt x="86" y="18"/>
                    </a:lnTo>
                    <a:lnTo>
                      <a:pt x="86" y="18"/>
                    </a:lnTo>
                    <a:close/>
                    <a:moveTo>
                      <a:pt x="194" y="118"/>
                    </a:moveTo>
                    <a:lnTo>
                      <a:pt x="194" y="118"/>
                    </a:lnTo>
                    <a:lnTo>
                      <a:pt x="194" y="120"/>
                    </a:lnTo>
                    <a:lnTo>
                      <a:pt x="190" y="122"/>
                    </a:lnTo>
                    <a:lnTo>
                      <a:pt x="182" y="124"/>
                    </a:lnTo>
                    <a:lnTo>
                      <a:pt x="182" y="124"/>
                    </a:lnTo>
                    <a:lnTo>
                      <a:pt x="174" y="122"/>
                    </a:lnTo>
                    <a:lnTo>
                      <a:pt x="170" y="120"/>
                    </a:lnTo>
                    <a:lnTo>
                      <a:pt x="170" y="118"/>
                    </a:lnTo>
                    <a:lnTo>
                      <a:pt x="170" y="118"/>
                    </a:lnTo>
                    <a:lnTo>
                      <a:pt x="170" y="116"/>
                    </a:lnTo>
                    <a:lnTo>
                      <a:pt x="174" y="114"/>
                    </a:lnTo>
                    <a:lnTo>
                      <a:pt x="182" y="112"/>
                    </a:lnTo>
                    <a:lnTo>
                      <a:pt x="182" y="112"/>
                    </a:lnTo>
                    <a:lnTo>
                      <a:pt x="190" y="114"/>
                    </a:lnTo>
                    <a:lnTo>
                      <a:pt x="194" y="116"/>
                    </a:lnTo>
                    <a:lnTo>
                      <a:pt x="194" y="118"/>
                    </a:lnTo>
                    <a:lnTo>
                      <a:pt x="194" y="118"/>
                    </a:lnTo>
                    <a:close/>
                    <a:moveTo>
                      <a:pt x="50" y="126"/>
                    </a:moveTo>
                    <a:lnTo>
                      <a:pt x="50" y="126"/>
                    </a:lnTo>
                    <a:lnTo>
                      <a:pt x="38" y="124"/>
                    </a:lnTo>
                    <a:lnTo>
                      <a:pt x="28" y="120"/>
                    </a:lnTo>
                    <a:lnTo>
                      <a:pt x="22" y="112"/>
                    </a:lnTo>
                    <a:lnTo>
                      <a:pt x="22" y="106"/>
                    </a:lnTo>
                    <a:lnTo>
                      <a:pt x="22" y="106"/>
                    </a:lnTo>
                    <a:lnTo>
                      <a:pt x="24" y="100"/>
                    </a:lnTo>
                    <a:lnTo>
                      <a:pt x="32" y="94"/>
                    </a:lnTo>
                    <a:lnTo>
                      <a:pt x="42" y="92"/>
                    </a:lnTo>
                    <a:lnTo>
                      <a:pt x="52" y="92"/>
                    </a:lnTo>
                    <a:lnTo>
                      <a:pt x="52" y="92"/>
                    </a:lnTo>
                    <a:lnTo>
                      <a:pt x="64" y="94"/>
                    </a:lnTo>
                    <a:lnTo>
                      <a:pt x="74" y="98"/>
                    </a:lnTo>
                    <a:lnTo>
                      <a:pt x="80" y="104"/>
                    </a:lnTo>
                    <a:lnTo>
                      <a:pt x="82" y="112"/>
                    </a:lnTo>
                    <a:lnTo>
                      <a:pt x="82" y="112"/>
                    </a:lnTo>
                    <a:lnTo>
                      <a:pt x="78" y="118"/>
                    </a:lnTo>
                    <a:lnTo>
                      <a:pt x="72" y="124"/>
                    </a:lnTo>
                    <a:lnTo>
                      <a:pt x="62" y="126"/>
                    </a:lnTo>
                    <a:lnTo>
                      <a:pt x="50" y="126"/>
                    </a:lnTo>
                    <a:lnTo>
                      <a:pt x="50" y="126"/>
                    </a:lnTo>
                    <a:close/>
                    <a:moveTo>
                      <a:pt x="268" y="218"/>
                    </a:moveTo>
                    <a:lnTo>
                      <a:pt x="268" y="218"/>
                    </a:lnTo>
                    <a:lnTo>
                      <a:pt x="242" y="220"/>
                    </a:lnTo>
                    <a:lnTo>
                      <a:pt x="182" y="222"/>
                    </a:lnTo>
                    <a:lnTo>
                      <a:pt x="182" y="222"/>
                    </a:lnTo>
                    <a:lnTo>
                      <a:pt x="122" y="220"/>
                    </a:lnTo>
                    <a:lnTo>
                      <a:pt x="98" y="218"/>
                    </a:lnTo>
                    <a:lnTo>
                      <a:pt x="98" y="218"/>
                    </a:lnTo>
                    <a:lnTo>
                      <a:pt x="88" y="216"/>
                    </a:lnTo>
                    <a:lnTo>
                      <a:pt x="82" y="210"/>
                    </a:lnTo>
                    <a:lnTo>
                      <a:pt x="76" y="202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110" y="198"/>
                    </a:lnTo>
                    <a:lnTo>
                      <a:pt x="144" y="198"/>
                    </a:lnTo>
                    <a:lnTo>
                      <a:pt x="182" y="200"/>
                    </a:lnTo>
                    <a:lnTo>
                      <a:pt x="182" y="200"/>
                    </a:lnTo>
                    <a:lnTo>
                      <a:pt x="220" y="198"/>
                    </a:lnTo>
                    <a:lnTo>
                      <a:pt x="254" y="198"/>
                    </a:lnTo>
                    <a:lnTo>
                      <a:pt x="290" y="194"/>
                    </a:lnTo>
                    <a:lnTo>
                      <a:pt x="290" y="194"/>
                    </a:lnTo>
                    <a:lnTo>
                      <a:pt x="288" y="202"/>
                    </a:lnTo>
                    <a:lnTo>
                      <a:pt x="282" y="210"/>
                    </a:lnTo>
                    <a:lnTo>
                      <a:pt x="276" y="216"/>
                    </a:lnTo>
                    <a:lnTo>
                      <a:pt x="268" y="218"/>
                    </a:lnTo>
                    <a:lnTo>
                      <a:pt x="268" y="218"/>
                    </a:lnTo>
                    <a:close/>
                    <a:moveTo>
                      <a:pt x="182" y="184"/>
                    </a:moveTo>
                    <a:lnTo>
                      <a:pt x="182" y="184"/>
                    </a:lnTo>
                    <a:lnTo>
                      <a:pt x="124" y="184"/>
                    </a:lnTo>
                    <a:lnTo>
                      <a:pt x="86" y="180"/>
                    </a:lnTo>
                    <a:lnTo>
                      <a:pt x="56" y="178"/>
                    </a:lnTo>
                    <a:lnTo>
                      <a:pt x="56" y="178"/>
                    </a:lnTo>
                    <a:lnTo>
                      <a:pt x="58" y="168"/>
                    </a:lnTo>
                    <a:lnTo>
                      <a:pt x="62" y="160"/>
                    </a:lnTo>
                    <a:lnTo>
                      <a:pt x="66" y="150"/>
                    </a:lnTo>
                    <a:lnTo>
                      <a:pt x="74" y="144"/>
                    </a:lnTo>
                    <a:lnTo>
                      <a:pt x="82" y="138"/>
                    </a:lnTo>
                    <a:lnTo>
                      <a:pt x="90" y="134"/>
                    </a:lnTo>
                    <a:lnTo>
                      <a:pt x="100" y="130"/>
                    </a:lnTo>
                    <a:lnTo>
                      <a:pt x="110" y="130"/>
                    </a:lnTo>
                    <a:lnTo>
                      <a:pt x="126" y="130"/>
                    </a:lnTo>
                    <a:lnTo>
                      <a:pt x="238" y="130"/>
                    </a:lnTo>
                    <a:lnTo>
                      <a:pt x="254" y="130"/>
                    </a:lnTo>
                    <a:lnTo>
                      <a:pt x="254" y="130"/>
                    </a:lnTo>
                    <a:lnTo>
                      <a:pt x="264" y="130"/>
                    </a:lnTo>
                    <a:lnTo>
                      <a:pt x="274" y="134"/>
                    </a:lnTo>
                    <a:lnTo>
                      <a:pt x="282" y="138"/>
                    </a:lnTo>
                    <a:lnTo>
                      <a:pt x="290" y="144"/>
                    </a:lnTo>
                    <a:lnTo>
                      <a:pt x="298" y="150"/>
                    </a:lnTo>
                    <a:lnTo>
                      <a:pt x="302" y="160"/>
                    </a:lnTo>
                    <a:lnTo>
                      <a:pt x="306" y="168"/>
                    </a:lnTo>
                    <a:lnTo>
                      <a:pt x="308" y="178"/>
                    </a:lnTo>
                    <a:lnTo>
                      <a:pt x="308" y="178"/>
                    </a:lnTo>
                    <a:lnTo>
                      <a:pt x="278" y="180"/>
                    </a:lnTo>
                    <a:lnTo>
                      <a:pt x="240" y="184"/>
                    </a:lnTo>
                    <a:lnTo>
                      <a:pt x="182" y="184"/>
                    </a:lnTo>
                    <a:lnTo>
                      <a:pt x="182" y="184"/>
                    </a:lnTo>
                    <a:close/>
                    <a:moveTo>
                      <a:pt x="314" y="126"/>
                    </a:moveTo>
                    <a:lnTo>
                      <a:pt x="314" y="126"/>
                    </a:lnTo>
                    <a:lnTo>
                      <a:pt x="302" y="126"/>
                    </a:lnTo>
                    <a:lnTo>
                      <a:pt x="292" y="124"/>
                    </a:lnTo>
                    <a:lnTo>
                      <a:pt x="286" y="118"/>
                    </a:lnTo>
                    <a:lnTo>
                      <a:pt x="282" y="112"/>
                    </a:lnTo>
                    <a:lnTo>
                      <a:pt x="282" y="112"/>
                    </a:lnTo>
                    <a:lnTo>
                      <a:pt x="284" y="104"/>
                    </a:lnTo>
                    <a:lnTo>
                      <a:pt x="290" y="98"/>
                    </a:lnTo>
                    <a:lnTo>
                      <a:pt x="300" y="94"/>
                    </a:lnTo>
                    <a:lnTo>
                      <a:pt x="312" y="92"/>
                    </a:lnTo>
                    <a:lnTo>
                      <a:pt x="312" y="92"/>
                    </a:lnTo>
                    <a:lnTo>
                      <a:pt x="322" y="92"/>
                    </a:lnTo>
                    <a:lnTo>
                      <a:pt x="332" y="94"/>
                    </a:lnTo>
                    <a:lnTo>
                      <a:pt x="340" y="100"/>
                    </a:lnTo>
                    <a:lnTo>
                      <a:pt x="342" y="106"/>
                    </a:lnTo>
                    <a:lnTo>
                      <a:pt x="342" y="106"/>
                    </a:lnTo>
                    <a:lnTo>
                      <a:pt x="342" y="112"/>
                    </a:lnTo>
                    <a:lnTo>
                      <a:pt x="336" y="120"/>
                    </a:lnTo>
                    <a:lnTo>
                      <a:pt x="326" y="124"/>
                    </a:lnTo>
                    <a:lnTo>
                      <a:pt x="314" y="126"/>
                    </a:lnTo>
                    <a:lnTo>
                      <a:pt x="314" y="12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78" name="Group 18"/>
            <p:cNvGrpSpPr/>
            <p:nvPr/>
          </p:nvGrpSpPr>
          <p:grpSpPr>
            <a:xfrm>
              <a:off x="6617476" y="2303017"/>
              <a:ext cx="612000" cy="612000"/>
              <a:chOff x="1467520" y="2258092"/>
              <a:chExt cx="612000" cy="612000"/>
            </a:xfrm>
          </p:grpSpPr>
          <p:sp>
            <p:nvSpPr>
              <p:cNvPr id="231" name="Oval 71"/>
              <p:cNvSpPr/>
              <p:nvPr/>
            </p:nvSpPr>
            <p:spPr bwMode="ltGray">
              <a:xfrm>
                <a:off x="1467520" y="2258092"/>
                <a:ext cx="612000" cy="612000"/>
              </a:xfrm>
              <a:prstGeom prst="ellipse">
                <a:avLst/>
              </a:prstGeom>
              <a:solidFill>
                <a:schemeClr val="accent2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32" name="Freeform 4949"/>
              <p:cNvSpPr>
                <a:spLocks noEditPoints="1"/>
              </p:cNvSpPr>
              <p:nvPr/>
            </p:nvSpPr>
            <p:spPr bwMode="auto">
              <a:xfrm>
                <a:off x="1574769" y="2337737"/>
                <a:ext cx="397503" cy="421594"/>
              </a:xfrm>
              <a:custGeom>
                <a:avLst/>
                <a:gdLst>
                  <a:gd name="T0" fmla="*/ 128 w 330"/>
                  <a:gd name="T1" fmla="*/ 144 h 350"/>
                  <a:gd name="T2" fmla="*/ 116 w 330"/>
                  <a:gd name="T3" fmla="*/ 138 h 350"/>
                  <a:gd name="T4" fmla="*/ 126 w 330"/>
                  <a:gd name="T5" fmla="*/ 90 h 350"/>
                  <a:gd name="T6" fmla="*/ 188 w 330"/>
                  <a:gd name="T7" fmla="*/ 52 h 350"/>
                  <a:gd name="T8" fmla="*/ 210 w 330"/>
                  <a:gd name="T9" fmla="*/ 14 h 350"/>
                  <a:gd name="T10" fmla="*/ 250 w 330"/>
                  <a:gd name="T11" fmla="*/ 0 h 350"/>
                  <a:gd name="T12" fmla="*/ 260 w 330"/>
                  <a:gd name="T13" fmla="*/ 10 h 350"/>
                  <a:gd name="T14" fmla="*/ 250 w 330"/>
                  <a:gd name="T15" fmla="*/ 20 h 350"/>
                  <a:gd name="T16" fmla="*/ 214 w 330"/>
                  <a:gd name="T17" fmla="*/ 38 h 350"/>
                  <a:gd name="T18" fmla="*/ 206 w 330"/>
                  <a:gd name="T19" fmla="*/ 66 h 350"/>
                  <a:gd name="T20" fmla="*/ 198 w 330"/>
                  <a:gd name="T21" fmla="*/ 72 h 350"/>
                  <a:gd name="T22" fmla="*/ 172 w 330"/>
                  <a:gd name="T23" fmla="*/ 76 h 350"/>
                  <a:gd name="T24" fmla="*/ 136 w 330"/>
                  <a:gd name="T25" fmla="*/ 122 h 350"/>
                  <a:gd name="T26" fmla="*/ 124 w 330"/>
                  <a:gd name="T27" fmla="*/ 6 h 350"/>
                  <a:gd name="T28" fmla="*/ 100 w 330"/>
                  <a:gd name="T29" fmla="*/ 0 h 350"/>
                  <a:gd name="T30" fmla="*/ 46 w 330"/>
                  <a:gd name="T31" fmla="*/ 44 h 350"/>
                  <a:gd name="T32" fmla="*/ 44 w 330"/>
                  <a:gd name="T33" fmla="*/ 80 h 350"/>
                  <a:gd name="T34" fmla="*/ 58 w 330"/>
                  <a:gd name="T35" fmla="*/ 80 h 350"/>
                  <a:gd name="T36" fmla="*/ 64 w 330"/>
                  <a:gd name="T37" fmla="*/ 52 h 350"/>
                  <a:gd name="T38" fmla="*/ 104 w 330"/>
                  <a:gd name="T39" fmla="*/ 20 h 350"/>
                  <a:gd name="T40" fmla="*/ 124 w 330"/>
                  <a:gd name="T41" fmla="*/ 14 h 350"/>
                  <a:gd name="T42" fmla="*/ 246 w 330"/>
                  <a:gd name="T43" fmla="*/ 34 h 350"/>
                  <a:gd name="T44" fmla="*/ 238 w 330"/>
                  <a:gd name="T45" fmla="*/ 54 h 350"/>
                  <a:gd name="T46" fmla="*/ 208 w 330"/>
                  <a:gd name="T47" fmla="*/ 92 h 350"/>
                  <a:gd name="T48" fmla="*/ 180 w 330"/>
                  <a:gd name="T49" fmla="*/ 98 h 350"/>
                  <a:gd name="T50" fmla="*/ 172 w 330"/>
                  <a:gd name="T51" fmla="*/ 118 h 350"/>
                  <a:gd name="T52" fmla="*/ 150 w 330"/>
                  <a:gd name="T53" fmla="*/ 128 h 350"/>
                  <a:gd name="T54" fmla="*/ 150 w 330"/>
                  <a:gd name="T55" fmla="*/ 142 h 350"/>
                  <a:gd name="T56" fmla="*/ 182 w 330"/>
                  <a:gd name="T57" fmla="*/ 136 h 350"/>
                  <a:gd name="T58" fmla="*/ 222 w 330"/>
                  <a:gd name="T59" fmla="*/ 106 h 350"/>
                  <a:gd name="T60" fmla="*/ 258 w 330"/>
                  <a:gd name="T61" fmla="*/ 56 h 350"/>
                  <a:gd name="T62" fmla="*/ 254 w 330"/>
                  <a:gd name="T63" fmla="*/ 34 h 350"/>
                  <a:gd name="T64" fmla="*/ 158 w 330"/>
                  <a:gd name="T65" fmla="*/ 6 h 350"/>
                  <a:gd name="T66" fmla="*/ 144 w 330"/>
                  <a:gd name="T67" fmla="*/ 0 h 350"/>
                  <a:gd name="T68" fmla="*/ 138 w 330"/>
                  <a:gd name="T69" fmla="*/ 16 h 350"/>
                  <a:gd name="T70" fmla="*/ 124 w 330"/>
                  <a:gd name="T71" fmla="*/ 36 h 350"/>
                  <a:gd name="T72" fmla="*/ 106 w 330"/>
                  <a:gd name="T73" fmla="*/ 42 h 350"/>
                  <a:gd name="T74" fmla="*/ 96 w 330"/>
                  <a:gd name="T75" fmla="*/ 52 h 350"/>
                  <a:gd name="T76" fmla="*/ 106 w 330"/>
                  <a:gd name="T77" fmla="*/ 62 h 350"/>
                  <a:gd name="T78" fmla="*/ 136 w 330"/>
                  <a:gd name="T79" fmla="*/ 52 h 350"/>
                  <a:gd name="T80" fmla="*/ 158 w 330"/>
                  <a:gd name="T81" fmla="*/ 20 h 350"/>
                  <a:gd name="T82" fmla="*/ 242 w 330"/>
                  <a:gd name="T83" fmla="*/ 258 h 350"/>
                  <a:gd name="T84" fmla="*/ 128 w 330"/>
                  <a:gd name="T85" fmla="*/ 252 h 350"/>
                  <a:gd name="T86" fmla="*/ 138 w 330"/>
                  <a:gd name="T87" fmla="*/ 164 h 350"/>
                  <a:gd name="T88" fmla="*/ 114 w 330"/>
                  <a:gd name="T89" fmla="*/ 162 h 350"/>
                  <a:gd name="T90" fmla="*/ 82 w 330"/>
                  <a:gd name="T91" fmla="*/ 258 h 350"/>
                  <a:gd name="T92" fmla="*/ 60 w 330"/>
                  <a:gd name="T93" fmla="*/ 102 h 350"/>
                  <a:gd name="T94" fmla="*/ 38 w 330"/>
                  <a:gd name="T95" fmla="*/ 104 h 350"/>
                  <a:gd name="T96" fmla="*/ 10 w 330"/>
                  <a:gd name="T97" fmla="*/ 258 h 350"/>
                  <a:gd name="T98" fmla="*/ 0 w 330"/>
                  <a:gd name="T99" fmla="*/ 340 h 350"/>
                  <a:gd name="T100" fmla="*/ 10 w 330"/>
                  <a:gd name="T101" fmla="*/ 350 h 350"/>
                  <a:gd name="T102" fmla="*/ 330 w 330"/>
                  <a:gd name="T103" fmla="*/ 344 h 350"/>
                  <a:gd name="T104" fmla="*/ 330 w 330"/>
                  <a:gd name="T105" fmla="*/ 268 h 350"/>
                  <a:gd name="T106" fmla="*/ 76 w 330"/>
                  <a:gd name="T107" fmla="*/ 314 h 350"/>
                  <a:gd name="T108" fmla="*/ 154 w 330"/>
                  <a:gd name="T109" fmla="*/ 314 h 350"/>
                  <a:gd name="T110" fmla="*/ 232 w 330"/>
                  <a:gd name="T111" fmla="*/ 314 h 350"/>
                  <a:gd name="T112" fmla="*/ 308 w 330"/>
                  <a:gd name="T113" fmla="*/ 31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30" h="350">
                    <a:moveTo>
                      <a:pt x="134" y="134"/>
                    </a:moveTo>
                    <a:lnTo>
                      <a:pt x="134" y="134"/>
                    </a:lnTo>
                    <a:lnTo>
                      <a:pt x="134" y="138"/>
                    </a:lnTo>
                    <a:lnTo>
                      <a:pt x="132" y="142"/>
                    </a:lnTo>
                    <a:lnTo>
                      <a:pt x="128" y="144"/>
                    </a:lnTo>
                    <a:lnTo>
                      <a:pt x="124" y="144"/>
                    </a:lnTo>
                    <a:lnTo>
                      <a:pt x="124" y="144"/>
                    </a:lnTo>
                    <a:lnTo>
                      <a:pt x="120" y="144"/>
                    </a:lnTo>
                    <a:lnTo>
                      <a:pt x="118" y="142"/>
                    </a:lnTo>
                    <a:lnTo>
                      <a:pt x="116" y="138"/>
                    </a:lnTo>
                    <a:lnTo>
                      <a:pt x="114" y="134"/>
                    </a:lnTo>
                    <a:lnTo>
                      <a:pt x="114" y="134"/>
                    </a:lnTo>
                    <a:lnTo>
                      <a:pt x="116" y="118"/>
                    </a:lnTo>
                    <a:lnTo>
                      <a:pt x="120" y="104"/>
                    </a:lnTo>
                    <a:lnTo>
                      <a:pt x="126" y="90"/>
                    </a:lnTo>
                    <a:lnTo>
                      <a:pt x="136" y="78"/>
                    </a:lnTo>
                    <a:lnTo>
                      <a:pt x="146" y="68"/>
                    </a:lnTo>
                    <a:lnTo>
                      <a:pt x="160" y="60"/>
                    </a:lnTo>
                    <a:lnTo>
                      <a:pt x="174" y="56"/>
                    </a:lnTo>
                    <a:lnTo>
                      <a:pt x="188" y="52"/>
                    </a:lnTo>
                    <a:lnTo>
                      <a:pt x="188" y="52"/>
                    </a:lnTo>
                    <a:lnTo>
                      <a:pt x="192" y="42"/>
                    </a:lnTo>
                    <a:lnTo>
                      <a:pt x="196" y="32"/>
                    </a:lnTo>
                    <a:lnTo>
                      <a:pt x="202" y="22"/>
                    </a:lnTo>
                    <a:lnTo>
                      <a:pt x="210" y="14"/>
                    </a:lnTo>
                    <a:lnTo>
                      <a:pt x="218" y="8"/>
                    </a:lnTo>
                    <a:lnTo>
                      <a:pt x="228" y="4"/>
                    </a:lnTo>
                    <a:lnTo>
                      <a:pt x="238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54" y="0"/>
                    </a:lnTo>
                    <a:lnTo>
                      <a:pt x="258" y="2"/>
                    </a:lnTo>
                    <a:lnTo>
                      <a:pt x="260" y="6"/>
                    </a:lnTo>
                    <a:lnTo>
                      <a:pt x="260" y="10"/>
                    </a:lnTo>
                    <a:lnTo>
                      <a:pt x="260" y="10"/>
                    </a:lnTo>
                    <a:lnTo>
                      <a:pt x="260" y="14"/>
                    </a:lnTo>
                    <a:lnTo>
                      <a:pt x="258" y="16"/>
                    </a:lnTo>
                    <a:lnTo>
                      <a:pt x="254" y="18"/>
                    </a:lnTo>
                    <a:lnTo>
                      <a:pt x="250" y="20"/>
                    </a:lnTo>
                    <a:lnTo>
                      <a:pt x="250" y="20"/>
                    </a:lnTo>
                    <a:lnTo>
                      <a:pt x="242" y="20"/>
                    </a:lnTo>
                    <a:lnTo>
                      <a:pt x="234" y="22"/>
                    </a:lnTo>
                    <a:lnTo>
                      <a:pt x="226" y="26"/>
                    </a:lnTo>
                    <a:lnTo>
                      <a:pt x="220" y="32"/>
                    </a:lnTo>
                    <a:lnTo>
                      <a:pt x="214" y="38"/>
                    </a:lnTo>
                    <a:lnTo>
                      <a:pt x="212" y="46"/>
                    </a:lnTo>
                    <a:lnTo>
                      <a:pt x="208" y="52"/>
                    </a:lnTo>
                    <a:lnTo>
                      <a:pt x="208" y="62"/>
                    </a:lnTo>
                    <a:lnTo>
                      <a:pt x="208" y="62"/>
                    </a:lnTo>
                    <a:lnTo>
                      <a:pt x="206" y="66"/>
                    </a:lnTo>
                    <a:lnTo>
                      <a:pt x="204" y="68"/>
                    </a:lnTo>
                    <a:lnTo>
                      <a:pt x="202" y="70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84" y="72"/>
                    </a:lnTo>
                    <a:lnTo>
                      <a:pt x="172" y="76"/>
                    </a:lnTo>
                    <a:lnTo>
                      <a:pt x="162" y="82"/>
                    </a:lnTo>
                    <a:lnTo>
                      <a:pt x="152" y="90"/>
                    </a:lnTo>
                    <a:lnTo>
                      <a:pt x="146" y="100"/>
                    </a:lnTo>
                    <a:lnTo>
                      <a:pt x="140" y="110"/>
                    </a:lnTo>
                    <a:lnTo>
                      <a:pt x="136" y="122"/>
                    </a:lnTo>
                    <a:lnTo>
                      <a:pt x="134" y="134"/>
                    </a:lnTo>
                    <a:lnTo>
                      <a:pt x="134" y="134"/>
                    </a:lnTo>
                    <a:close/>
                    <a:moveTo>
                      <a:pt x="124" y="10"/>
                    </a:moveTo>
                    <a:lnTo>
                      <a:pt x="124" y="10"/>
                    </a:lnTo>
                    <a:lnTo>
                      <a:pt x="124" y="6"/>
                    </a:lnTo>
                    <a:lnTo>
                      <a:pt x="122" y="2"/>
                    </a:lnTo>
                    <a:lnTo>
                      <a:pt x="118" y="0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100" y="0"/>
                    </a:lnTo>
                    <a:lnTo>
                      <a:pt x="86" y="6"/>
                    </a:lnTo>
                    <a:lnTo>
                      <a:pt x="72" y="12"/>
                    </a:lnTo>
                    <a:lnTo>
                      <a:pt x="62" y="20"/>
                    </a:lnTo>
                    <a:lnTo>
                      <a:pt x="52" y="32"/>
                    </a:lnTo>
                    <a:lnTo>
                      <a:pt x="46" y="44"/>
                    </a:lnTo>
                    <a:lnTo>
                      <a:pt x="42" y="58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6" y="82"/>
                    </a:lnTo>
                    <a:lnTo>
                      <a:pt x="50" y="84"/>
                    </a:lnTo>
                    <a:lnTo>
                      <a:pt x="50" y="84"/>
                    </a:lnTo>
                    <a:lnTo>
                      <a:pt x="54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2" y="62"/>
                    </a:lnTo>
                    <a:lnTo>
                      <a:pt x="64" y="52"/>
                    </a:lnTo>
                    <a:lnTo>
                      <a:pt x="70" y="44"/>
                    </a:lnTo>
                    <a:lnTo>
                      <a:pt x="76" y="36"/>
                    </a:lnTo>
                    <a:lnTo>
                      <a:pt x="84" y="28"/>
                    </a:lnTo>
                    <a:lnTo>
                      <a:pt x="94" y="24"/>
                    </a:lnTo>
                    <a:lnTo>
                      <a:pt x="104" y="2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18" y="18"/>
                    </a:lnTo>
                    <a:lnTo>
                      <a:pt x="122" y="16"/>
                    </a:lnTo>
                    <a:lnTo>
                      <a:pt x="124" y="14"/>
                    </a:lnTo>
                    <a:lnTo>
                      <a:pt x="124" y="10"/>
                    </a:lnTo>
                    <a:lnTo>
                      <a:pt x="124" y="10"/>
                    </a:lnTo>
                    <a:close/>
                    <a:moveTo>
                      <a:pt x="250" y="32"/>
                    </a:moveTo>
                    <a:lnTo>
                      <a:pt x="250" y="32"/>
                    </a:lnTo>
                    <a:lnTo>
                      <a:pt x="246" y="34"/>
                    </a:lnTo>
                    <a:lnTo>
                      <a:pt x="242" y="36"/>
                    </a:lnTo>
                    <a:lnTo>
                      <a:pt x="240" y="38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8" y="54"/>
                    </a:lnTo>
                    <a:lnTo>
                      <a:pt x="236" y="62"/>
                    </a:lnTo>
                    <a:lnTo>
                      <a:pt x="230" y="72"/>
                    </a:lnTo>
                    <a:lnTo>
                      <a:pt x="224" y="80"/>
                    </a:lnTo>
                    <a:lnTo>
                      <a:pt x="216" y="86"/>
                    </a:lnTo>
                    <a:lnTo>
                      <a:pt x="208" y="92"/>
                    </a:lnTo>
                    <a:lnTo>
                      <a:pt x="198" y="94"/>
                    </a:lnTo>
                    <a:lnTo>
                      <a:pt x="188" y="96"/>
                    </a:lnTo>
                    <a:lnTo>
                      <a:pt x="188" y="96"/>
                    </a:lnTo>
                    <a:lnTo>
                      <a:pt x="184" y="96"/>
                    </a:lnTo>
                    <a:lnTo>
                      <a:pt x="180" y="98"/>
                    </a:lnTo>
                    <a:lnTo>
                      <a:pt x="178" y="102"/>
                    </a:lnTo>
                    <a:lnTo>
                      <a:pt x="178" y="106"/>
                    </a:lnTo>
                    <a:lnTo>
                      <a:pt x="178" y="106"/>
                    </a:lnTo>
                    <a:lnTo>
                      <a:pt x="176" y="112"/>
                    </a:lnTo>
                    <a:lnTo>
                      <a:pt x="172" y="118"/>
                    </a:lnTo>
                    <a:lnTo>
                      <a:pt x="166" y="124"/>
                    </a:lnTo>
                    <a:lnTo>
                      <a:pt x="158" y="124"/>
                    </a:lnTo>
                    <a:lnTo>
                      <a:pt x="158" y="124"/>
                    </a:lnTo>
                    <a:lnTo>
                      <a:pt x="154" y="126"/>
                    </a:lnTo>
                    <a:lnTo>
                      <a:pt x="150" y="128"/>
                    </a:lnTo>
                    <a:lnTo>
                      <a:pt x="148" y="130"/>
                    </a:lnTo>
                    <a:lnTo>
                      <a:pt x="148" y="134"/>
                    </a:lnTo>
                    <a:lnTo>
                      <a:pt x="148" y="134"/>
                    </a:lnTo>
                    <a:lnTo>
                      <a:pt x="148" y="138"/>
                    </a:lnTo>
                    <a:lnTo>
                      <a:pt x="150" y="142"/>
                    </a:lnTo>
                    <a:lnTo>
                      <a:pt x="154" y="144"/>
                    </a:lnTo>
                    <a:lnTo>
                      <a:pt x="158" y="144"/>
                    </a:lnTo>
                    <a:lnTo>
                      <a:pt x="158" y="144"/>
                    </a:lnTo>
                    <a:lnTo>
                      <a:pt x="170" y="142"/>
                    </a:lnTo>
                    <a:lnTo>
                      <a:pt x="182" y="136"/>
                    </a:lnTo>
                    <a:lnTo>
                      <a:pt x="190" y="126"/>
                    </a:lnTo>
                    <a:lnTo>
                      <a:pt x="196" y="114"/>
                    </a:lnTo>
                    <a:lnTo>
                      <a:pt x="196" y="114"/>
                    </a:lnTo>
                    <a:lnTo>
                      <a:pt x="208" y="112"/>
                    </a:lnTo>
                    <a:lnTo>
                      <a:pt x="222" y="106"/>
                    </a:lnTo>
                    <a:lnTo>
                      <a:pt x="232" y="100"/>
                    </a:lnTo>
                    <a:lnTo>
                      <a:pt x="242" y="90"/>
                    </a:lnTo>
                    <a:lnTo>
                      <a:pt x="250" y="80"/>
                    </a:lnTo>
                    <a:lnTo>
                      <a:pt x="256" y="68"/>
                    </a:lnTo>
                    <a:lnTo>
                      <a:pt x="258" y="56"/>
                    </a:lnTo>
                    <a:lnTo>
                      <a:pt x="260" y="42"/>
                    </a:lnTo>
                    <a:lnTo>
                      <a:pt x="260" y="42"/>
                    </a:lnTo>
                    <a:lnTo>
                      <a:pt x="260" y="38"/>
                    </a:lnTo>
                    <a:lnTo>
                      <a:pt x="258" y="36"/>
                    </a:lnTo>
                    <a:lnTo>
                      <a:pt x="254" y="34"/>
                    </a:lnTo>
                    <a:lnTo>
                      <a:pt x="250" y="32"/>
                    </a:lnTo>
                    <a:lnTo>
                      <a:pt x="250" y="32"/>
                    </a:lnTo>
                    <a:close/>
                    <a:moveTo>
                      <a:pt x="158" y="10"/>
                    </a:moveTo>
                    <a:lnTo>
                      <a:pt x="158" y="10"/>
                    </a:lnTo>
                    <a:lnTo>
                      <a:pt x="158" y="6"/>
                    </a:lnTo>
                    <a:lnTo>
                      <a:pt x="156" y="2"/>
                    </a:lnTo>
                    <a:lnTo>
                      <a:pt x="152" y="0"/>
                    </a:lnTo>
                    <a:lnTo>
                      <a:pt x="148" y="0"/>
                    </a:lnTo>
                    <a:lnTo>
                      <a:pt x="148" y="0"/>
                    </a:lnTo>
                    <a:lnTo>
                      <a:pt x="144" y="0"/>
                    </a:lnTo>
                    <a:lnTo>
                      <a:pt x="142" y="2"/>
                    </a:lnTo>
                    <a:lnTo>
                      <a:pt x="138" y="6"/>
                    </a:lnTo>
                    <a:lnTo>
                      <a:pt x="138" y="10"/>
                    </a:lnTo>
                    <a:lnTo>
                      <a:pt x="138" y="10"/>
                    </a:lnTo>
                    <a:lnTo>
                      <a:pt x="138" y="16"/>
                    </a:lnTo>
                    <a:lnTo>
                      <a:pt x="136" y="22"/>
                    </a:lnTo>
                    <a:lnTo>
                      <a:pt x="132" y="26"/>
                    </a:lnTo>
                    <a:lnTo>
                      <a:pt x="128" y="32"/>
                    </a:lnTo>
                    <a:lnTo>
                      <a:pt x="128" y="32"/>
                    </a:lnTo>
                    <a:lnTo>
                      <a:pt x="124" y="36"/>
                    </a:lnTo>
                    <a:lnTo>
                      <a:pt x="118" y="38"/>
                    </a:lnTo>
                    <a:lnTo>
                      <a:pt x="112" y="40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102" y="42"/>
                    </a:lnTo>
                    <a:lnTo>
                      <a:pt x="100" y="44"/>
                    </a:lnTo>
                    <a:lnTo>
                      <a:pt x="98" y="48"/>
                    </a:lnTo>
                    <a:lnTo>
                      <a:pt x="96" y="52"/>
                    </a:lnTo>
                    <a:lnTo>
                      <a:pt x="96" y="52"/>
                    </a:lnTo>
                    <a:lnTo>
                      <a:pt x="98" y="56"/>
                    </a:lnTo>
                    <a:lnTo>
                      <a:pt x="100" y="58"/>
                    </a:lnTo>
                    <a:lnTo>
                      <a:pt x="102" y="60"/>
                    </a:lnTo>
                    <a:lnTo>
                      <a:pt x="106" y="62"/>
                    </a:lnTo>
                    <a:lnTo>
                      <a:pt x="106" y="62"/>
                    </a:lnTo>
                    <a:lnTo>
                      <a:pt x="106" y="62"/>
                    </a:lnTo>
                    <a:lnTo>
                      <a:pt x="106" y="62"/>
                    </a:lnTo>
                    <a:lnTo>
                      <a:pt x="116" y="60"/>
                    </a:lnTo>
                    <a:lnTo>
                      <a:pt x="126" y="58"/>
                    </a:lnTo>
                    <a:lnTo>
                      <a:pt x="136" y="52"/>
                    </a:lnTo>
                    <a:lnTo>
                      <a:pt x="142" y="46"/>
                    </a:lnTo>
                    <a:lnTo>
                      <a:pt x="142" y="46"/>
                    </a:lnTo>
                    <a:lnTo>
                      <a:pt x="150" y="38"/>
                    </a:lnTo>
                    <a:lnTo>
                      <a:pt x="154" y="30"/>
                    </a:lnTo>
                    <a:lnTo>
                      <a:pt x="158" y="20"/>
                    </a:lnTo>
                    <a:lnTo>
                      <a:pt x="158" y="10"/>
                    </a:lnTo>
                    <a:lnTo>
                      <a:pt x="158" y="10"/>
                    </a:lnTo>
                    <a:close/>
                    <a:moveTo>
                      <a:pt x="330" y="268"/>
                    </a:moveTo>
                    <a:lnTo>
                      <a:pt x="330" y="190"/>
                    </a:lnTo>
                    <a:lnTo>
                      <a:pt x="242" y="258"/>
                    </a:lnTo>
                    <a:lnTo>
                      <a:pt x="242" y="190"/>
                    </a:lnTo>
                    <a:lnTo>
                      <a:pt x="154" y="258"/>
                    </a:lnTo>
                    <a:lnTo>
                      <a:pt x="148" y="258"/>
                    </a:lnTo>
                    <a:lnTo>
                      <a:pt x="122" y="258"/>
                    </a:lnTo>
                    <a:lnTo>
                      <a:pt x="128" y="252"/>
                    </a:lnTo>
                    <a:lnTo>
                      <a:pt x="146" y="240"/>
                    </a:lnTo>
                    <a:lnTo>
                      <a:pt x="140" y="172"/>
                    </a:lnTo>
                    <a:lnTo>
                      <a:pt x="140" y="172"/>
                    </a:lnTo>
                    <a:lnTo>
                      <a:pt x="140" y="168"/>
                    </a:lnTo>
                    <a:lnTo>
                      <a:pt x="138" y="164"/>
                    </a:lnTo>
                    <a:lnTo>
                      <a:pt x="134" y="162"/>
                    </a:lnTo>
                    <a:lnTo>
                      <a:pt x="130" y="162"/>
                    </a:lnTo>
                    <a:lnTo>
                      <a:pt x="118" y="162"/>
                    </a:lnTo>
                    <a:lnTo>
                      <a:pt x="118" y="162"/>
                    </a:lnTo>
                    <a:lnTo>
                      <a:pt x="114" y="162"/>
                    </a:lnTo>
                    <a:lnTo>
                      <a:pt x="112" y="164"/>
                    </a:lnTo>
                    <a:lnTo>
                      <a:pt x="110" y="168"/>
                    </a:lnTo>
                    <a:lnTo>
                      <a:pt x="108" y="172"/>
                    </a:lnTo>
                    <a:lnTo>
                      <a:pt x="100" y="258"/>
                    </a:lnTo>
                    <a:lnTo>
                      <a:pt x="82" y="258"/>
                    </a:lnTo>
                    <a:lnTo>
                      <a:pt x="66" y="110"/>
                    </a:lnTo>
                    <a:lnTo>
                      <a:pt x="66" y="110"/>
                    </a:lnTo>
                    <a:lnTo>
                      <a:pt x="66" y="106"/>
                    </a:lnTo>
                    <a:lnTo>
                      <a:pt x="64" y="104"/>
                    </a:lnTo>
                    <a:lnTo>
                      <a:pt x="60" y="102"/>
                    </a:lnTo>
                    <a:lnTo>
                      <a:pt x="56" y="100"/>
                    </a:lnTo>
                    <a:lnTo>
                      <a:pt x="44" y="100"/>
                    </a:lnTo>
                    <a:lnTo>
                      <a:pt x="44" y="100"/>
                    </a:lnTo>
                    <a:lnTo>
                      <a:pt x="40" y="102"/>
                    </a:lnTo>
                    <a:lnTo>
                      <a:pt x="38" y="104"/>
                    </a:lnTo>
                    <a:lnTo>
                      <a:pt x="36" y="106"/>
                    </a:lnTo>
                    <a:lnTo>
                      <a:pt x="34" y="110"/>
                    </a:lnTo>
                    <a:lnTo>
                      <a:pt x="18" y="258"/>
                    </a:lnTo>
                    <a:lnTo>
                      <a:pt x="10" y="258"/>
                    </a:lnTo>
                    <a:lnTo>
                      <a:pt x="10" y="258"/>
                    </a:lnTo>
                    <a:lnTo>
                      <a:pt x="6" y="260"/>
                    </a:lnTo>
                    <a:lnTo>
                      <a:pt x="2" y="262"/>
                    </a:lnTo>
                    <a:lnTo>
                      <a:pt x="0" y="264"/>
                    </a:lnTo>
                    <a:lnTo>
                      <a:pt x="0" y="268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344"/>
                    </a:lnTo>
                    <a:lnTo>
                      <a:pt x="2" y="348"/>
                    </a:lnTo>
                    <a:lnTo>
                      <a:pt x="6" y="350"/>
                    </a:lnTo>
                    <a:lnTo>
                      <a:pt x="10" y="350"/>
                    </a:lnTo>
                    <a:lnTo>
                      <a:pt x="320" y="350"/>
                    </a:lnTo>
                    <a:lnTo>
                      <a:pt x="320" y="350"/>
                    </a:lnTo>
                    <a:lnTo>
                      <a:pt x="324" y="350"/>
                    </a:lnTo>
                    <a:lnTo>
                      <a:pt x="328" y="348"/>
                    </a:lnTo>
                    <a:lnTo>
                      <a:pt x="330" y="344"/>
                    </a:lnTo>
                    <a:lnTo>
                      <a:pt x="330" y="340"/>
                    </a:lnTo>
                    <a:lnTo>
                      <a:pt x="330" y="268"/>
                    </a:lnTo>
                    <a:lnTo>
                      <a:pt x="330" y="268"/>
                    </a:lnTo>
                    <a:lnTo>
                      <a:pt x="330" y="268"/>
                    </a:lnTo>
                    <a:lnTo>
                      <a:pt x="330" y="268"/>
                    </a:lnTo>
                    <a:close/>
                    <a:moveTo>
                      <a:pt x="76" y="314"/>
                    </a:moveTo>
                    <a:lnTo>
                      <a:pt x="22" y="314"/>
                    </a:lnTo>
                    <a:lnTo>
                      <a:pt x="22" y="288"/>
                    </a:lnTo>
                    <a:lnTo>
                      <a:pt x="76" y="288"/>
                    </a:lnTo>
                    <a:lnTo>
                      <a:pt x="76" y="314"/>
                    </a:lnTo>
                    <a:close/>
                    <a:moveTo>
                      <a:pt x="154" y="314"/>
                    </a:moveTo>
                    <a:lnTo>
                      <a:pt x="100" y="314"/>
                    </a:lnTo>
                    <a:lnTo>
                      <a:pt x="100" y="288"/>
                    </a:lnTo>
                    <a:lnTo>
                      <a:pt x="154" y="288"/>
                    </a:lnTo>
                    <a:lnTo>
                      <a:pt x="154" y="314"/>
                    </a:lnTo>
                    <a:close/>
                    <a:moveTo>
                      <a:pt x="232" y="314"/>
                    </a:moveTo>
                    <a:lnTo>
                      <a:pt x="176" y="314"/>
                    </a:lnTo>
                    <a:lnTo>
                      <a:pt x="176" y="288"/>
                    </a:lnTo>
                    <a:lnTo>
                      <a:pt x="232" y="288"/>
                    </a:lnTo>
                    <a:lnTo>
                      <a:pt x="232" y="314"/>
                    </a:lnTo>
                    <a:close/>
                    <a:moveTo>
                      <a:pt x="308" y="314"/>
                    </a:moveTo>
                    <a:lnTo>
                      <a:pt x="254" y="314"/>
                    </a:lnTo>
                    <a:lnTo>
                      <a:pt x="254" y="288"/>
                    </a:lnTo>
                    <a:lnTo>
                      <a:pt x="308" y="288"/>
                    </a:lnTo>
                    <a:lnTo>
                      <a:pt x="308" y="31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79" name="Group 19"/>
            <p:cNvGrpSpPr/>
            <p:nvPr/>
          </p:nvGrpSpPr>
          <p:grpSpPr>
            <a:xfrm>
              <a:off x="5824609" y="2717561"/>
              <a:ext cx="612000" cy="612000"/>
              <a:chOff x="9322641" y="4690710"/>
              <a:chExt cx="612000" cy="612000"/>
            </a:xfrm>
          </p:grpSpPr>
          <p:sp>
            <p:nvSpPr>
              <p:cNvPr id="229" name="Oval 69"/>
              <p:cNvSpPr/>
              <p:nvPr/>
            </p:nvSpPr>
            <p:spPr bwMode="ltGray">
              <a:xfrm>
                <a:off x="9322641" y="4690710"/>
                <a:ext cx="612000" cy="612000"/>
              </a:xfrm>
              <a:prstGeom prst="ellipse">
                <a:avLst/>
              </a:prstGeom>
              <a:solidFill>
                <a:schemeClr val="tx2"/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30" name="Freeform 5003"/>
              <p:cNvSpPr>
                <a:spLocks noEditPoints="1"/>
              </p:cNvSpPr>
              <p:nvPr/>
            </p:nvSpPr>
            <p:spPr bwMode="auto">
              <a:xfrm>
                <a:off x="9493731" y="4780574"/>
                <a:ext cx="269821" cy="457731"/>
              </a:xfrm>
              <a:custGeom>
                <a:avLst/>
                <a:gdLst>
                  <a:gd name="T0" fmla="*/ 28 w 224"/>
                  <a:gd name="T1" fmla="*/ 0 h 380"/>
                  <a:gd name="T2" fmla="*/ 16 w 224"/>
                  <a:gd name="T3" fmla="*/ 2 h 380"/>
                  <a:gd name="T4" fmla="*/ 2 w 224"/>
                  <a:gd name="T5" fmla="*/ 16 h 380"/>
                  <a:gd name="T6" fmla="*/ 0 w 224"/>
                  <a:gd name="T7" fmla="*/ 352 h 380"/>
                  <a:gd name="T8" fmla="*/ 2 w 224"/>
                  <a:gd name="T9" fmla="*/ 364 h 380"/>
                  <a:gd name="T10" fmla="*/ 16 w 224"/>
                  <a:gd name="T11" fmla="*/ 378 h 380"/>
                  <a:gd name="T12" fmla="*/ 196 w 224"/>
                  <a:gd name="T13" fmla="*/ 380 h 380"/>
                  <a:gd name="T14" fmla="*/ 208 w 224"/>
                  <a:gd name="T15" fmla="*/ 378 h 380"/>
                  <a:gd name="T16" fmla="*/ 222 w 224"/>
                  <a:gd name="T17" fmla="*/ 364 h 380"/>
                  <a:gd name="T18" fmla="*/ 224 w 224"/>
                  <a:gd name="T19" fmla="*/ 28 h 380"/>
                  <a:gd name="T20" fmla="*/ 222 w 224"/>
                  <a:gd name="T21" fmla="*/ 16 h 380"/>
                  <a:gd name="T22" fmla="*/ 208 w 224"/>
                  <a:gd name="T23" fmla="*/ 2 h 380"/>
                  <a:gd name="T24" fmla="*/ 196 w 224"/>
                  <a:gd name="T25" fmla="*/ 0 h 380"/>
                  <a:gd name="T26" fmla="*/ 130 w 224"/>
                  <a:gd name="T27" fmla="*/ 26 h 380"/>
                  <a:gd name="T28" fmla="*/ 134 w 224"/>
                  <a:gd name="T29" fmla="*/ 28 h 380"/>
                  <a:gd name="T30" fmla="*/ 138 w 224"/>
                  <a:gd name="T31" fmla="*/ 32 h 380"/>
                  <a:gd name="T32" fmla="*/ 138 w 224"/>
                  <a:gd name="T33" fmla="*/ 34 h 380"/>
                  <a:gd name="T34" fmla="*/ 136 w 224"/>
                  <a:gd name="T35" fmla="*/ 40 h 380"/>
                  <a:gd name="T36" fmla="*/ 130 w 224"/>
                  <a:gd name="T37" fmla="*/ 42 h 380"/>
                  <a:gd name="T38" fmla="*/ 94 w 224"/>
                  <a:gd name="T39" fmla="*/ 42 h 380"/>
                  <a:gd name="T40" fmla="*/ 88 w 224"/>
                  <a:gd name="T41" fmla="*/ 40 h 380"/>
                  <a:gd name="T42" fmla="*/ 86 w 224"/>
                  <a:gd name="T43" fmla="*/ 34 h 380"/>
                  <a:gd name="T44" fmla="*/ 86 w 224"/>
                  <a:gd name="T45" fmla="*/ 32 h 380"/>
                  <a:gd name="T46" fmla="*/ 90 w 224"/>
                  <a:gd name="T47" fmla="*/ 28 h 380"/>
                  <a:gd name="T48" fmla="*/ 94 w 224"/>
                  <a:gd name="T49" fmla="*/ 26 h 380"/>
                  <a:gd name="T50" fmla="*/ 112 w 224"/>
                  <a:gd name="T51" fmla="*/ 362 h 380"/>
                  <a:gd name="T52" fmla="*/ 98 w 224"/>
                  <a:gd name="T53" fmla="*/ 356 h 380"/>
                  <a:gd name="T54" fmla="*/ 94 w 224"/>
                  <a:gd name="T55" fmla="*/ 344 h 380"/>
                  <a:gd name="T56" fmla="*/ 94 w 224"/>
                  <a:gd name="T57" fmla="*/ 336 h 380"/>
                  <a:gd name="T58" fmla="*/ 104 w 224"/>
                  <a:gd name="T59" fmla="*/ 326 h 380"/>
                  <a:gd name="T60" fmla="*/ 112 w 224"/>
                  <a:gd name="T61" fmla="*/ 324 h 380"/>
                  <a:gd name="T62" fmla="*/ 126 w 224"/>
                  <a:gd name="T63" fmla="*/ 330 h 380"/>
                  <a:gd name="T64" fmla="*/ 130 w 224"/>
                  <a:gd name="T65" fmla="*/ 344 h 380"/>
                  <a:gd name="T66" fmla="*/ 130 w 224"/>
                  <a:gd name="T67" fmla="*/ 350 h 380"/>
                  <a:gd name="T68" fmla="*/ 120 w 224"/>
                  <a:gd name="T69" fmla="*/ 360 h 380"/>
                  <a:gd name="T70" fmla="*/ 112 w 224"/>
                  <a:gd name="T71" fmla="*/ 362 h 380"/>
                  <a:gd name="T72" fmla="*/ 28 w 224"/>
                  <a:gd name="T73" fmla="*/ 308 h 380"/>
                  <a:gd name="T74" fmla="*/ 196 w 224"/>
                  <a:gd name="T75" fmla="*/ 6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4" h="380">
                    <a:moveTo>
                      <a:pt x="196" y="0"/>
                    </a:moveTo>
                    <a:lnTo>
                      <a:pt x="28" y="0"/>
                    </a:lnTo>
                    <a:lnTo>
                      <a:pt x="28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8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64"/>
                    </a:lnTo>
                    <a:lnTo>
                      <a:pt x="8" y="372"/>
                    </a:lnTo>
                    <a:lnTo>
                      <a:pt x="16" y="378"/>
                    </a:lnTo>
                    <a:lnTo>
                      <a:pt x="28" y="380"/>
                    </a:lnTo>
                    <a:lnTo>
                      <a:pt x="196" y="380"/>
                    </a:lnTo>
                    <a:lnTo>
                      <a:pt x="196" y="380"/>
                    </a:lnTo>
                    <a:lnTo>
                      <a:pt x="208" y="378"/>
                    </a:lnTo>
                    <a:lnTo>
                      <a:pt x="216" y="372"/>
                    </a:lnTo>
                    <a:lnTo>
                      <a:pt x="222" y="364"/>
                    </a:lnTo>
                    <a:lnTo>
                      <a:pt x="224" y="352"/>
                    </a:lnTo>
                    <a:lnTo>
                      <a:pt x="224" y="28"/>
                    </a:lnTo>
                    <a:lnTo>
                      <a:pt x="224" y="28"/>
                    </a:lnTo>
                    <a:lnTo>
                      <a:pt x="222" y="16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  <a:moveTo>
                      <a:pt x="94" y="26"/>
                    </a:moveTo>
                    <a:lnTo>
                      <a:pt x="130" y="26"/>
                    </a:lnTo>
                    <a:lnTo>
                      <a:pt x="130" y="26"/>
                    </a:lnTo>
                    <a:lnTo>
                      <a:pt x="134" y="28"/>
                    </a:lnTo>
                    <a:lnTo>
                      <a:pt x="136" y="28"/>
                    </a:lnTo>
                    <a:lnTo>
                      <a:pt x="138" y="32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38"/>
                    </a:lnTo>
                    <a:lnTo>
                      <a:pt x="136" y="40"/>
                    </a:lnTo>
                    <a:lnTo>
                      <a:pt x="134" y="42"/>
                    </a:lnTo>
                    <a:lnTo>
                      <a:pt x="130" y="42"/>
                    </a:lnTo>
                    <a:lnTo>
                      <a:pt x="94" y="42"/>
                    </a:lnTo>
                    <a:lnTo>
                      <a:pt x="94" y="42"/>
                    </a:lnTo>
                    <a:lnTo>
                      <a:pt x="90" y="42"/>
                    </a:lnTo>
                    <a:lnTo>
                      <a:pt x="88" y="40"/>
                    </a:lnTo>
                    <a:lnTo>
                      <a:pt x="86" y="38"/>
                    </a:lnTo>
                    <a:lnTo>
                      <a:pt x="86" y="34"/>
                    </a:lnTo>
                    <a:lnTo>
                      <a:pt x="86" y="34"/>
                    </a:lnTo>
                    <a:lnTo>
                      <a:pt x="86" y="32"/>
                    </a:lnTo>
                    <a:lnTo>
                      <a:pt x="88" y="28"/>
                    </a:lnTo>
                    <a:lnTo>
                      <a:pt x="90" y="28"/>
                    </a:lnTo>
                    <a:lnTo>
                      <a:pt x="94" y="26"/>
                    </a:lnTo>
                    <a:lnTo>
                      <a:pt x="94" y="26"/>
                    </a:lnTo>
                    <a:close/>
                    <a:moveTo>
                      <a:pt x="112" y="362"/>
                    </a:moveTo>
                    <a:lnTo>
                      <a:pt x="112" y="362"/>
                    </a:lnTo>
                    <a:lnTo>
                      <a:pt x="104" y="360"/>
                    </a:lnTo>
                    <a:lnTo>
                      <a:pt x="98" y="356"/>
                    </a:lnTo>
                    <a:lnTo>
                      <a:pt x="94" y="350"/>
                    </a:lnTo>
                    <a:lnTo>
                      <a:pt x="94" y="344"/>
                    </a:lnTo>
                    <a:lnTo>
                      <a:pt x="94" y="344"/>
                    </a:lnTo>
                    <a:lnTo>
                      <a:pt x="94" y="336"/>
                    </a:lnTo>
                    <a:lnTo>
                      <a:pt x="98" y="330"/>
                    </a:lnTo>
                    <a:lnTo>
                      <a:pt x="104" y="326"/>
                    </a:lnTo>
                    <a:lnTo>
                      <a:pt x="112" y="324"/>
                    </a:lnTo>
                    <a:lnTo>
                      <a:pt x="112" y="324"/>
                    </a:lnTo>
                    <a:lnTo>
                      <a:pt x="120" y="326"/>
                    </a:lnTo>
                    <a:lnTo>
                      <a:pt x="126" y="330"/>
                    </a:lnTo>
                    <a:lnTo>
                      <a:pt x="130" y="336"/>
                    </a:lnTo>
                    <a:lnTo>
                      <a:pt x="130" y="344"/>
                    </a:lnTo>
                    <a:lnTo>
                      <a:pt x="130" y="344"/>
                    </a:lnTo>
                    <a:lnTo>
                      <a:pt x="130" y="350"/>
                    </a:lnTo>
                    <a:lnTo>
                      <a:pt x="126" y="356"/>
                    </a:lnTo>
                    <a:lnTo>
                      <a:pt x="120" y="360"/>
                    </a:lnTo>
                    <a:lnTo>
                      <a:pt x="112" y="362"/>
                    </a:lnTo>
                    <a:lnTo>
                      <a:pt x="112" y="362"/>
                    </a:lnTo>
                    <a:close/>
                    <a:moveTo>
                      <a:pt x="196" y="308"/>
                    </a:moveTo>
                    <a:lnTo>
                      <a:pt x="28" y="308"/>
                    </a:lnTo>
                    <a:lnTo>
                      <a:pt x="28" y="60"/>
                    </a:lnTo>
                    <a:lnTo>
                      <a:pt x="196" y="60"/>
                    </a:lnTo>
                    <a:lnTo>
                      <a:pt x="196" y="30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sp>
          <p:nvSpPr>
            <p:cNvPr id="180" name="Freeform 114"/>
            <p:cNvSpPr>
              <a:spLocks/>
            </p:cNvSpPr>
            <p:nvPr/>
          </p:nvSpPr>
          <p:spPr bwMode="auto">
            <a:xfrm>
              <a:off x="5457609" y="3941817"/>
              <a:ext cx="489676" cy="498834"/>
            </a:xfrm>
            <a:custGeom>
              <a:avLst/>
              <a:gdLst/>
              <a:ahLst/>
              <a:cxnLst>
                <a:cxn ang="0">
                  <a:pos x="386" y="242"/>
                </a:cxn>
                <a:cxn ang="0">
                  <a:pos x="386" y="230"/>
                </a:cxn>
                <a:cxn ang="0">
                  <a:pos x="394" y="206"/>
                </a:cxn>
                <a:cxn ang="0">
                  <a:pos x="398" y="196"/>
                </a:cxn>
                <a:cxn ang="0">
                  <a:pos x="398" y="154"/>
                </a:cxn>
                <a:cxn ang="0">
                  <a:pos x="396" y="106"/>
                </a:cxn>
                <a:cxn ang="0">
                  <a:pos x="384" y="62"/>
                </a:cxn>
                <a:cxn ang="0">
                  <a:pos x="368" y="34"/>
                </a:cxn>
                <a:cxn ang="0">
                  <a:pos x="352" y="18"/>
                </a:cxn>
                <a:cxn ang="0">
                  <a:pos x="334" y="8"/>
                </a:cxn>
                <a:cxn ang="0">
                  <a:pos x="322" y="4"/>
                </a:cxn>
                <a:cxn ang="0">
                  <a:pos x="298" y="0"/>
                </a:cxn>
                <a:cxn ang="0">
                  <a:pos x="276" y="2"/>
                </a:cxn>
                <a:cxn ang="0">
                  <a:pos x="256" y="8"/>
                </a:cxn>
                <a:cxn ang="0">
                  <a:pos x="226" y="32"/>
                </a:cxn>
                <a:cxn ang="0">
                  <a:pos x="206" y="66"/>
                </a:cxn>
                <a:cxn ang="0">
                  <a:pos x="200" y="84"/>
                </a:cxn>
                <a:cxn ang="0">
                  <a:pos x="206" y="128"/>
                </a:cxn>
                <a:cxn ang="0">
                  <a:pos x="204" y="152"/>
                </a:cxn>
                <a:cxn ang="0">
                  <a:pos x="204" y="168"/>
                </a:cxn>
                <a:cxn ang="0">
                  <a:pos x="206" y="174"/>
                </a:cxn>
                <a:cxn ang="0">
                  <a:pos x="216" y="190"/>
                </a:cxn>
                <a:cxn ang="0">
                  <a:pos x="236" y="204"/>
                </a:cxn>
                <a:cxn ang="0">
                  <a:pos x="244" y="220"/>
                </a:cxn>
                <a:cxn ang="0">
                  <a:pos x="246" y="232"/>
                </a:cxn>
                <a:cxn ang="0">
                  <a:pos x="218" y="270"/>
                </a:cxn>
                <a:cxn ang="0">
                  <a:pos x="208" y="280"/>
                </a:cxn>
                <a:cxn ang="0">
                  <a:pos x="176" y="298"/>
                </a:cxn>
                <a:cxn ang="0">
                  <a:pos x="112" y="330"/>
                </a:cxn>
                <a:cxn ang="0">
                  <a:pos x="82" y="350"/>
                </a:cxn>
                <a:cxn ang="0">
                  <a:pos x="72" y="362"/>
                </a:cxn>
                <a:cxn ang="0">
                  <a:pos x="48" y="402"/>
                </a:cxn>
                <a:cxn ang="0">
                  <a:pos x="18" y="486"/>
                </a:cxn>
                <a:cxn ang="0">
                  <a:pos x="0" y="540"/>
                </a:cxn>
                <a:cxn ang="0">
                  <a:pos x="58" y="596"/>
                </a:cxn>
                <a:cxn ang="0">
                  <a:pos x="128" y="638"/>
                </a:cxn>
                <a:cxn ang="0">
                  <a:pos x="206" y="664"/>
                </a:cxn>
                <a:cxn ang="0">
                  <a:pos x="270" y="674"/>
                </a:cxn>
                <a:cxn ang="0">
                  <a:pos x="292" y="674"/>
                </a:cxn>
                <a:cxn ang="0">
                  <a:pos x="336" y="672"/>
                </a:cxn>
                <a:cxn ang="0">
                  <a:pos x="378" y="664"/>
                </a:cxn>
                <a:cxn ang="0">
                  <a:pos x="456" y="638"/>
                </a:cxn>
                <a:cxn ang="0">
                  <a:pos x="526" y="594"/>
                </a:cxn>
                <a:cxn ang="0">
                  <a:pos x="586" y="538"/>
                </a:cxn>
                <a:cxn ang="0">
                  <a:pos x="580" y="486"/>
                </a:cxn>
                <a:cxn ang="0">
                  <a:pos x="568" y="410"/>
                </a:cxn>
                <a:cxn ang="0">
                  <a:pos x="554" y="366"/>
                </a:cxn>
                <a:cxn ang="0">
                  <a:pos x="542" y="348"/>
                </a:cxn>
                <a:cxn ang="0">
                  <a:pos x="526" y="332"/>
                </a:cxn>
                <a:cxn ang="0">
                  <a:pos x="486" y="310"/>
                </a:cxn>
                <a:cxn ang="0">
                  <a:pos x="442" y="292"/>
                </a:cxn>
                <a:cxn ang="0">
                  <a:pos x="410" y="272"/>
                </a:cxn>
                <a:cxn ang="0">
                  <a:pos x="394" y="252"/>
                </a:cxn>
                <a:cxn ang="0">
                  <a:pos x="386" y="242"/>
                </a:cxn>
              </a:cxnLst>
              <a:rect l="0" t="0" r="r" b="b"/>
              <a:pathLst>
                <a:path w="586" h="674">
                  <a:moveTo>
                    <a:pt x="386" y="242"/>
                  </a:moveTo>
                  <a:lnTo>
                    <a:pt x="386" y="242"/>
                  </a:lnTo>
                  <a:lnTo>
                    <a:pt x="386" y="236"/>
                  </a:lnTo>
                  <a:lnTo>
                    <a:pt x="386" y="230"/>
                  </a:lnTo>
                  <a:lnTo>
                    <a:pt x="390" y="218"/>
                  </a:lnTo>
                  <a:lnTo>
                    <a:pt x="394" y="206"/>
                  </a:lnTo>
                  <a:lnTo>
                    <a:pt x="398" y="196"/>
                  </a:lnTo>
                  <a:lnTo>
                    <a:pt x="398" y="196"/>
                  </a:lnTo>
                  <a:lnTo>
                    <a:pt x="398" y="154"/>
                  </a:lnTo>
                  <a:lnTo>
                    <a:pt x="398" y="154"/>
                  </a:lnTo>
                  <a:lnTo>
                    <a:pt x="398" y="130"/>
                  </a:lnTo>
                  <a:lnTo>
                    <a:pt x="396" y="106"/>
                  </a:lnTo>
                  <a:lnTo>
                    <a:pt x="392" y="84"/>
                  </a:lnTo>
                  <a:lnTo>
                    <a:pt x="384" y="62"/>
                  </a:lnTo>
                  <a:lnTo>
                    <a:pt x="374" y="42"/>
                  </a:lnTo>
                  <a:lnTo>
                    <a:pt x="368" y="34"/>
                  </a:lnTo>
                  <a:lnTo>
                    <a:pt x="360" y="26"/>
                  </a:lnTo>
                  <a:lnTo>
                    <a:pt x="352" y="18"/>
                  </a:lnTo>
                  <a:lnTo>
                    <a:pt x="344" y="12"/>
                  </a:lnTo>
                  <a:lnTo>
                    <a:pt x="334" y="8"/>
                  </a:lnTo>
                  <a:lnTo>
                    <a:pt x="322" y="4"/>
                  </a:lnTo>
                  <a:lnTo>
                    <a:pt x="322" y="4"/>
                  </a:lnTo>
                  <a:lnTo>
                    <a:pt x="310" y="2"/>
                  </a:lnTo>
                  <a:lnTo>
                    <a:pt x="298" y="0"/>
                  </a:lnTo>
                  <a:lnTo>
                    <a:pt x="286" y="0"/>
                  </a:lnTo>
                  <a:lnTo>
                    <a:pt x="276" y="2"/>
                  </a:lnTo>
                  <a:lnTo>
                    <a:pt x="266" y="4"/>
                  </a:lnTo>
                  <a:lnTo>
                    <a:pt x="256" y="8"/>
                  </a:lnTo>
                  <a:lnTo>
                    <a:pt x="240" y="20"/>
                  </a:lnTo>
                  <a:lnTo>
                    <a:pt x="226" y="32"/>
                  </a:lnTo>
                  <a:lnTo>
                    <a:pt x="214" y="48"/>
                  </a:lnTo>
                  <a:lnTo>
                    <a:pt x="206" y="66"/>
                  </a:lnTo>
                  <a:lnTo>
                    <a:pt x="200" y="84"/>
                  </a:lnTo>
                  <a:lnTo>
                    <a:pt x="200" y="84"/>
                  </a:lnTo>
                  <a:lnTo>
                    <a:pt x="206" y="128"/>
                  </a:lnTo>
                  <a:lnTo>
                    <a:pt x="206" y="128"/>
                  </a:lnTo>
                  <a:lnTo>
                    <a:pt x="206" y="140"/>
                  </a:lnTo>
                  <a:lnTo>
                    <a:pt x="204" y="152"/>
                  </a:lnTo>
                  <a:lnTo>
                    <a:pt x="202" y="162"/>
                  </a:lnTo>
                  <a:lnTo>
                    <a:pt x="204" y="168"/>
                  </a:lnTo>
                  <a:lnTo>
                    <a:pt x="206" y="174"/>
                  </a:lnTo>
                  <a:lnTo>
                    <a:pt x="206" y="174"/>
                  </a:lnTo>
                  <a:lnTo>
                    <a:pt x="210" y="182"/>
                  </a:lnTo>
                  <a:lnTo>
                    <a:pt x="216" y="190"/>
                  </a:lnTo>
                  <a:lnTo>
                    <a:pt x="230" y="198"/>
                  </a:lnTo>
                  <a:lnTo>
                    <a:pt x="236" y="204"/>
                  </a:lnTo>
                  <a:lnTo>
                    <a:pt x="240" y="210"/>
                  </a:lnTo>
                  <a:lnTo>
                    <a:pt x="244" y="220"/>
                  </a:lnTo>
                  <a:lnTo>
                    <a:pt x="246" y="232"/>
                  </a:lnTo>
                  <a:lnTo>
                    <a:pt x="246" y="232"/>
                  </a:lnTo>
                  <a:lnTo>
                    <a:pt x="228" y="258"/>
                  </a:lnTo>
                  <a:lnTo>
                    <a:pt x="218" y="270"/>
                  </a:lnTo>
                  <a:lnTo>
                    <a:pt x="208" y="280"/>
                  </a:lnTo>
                  <a:lnTo>
                    <a:pt x="208" y="280"/>
                  </a:lnTo>
                  <a:lnTo>
                    <a:pt x="192" y="290"/>
                  </a:lnTo>
                  <a:lnTo>
                    <a:pt x="176" y="298"/>
                  </a:lnTo>
                  <a:lnTo>
                    <a:pt x="144" y="314"/>
                  </a:lnTo>
                  <a:lnTo>
                    <a:pt x="112" y="330"/>
                  </a:lnTo>
                  <a:lnTo>
                    <a:pt x="96" y="340"/>
                  </a:lnTo>
                  <a:lnTo>
                    <a:pt x="82" y="350"/>
                  </a:lnTo>
                  <a:lnTo>
                    <a:pt x="82" y="350"/>
                  </a:lnTo>
                  <a:lnTo>
                    <a:pt x="72" y="362"/>
                  </a:lnTo>
                  <a:lnTo>
                    <a:pt x="60" y="380"/>
                  </a:lnTo>
                  <a:lnTo>
                    <a:pt x="48" y="402"/>
                  </a:lnTo>
                  <a:lnTo>
                    <a:pt x="38" y="428"/>
                  </a:lnTo>
                  <a:lnTo>
                    <a:pt x="18" y="486"/>
                  </a:lnTo>
                  <a:lnTo>
                    <a:pt x="0" y="540"/>
                  </a:lnTo>
                  <a:lnTo>
                    <a:pt x="0" y="540"/>
                  </a:lnTo>
                  <a:lnTo>
                    <a:pt x="28" y="570"/>
                  </a:lnTo>
                  <a:lnTo>
                    <a:pt x="58" y="596"/>
                  </a:lnTo>
                  <a:lnTo>
                    <a:pt x="92" y="618"/>
                  </a:lnTo>
                  <a:lnTo>
                    <a:pt x="128" y="638"/>
                  </a:lnTo>
                  <a:lnTo>
                    <a:pt x="166" y="654"/>
                  </a:lnTo>
                  <a:lnTo>
                    <a:pt x="206" y="664"/>
                  </a:lnTo>
                  <a:lnTo>
                    <a:pt x="248" y="672"/>
                  </a:lnTo>
                  <a:lnTo>
                    <a:pt x="270" y="674"/>
                  </a:lnTo>
                  <a:lnTo>
                    <a:pt x="292" y="674"/>
                  </a:lnTo>
                  <a:lnTo>
                    <a:pt x="292" y="674"/>
                  </a:lnTo>
                  <a:lnTo>
                    <a:pt x="314" y="674"/>
                  </a:lnTo>
                  <a:lnTo>
                    <a:pt x="336" y="672"/>
                  </a:lnTo>
                  <a:lnTo>
                    <a:pt x="356" y="668"/>
                  </a:lnTo>
                  <a:lnTo>
                    <a:pt x="378" y="664"/>
                  </a:lnTo>
                  <a:lnTo>
                    <a:pt x="418" y="652"/>
                  </a:lnTo>
                  <a:lnTo>
                    <a:pt x="456" y="638"/>
                  </a:lnTo>
                  <a:lnTo>
                    <a:pt x="492" y="618"/>
                  </a:lnTo>
                  <a:lnTo>
                    <a:pt x="526" y="594"/>
                  </a:lnTo>
                  <a:lnTo>
                    <a:pt x="558" y="568"/>
                  </a:lnTo>
                  <a:lnTo>
                    <a:pt x="586" y="538"/>
                  </a:lnTo>
                  <a:lnTo>
                    <a:pt x="586" y="538"/>
                  </a:lnTo>
                  <a:lnTo>
                    <a:pt x="580" y="486"/>
                  </a:lnTo>
                  <a:lnTo>
                    <a:pt x="572" y="434"/>
                  </a:lnTo>
                  <a:lnTo>
                    <a:pt x="568" y="410"/>
                  </a:lnTo>
                  <a:lnTo>
                    <a:pt x="562" y="386"/>
                  </a:lnTo>
                  <a:lnTo>
                    <a:pt x="554" y="366"/>
                  </a:lnTo>
                  <a:lnTo>
                    <a:pt x="542" y="348"/>
                  </a:lnTo>
                  <a:lnTo>
                    <a:pt x="542" y="348"/>
                  </a:lnTo>
                  <a:lnTo>
                    <a:pt x="534" y="340"/>
                  </a:lnTo>
                  <a:lnTo>
                    <a:pt x="526" y="332"/>
                  </a:lnTo>
                  <a:lnTo>
                    <a:pt x="508" y="320"/>
                  </a:lnTo>
                  <a:lnTo>
                    <a:pt x="486" y="310"/>
                  </a:lnTo>
                  <a:lnTo>
                    <a:pt x="464" y="302"/>
                  </a:lnTo>
                  <a:lnTo>
                    <a:pt x="442" y="292"/>
                  </a:lnTo>
                  <a:lnTo>
                    <a:pt x="420" y="278"/>
                  </a:lnTo>
                  <a:lnTo>
                    <a:pt x="410" y="272"/>
                  </a:lnTo>
                  <a:lnTo>
                    <a:pt x="402" y="262"/>
                  </a:lnTo>
                  <a:lnTo>
                    <a:pt x="394" y="252"/>
                  </a:lnTo>
                  <a:lnTo>
                    <a:pt x="386" y="242"/>
                  </a:lnTo>
                  <a:lnTo>
                    <a:pt x="386" y="242"/>
                  </a:lnTo>
                  <a:close/>
                </a:path>
              </a:pathLst>
            </a:custGeom>
            <a:solidFill>
              <a:srgbClr val="D5D1C5"/>
            </a:solidFill>
            <a:ln w="6350">
              <a:solidFill>
                <a:srgbClr val="D5D1C5"/>
              </a:solidFill>
              <a:round/>
              <a:headEnd/>
              <a:tailEnd/>
            </a:ln>
          </p:spPr>
          <p:txBody>
            <a:bodyPr vert="horz" wrap="square" lIns="80682" tIns="40341" rIns="80682" bIns="40341" numCol="1" anchor="t" anchorCtr="0" compatLnSpc="1">
              <a:prstTxWarp prst="textNoShape">
                <a:avLst/>
              </a:prstTxWarp>
            </a:bodyPr>
            <a:lstStyle/>
            <a:p>
              <a:endParaRPr lang="de-DE" sz="1588" dirty="0"/>
            </a:p>
          </p:txBody>
        </p:sp>
        <p:grpSp>
          <p:nvGrpSpPr>
            <p:cNvPr id="181" name="Group 21"/>
            <p:cNvGrpSpPr/>
            <p:nvPr/>
          </p:nvGrpSpPr>
          <p:grpSpPr>
            <a:xfrm>
              <a:off x="7347440" y="2448682"/>
              <a:ext cx="612000" cy="612000"/>
              <a:chOff x="7573215" y="2258092"/>
              <a:chExt cx="612000" cy="612000"/>
            </a:xfrm>
          </p:grpSpPr>
          <p:sp>
            <p:nvSpPr>
              <p:cNvPr id="227" name="Oval 67"/>
              <p:cNvSpPr/>
              <p:nvPr/>
            </p:nvSpPr>
            <p:spPr bwMode="ltGray">
              <a:xfrm>
                <a:off x="7573215" y="2258092"/>
                <a:ext cx="612000" cy="612000"/>
              </a:xfrm>
              <a:prstGeom prst="ellipse">
                <a:avLst/>
              </a:prstGeom>
              <a:solidFill>
                <a:schemeClr val="accent4"/>
              </a:solidFill>
              <a:ln w="31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28" name="Freeform 4974"/>
              <p:cNvSpPr>
                <a:spLocks noEditPoints="1"/>
              </p:cNvSpPr>
              <p:nvPr/>
            </p:nvSpPr>
            <p:spPr bwMode="auto">
              <a:xfrm>
                <a:off x="7635895" y="2438919"/>
                <a:ext cx="486641" cy="284275"/>
              </a:xfrm>
              <a:custGeom>
                <a:avLst/>
                <a:gdLst>
                  <a:gd name="T0" fmla="*/ 160 w 404"/>
                  <a:gd name="T1" fmla="*/ 0 h 236"/>
                  <a:gd name="T2" fmla="*/ 226 w 404"/>
                  <a:gd name="T3" fmla="*/ 66 h 236"/>
                  <a:gd name="T4" fmla="*/ 124 w 404"/>
                  <a:gd name="T5" fmla="*/ 86 h 236"/>
                  <a:gd name="T6" fmla="*/ 58 w 404"/>
                  <a:gd name="T7" fmla="*/ 20 h 236"/>
                  <a:gd name="T8" fmla="*/ 58 w 404"/>
                  <a:gd name="T9" fmla="*/ 20 h 236"/>
                  <a:gd name="T10" fmla="*/ 282 w 404"/>
                  <a:gd name="T11" fmla="*/ 0 h 236"/>
                  <a:gd name="T12" fmla="*/ 74 w 404"/>
                  <a:gd name="T13" fmla="*/ 196 h 236"/>
                  <a:gd name="T14" fmla="*/ 44 w 404"/>
                  <a:gd name="T15" fmla="*/ 190 h 236"/>
                  <a:gd name="T16" fmla="*/ 38 w 404"/>
                  <a:gd name="T17" fmla="*/ 162 h 236"/>
                  <a:gd name="T18" fmla="*/ 50 w 404"/>
                  <a:gd name="T19" fmla="*/ 170 h 236"/>
                  <a:gd name="T20" fmla="*/ 58 w 404"/>
                  <a:gd name="T21" fmla="*/ 166 h 236"/>
                  <a:gd name="T22" fmla="*/ 58 w 404"/>
                  <a:gd name="T23" fmla="*/ 152 h 236"/>
                  <a:gd name="T24" fmla="*/ 68 w 404"/>
                  <a:gd name="T25" fmla="*/ 146 h 236"/>
                  <a:gd name="T26" fmla="*/ 88 w 404"/>
                  <a:gd name="T27" fmla="*/ 162 h 236"/>
                  <a:gd name="T28" fmla="*/ 82 w 404"/>
                  <a:gd name="T29" fmla="*/ 190 h 236"/>
                  <a:gd name="T30" fmla="*/ 230 w 404"/>
                  <a:gd name="T31" fmla="*/ 172 h 236"/>
                  <a:gd name="T32" fmla="*/ 202 w 404"/>
                  <a:gd name="T33" fmla="*/ 198 h 236"/>
                  <a:gd name="T34" fmla="*/ 178 w 404"/>
                  <a:gd name="T35" fmla="*/ 182 h 236"/>
                  <a:gd name="T36" fmla="*/ 182 w 404"/>
                  <a:gd name="T37" fmla="*/ 152 h 236"/>
                  <a:gd name="T38" fmla="*/ 212 w 404"/>
                  <a:gd name="T39" fmla="*/ 146 h 236"/>
                  <a:gd name="T40" fmla="*/ 204 w 404"/>
                  <a:gd name="T41" fmla="*/ 160 h 236"/>
                  <a:gd name="T42" fmla="*/ 210 w 404"/>
                  <a:gd name="T43" fmla="*/ 168 h 236"/>
                  <a:gd name="T44" fmla="*/ 222 w 404"/>
                  <a:gd name="T45" fmla="*/ 166 h 236"/>
                  <a:gd name="T46" fmla="*/ 340 w 404"/>
                  <a:gd name="T47" fmla="*/ 198 h 236"/>
                  <a:gd name="T48" fmla="*/ 316 w 404"/>
                  <a:gd name="T49" fmla="*/ 182 h 236"/>
                  <a:gd name="T50" fmla="*/ 322 w 404"/>
                  <a:gd name="T51" fmla="*/ 152 h 236"/>
                  <a:gd name="T52" fmla="*/ 352 w 404"/>
                  <a:gd name="T53" fmla="*/ 146 h 236"/>
                  <a:gd name="T54" fmla="*/ 368 w 404"/>
                  <a:gd name="T55" fmla="*/ 172 h 236"/>
                  <a:gd name="T56" fmla="*/ 358 w 404"/>
                  <a:gd name="T57" fmla="*/ 176 h 236"/>
                  <a:gd name="T58" fmla="*/ 346 w 404"/>
                  <a:gd name="T59" fmla="*/ 178 h 236"/>
                  <a:gd name="T60" fmla="*/ 346 w 404"/>
                  <a:gd name="T61" fmla="*/ 192 h 236"/>
                  <a:gd name="T62" fmla="*/ 282 w 404"/>
                  <a:gd name="T63" fmla="*/ 236 h 236"/>
                  <a:gd name="T64" fmla="*/ 272 w 404"/>
                  <a:gd name="T65" fmla="*/ 226 h 236"/>
                  <a:gd name="T66" fmla="*/ 278 w 404"/>
                  <a:gd name="T67" fmla="*/ 216 h 236"/>
                  <a:gd name="T68" fmla="*/ 350 w 404"/>
                  <a:gd name="T69" fmla="*/ 214 h 236"/>
                  <a:gd name="T70" fmla="*/ 378 w 404"/>
                  <a:gd name="T71" fmla="*/ 196 h 236"/>
                  <a:gd name="T72" fmla="*/ 384 w 404"/>
                  <a:gd name="T73" fmla="*/ 172 h 236"/>
                  <a:gd name="T74" fmla="*/ 372 w 404"/>
                  <a:gd name="T75" fmla="*/ 140 h 236"/>
                  <a:gd name="T76" fmla="*/ 340 w 404"/>
                  <a:gd name="T77" fmla="*/ 128 h 236"/>
                  <a:gd name="T78" fmla="*/ 150 w 404"/>
                  <a:gd name="T79" fmla="*/ 124 h 236"/>
                  <a:gd name="T80" fmla="*/ 148 w 404"/>
                  <a:gd name="T81" fmla="*/ 114 h 236"/>
                  <a:gd name="T82" fmla="*/ 340 w 404"/>
                  <a:gd name="T83" fmla="*/ 108 h 236"/>
                  <a:gd name="T84" fmla="*/ 376 w 404"/>
                  <a:gd name="T85" fmla="*/ 118 h 236"/>
                  <a:gd name="T86" fmla="*/ 404 w 404"/>
                  <a:gd name="T87" fmla="*/ 158 h 236"/>
                  <a:gd name="T88" fmla="*/ 400 w 404"/>
                  <a:gd name="T89" fmla="*/ 196 h 236"/>
                  <a:gd name="T90" fmla="*/ 366 w 404"/>
                  <a:gd name="T91" fmla="*/ 230 h 236"/>
                  <a:gd name="T92" fmla="*/ 246 w 404"/>
                  <a:gd name="T93" fmla="*/ 236 h 236"/>
                  <a:gd name="T94" fmla="*/ 38 w 404"/>
                  <a:gd name="T95" fmla="*/ 230 h 236"/>
                  <a:gd name="T96" fmla="*/ 4 w 404"/>
                  <a:gd name="T97" fmla="*/ 196 h 236"/>
                  <a:gd name="T98" fmla="*/ 0 w 404"/>
                  <a:gd name="T99" fmla="*/ 158 h 236"/>
                  <a:gd name="T100" fmla="*/ 28 w 404"/>
                  <a:gd name="T101" fmla="*/ 118 h 236"/>
                  <a:gd name="T102" fmla="*/ 122 w 404"/>
                  <a:gd name="T103" fmla="*/ 108 h 236"/>
                  <a:gd name="T104" fmla="*/ 130 w 404"/>
                  <a:gd name="T105" fmla="*/ 114 h 236"/>
                  <a:gd name="T106" fmla="*/ 128 w 404"/>
                  <a:gd name="T107" fmla="*/ 124 h 236"/>
                  <a:gd name="T108" fmla="*/ 64 w 404"/>
                  <a:gd name="T109" fmla="*/ 128 h 236"/>
                  <a:gd name="T110" fmla="*/ 32 w 404"/>
                  <a:gd name="T111" fmla="*/ 140 h 236"/>
                  <a:gd name="T112" fmla="*/ 20 w 404"/>
                  <a:gd name="T113" fmla="*/ 172 h 236"/>
                  <a:gd name="T114" fmla="*/ 26 w 404"/>
                  <a:gd name="T115" fmla="*/ 196 h 236"/>
                  <a:gd name="T116" fmla="*/ 54 w 404"/>
                  <a:gd name="T117" fmla="*/ 214 h 236"/>
                  <a:gd name="T118" fmla="*/ 250 w 404"/>
                  <a:gd name="T119" fmla="*/ 216 h 236"/>
                  <a:gd name="T120" fmla="*/ 256 w 404"/>
                  <a:gd name="T121" fmla="*/ 226 h 236"/>
                  <a:gd name="T122" fmla="*/ 246 w 404"/>
                  <a:gd name="T123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4" h="236">
                    <a:moveTo>
                      <a:pt x="160" y="86"/>
                    </a:moveTo>
                    <a:lnTo>
                      <a:pt x="246" y="86"/>
                    </a:lnTo>
                    <a:lnTo>
                      <a:pt x="246" y="0"/>
                    </a:lnTo>
                    <a:lnTo>
                      <a:pt x="160" y="0"/>
                    </a:lnTo>
                    <a:lnTo>
                      <a:pt x="160" y="86"/>
                    </a:lnTo>
                    <a:close/>
                    <a:moveTo>
                      <a:pt x="180" y="20"/>
                    </a:moveTo>
                    <a:lnTo>
                      <a:pt x="226" y="20"/>
                    </a:lnTo>
                    <a:lnTo>
                      <a:pt x="226" y="66"/>
                    </a:lnTo>
                    <a:lnTo>
                      <a:pt x="180" y="66"/>
                    </a:lnTo>
                    <a:lnTo>
                      <a:pt x="180" y="20"/>
                    </a:lnTo>
                    <a:close/>
                    <a:moveTo>
                      <a:pt x="38" y="86"/>
                    </a:moveTo>
                    <a:lnTo>
                      <a:pt x="124" y="86"/>
                    </a:lnTo>
                    <a:lnTo>
                      <a:pt x="124" y="0"/>
                    </a:lnTo>
                    <a:lnTo>
                      <a:pt x="38" y="0"/>
                    </a:lnTo>
                    <a:lnTo>
                      <a:pt x="38" y="86"/>
                    </a:lnTo>
                    <a:close/>
                    <a:moveTo>
                      <a:pt x="58" y="20"/>
                    </a:moveTo>
                    <a:lnTo>
                      <a:pt x="104" y="20"/>
                    </a:lnTo>
                    <a:lnTo>
                      <a:pt x="104" y="66"/>
                    </a:lnTo>
                    <a:lnTo>
                      <a:pt x="58" y="66"/>
                    </a:lnTo>
                    <a:lnTo>
                      <a:pt x="58" y="20"/>
                    </a:lnTo>
                    <a:close/>
                    <a:moveTo>
                      <a:pt x="368" y="0"/>
                    </a:moveTo>
                    <a:lnTo>
                      <a:pt x="368" y="86"/>
                    </a:lnTo>
                    <a:lnTo>
                      <a:pt x="282" y="86"/>
                    </a:lnTo>
                    <a:lnTo>
                      <a:pt x="282" y="0"/>
                    </a:lnTo>
                    <a:lnTo>
                      <a:pt x="368" y="0"/>
                    </a:lnTo>
                    <a:close/>
                    <a:moveTo>
                      <a:pt x="82" y="190"/>
                    </a:moveTo>
                    <a:lnTo>
                      <a:pt x="82" y="190"/>
                    </a:lnTo>
                    <a:lnTo>
                      <a:pt x="74" y="196"/>
                    </a:lnTo>
                    <a:lnTo>
                      <a:pt x="64" y="198"/>
                    </a:lnTo>
                    <a:lnTo>
                      <a:pt x="54" y="196"/>
                    </a:lnTo>
                    <a:lnTo>
                      <a:pt x="44" y="190"/>
                    </a:lnTo>
                    <a:lnTo>
                      <a:pt x="44" y="190"/>
                    </a:lnTo>
                    <a:lnTo>
                      <a:pt x="40" y="184"/>
                    </a:lnTo>
                    <a:lnTo>
                      <a:pt x="36" y="176"/>
                    </a:lnTo>
                    <a:lnTo>
                      <a:pt x="36" y="168"/>
                    </a:lnTo>
                    <a:lnTo>
                      <a:pt x="38" y="162"/>
                    </a:lnTo>
                    <a:lnTo>
                      <a:pt x="44" y="166"/>
                    </a:lnTo>
                    <a:lnTo>
                      <a:pt x="44" y="166"/>
                    </a:lnTo>
                    <a:lnTo>
                      <a:pt x="46" y="168"/>
                    </a:lnTo>
                    <a:lnTo>
                      <a:pt x="50" y="170"/>
                    </a:lnTo>
                    <a:lnTo>
                      <a:pt x="50" y="170"/>
                    </a:lnTo>
                    <a:lnTo>
                      <a:pt x="54" y="168"/>
                    </a:lnTo>
                    <a:lnTo>
                      <a:pt x="58" y="166"/>
                    </a:lnTo>
                    <a:lnTo>
                      <a:pt x="58" y="166"/>
                    </a:lnTo>
                    <a:lnTo>
                      <a:pt x="60" y="162"/>
                    </a:lnTo>
                    <a:lnTo>
                      <a:pt x="60" y="160"/>
                    </a:lnTo>
                    <a:lnTo>
                      <a:pt x="60" y="156"/>
                    </a:lnTo>
                    <a:lnTo>
                      <a:pt x="58" y="152"/>
                    </a:lnTo>
                    <a:lnTo>
                      <a:pt x="52" y="148"/>
                    </a:lnTo>
                    <a:lnTo>
                      <a:pt x="52" y="148"/>
                    </a:lnTo>
                    <a:lnTo>
                      <a:pt x="60" y="144"/>
                    </a:lnTo>
                    <a:lnTo>
                      <a:pt x="68" y="146"/>
                    </a:lnTo>
                    <a:lnTo>
                      <a:pt x="76" y="148"/>
                    </a:lnTo>
                    <a:lnTo>
                      <a:pt x="82" y="152"/>
                    </a:lnTo>
                    <a:lnTo>
                      <a:pt x="82" y="152"/>
                    </a:lnTo>
                    <a:lnTo>
                      <a:pt x="88" y="162"/>
                    </a:lnTo>
                    <a:lnTo>
                      <a:pt x="90" y="172"/>
                    </a:lnTo>
                    <a:lnTo>
                      <a:pt x="88" y="182"/>
                    </a:lnTo>
                    <a:lnTo>
                      <a:pt x="82" y="190"/>
                    </a:lnTo>
                    <a:lnTo>
                      <a:pt x="82" y="190"/>
                    </a:lnTo>
                    <a:close/>
                    <a:moveTo>
                      <a:pt x="226" y="162"/>
                    </a:moveTo>
                    <a:lnTo>
                      <a:pt x="226" y="162"/>
                    </a:lnTo>
                    <a:lnTo>
                      <a:pt x="230" y="172"/>
                    </a:lnTo>
                    <a:lnTo>
                      <a:pt x="230" y="172"/>
                    </a:lnTo>
                    <a:lnTo>
                      <a:pt x="226" y="182"/>
                    </a:lnTo>
                    <a:lnTo>
                      <a:pt x="222" y="190"/>
                    </a:lnTo>
                    <a:lnTo>
                      <a:pt x="212" y="196"/>
                    </a:lnTo>
                    <a:lnTo>
                      <a:pt x="202" y="198"/>
                    </a:lnTo>
                    <a:lnTo>
                      <a:pt x="202" y="198"/>
                    </a:lnTo>
                    <a:lnTo>
                      <a:pt x="192" y="196"/>
                    </a:lnTo>
                    <a:lnTo>
                      <a:pt x="182" y="190"/>
                    </a:lnTo>
                    <a:lnTo>
                      <a:pt x="178" y="182"/>
                    </a:lnTo>
                    <a:lnTo>
                      <a:pt x="176" y="172"/>
                    </a:lnTo>
                    <a:lnTo>
                      <a:pt x="176" y="172"/>
                    </a:lnTo>
                    <a:lnTo>
                      <a:pt x="178" y="162"/>
                    </a:lnTo>
                    <a:lnTo>
                      <a:pt x="182" y="152"/>
                    </a:lnTo>
                    <a:lnTo>
                      <a:pt x="192" y="146"/>
                    </a:lnTo>
                    <a:lnTo>
                      <a:pt x="202" y="144"/>
                    </a:lnTo>
                    <a:lnTo>
                      <a:pt x="202" y="144"/>
                    </a:lnTo>
                    <a:lnTo>
                      <a:pt x="212" y="146"/>
                    </a:lnTo>
                    <a:lnTo>
                      <a:pt x="208" y="152"/>
                    </a:lnTo>
                    <a:lnTo>
                      <a:pt x="208" y="152"/>
                    </a:lnTo>
                    <a:lnTo>
                      <a:pt x="206" y="156"/>
                    </a:lnTo>
                    <a:lnTo>
                      <a:pt x="204" y="160"/>
                    </a:lnTo>
                    <a:lnTo>
                      <a:pt x="206" y="162"/>
                    </a:lnTo>
                    <a:lnTo>
                      <a:pt x="208" y="166"/>
                    </a:lnTo>
                    <a:lnTo>
                      <a:pt x="208" y="166"/>
                    </a:lnTo>
                    <a:lnTo>
                      <a:pt x="210" y="168"/>
                    </a:lnTo>
                    <a:lnTo>
                      <a:pt x="214" y="170"/>
                    </a:lnTo>
                    <a:lnTo>
                      <a:pt x="214" y="170"/>
                    </a:lnTo>
                    <a:lnTo>
                      <a:pt x="218" y="168"/>
                    </a:lnTo>
                    <a:lnTo>
                      <a:pt x="222" y="166"/>
                    </a:lnTo>
                    <a:lnTo>
                      <a:pt x="226" y="162"/>
                    </a:lnTo>
                    <a:close/>
                    <a:moveTo>
                      <a:pt x="352" y="196"/>
                    </a:moveTo>
                    <a:lnTo>
                      <a:pt x="352" y="196"/>
                    </a:lnTo>
                    <a:lnTo>
                      <a:pt x="340" y="198"/>
                    </a:lnTo>
                    <a:lnTo>
                      <a:pt x="340" y="198"/>
                    </a:lnTo>
                    <a:lnTo>
                      <a:pt x="330" y="196"/>
                    </a:lnTo>
                    <a:lnTo>
                      <a:pt x="322" y="190"/>
                    </a:lnTo>
                    <a:lnTo>
                      <a:pt x="316" y="182"/>
                    </a:lnTo>
                    <a:lnTo>
                      <a:pt x="314" y="172"/>
                    </a:lnTo>
                    <a:lnTo>
                      <a:pt x="314" y="172"/>
                    </a:lnTo>
                    <a:lnTo>
                      <a:pt x="316" y="162"/>
                    </a:lnTo>
                    <a:lnTo>
                      <a:pt x="322" y="152"/>
                    </a:lnTo>
                    <a:lnTo>
                      <a:pt x="330" y="146"/>
                    </a:lnTo>
                    <a:lnTo>
                      <a:pt x="340" y="144"/>
                    </a:lnTo>
                    <a:lnTo>
                      <a:pt x="340" y="144"/>
                    </a:lnTo>
                    <a:lnTo>
                      <a:pt x="352" y="146"/>
                    </a:lnTo>
                    <a:lnTo>
                      <a:pt x="360" y="152"/>
                    </a:lnTo>
                    <a:lnTo>
                      <a:pt x="366" y="162"/>
                    </a:lnTo>
                    <a:lnTo>
                      <a:pt x="368" y="172"/>
                    </a:lnTo>
                    <a:lnTo>
                      <a:pt x="368" y="172"/>
                    </a:lnTo>
                    <a:lnTo>
                      <a:pt x="366" y="182"/>
                    </a:lnTo>
                    <a:lnTo>
                      <a:pt x="360" y="178"/>
                    </a:lnTo>
                    <a:lnTo>
                      <a:pt x="360" y="178"/>
                    </a:lnTo>
                    <a:lnTo>
                      <a:pt x="358" y="176"/>
                    </a:lnTo>
                    <a:lnTo>
                      <a:pt x="354" y="174"/>
                    </a:lnTo>
                    <a:lnTo>
                      <a:pt x="350" y="176"/>
                    </a:lnTo>
                    <a:lnTo>
                      <a:pt x="346" y="178"/>
                    </a:lnTo>
                    <a:lnTo>
                      <a:pt x="346" y="178"/>
                    </a:lnTo>
                    <a:lnTo>
                      <a:pt x="344" y="180"/>
                    </a:lnTo>
                    <a:lnTo>
                      <a:pt x="344" y="184"/>
                    </a:lnTo>
                    <a:lnTo>
                      <a:pt x="344" y="188"/>
                    </a:lnTo>
                    <a:lnTo>
                      <a:pt x="346" y="192"/>
                    </a:lnTo>
                    <a:lnTo>
                      <a:pt x="352" y="196"/>
                    </a:lnTo>
                    <a:close/>
                    <a:moveTo>
                      <a:pt x="340" y="236"/>
                    </a:moveTo>
                    <a:lnTo>
                      <a:pt x="282" y="236"/>
                    </a:lnTo>
                    <a:lnTo>
                      <a:pt x="282" y="236"/>
                    </a:lnTo>
                    <a:lnTo>
                      <a:pt x="278" y="236"/>
                    </a:lnTo>
                    <a:lnTo>
                      <a:pt x="276" y="232"/>
                    </a:lnTo>
                    <a:lnTo>
                      <a:pt x="274" y="230"/>
                    </a:lnTo>
                    <a:lnTo>
                      <a:pt x="272" y="226"/>
                    </a:lnTo>
                    <a:lnTo>
                      <a:pt x="272" y="226"/>
                    </a:lnTo>
                    <a:lnTo>
                      <a:pt x="274" y="222"/>
                    </a:lnTo>
                    <a:lnTo>
                      <a:pt x="276" y="218"/>
                    </a:lnTo>
                    <a:lnTo>
                      <a:pt x="278" y="216"/>
                    </a:lnTo>
                    <a:lnTo>
                      <a:pt x="282" y="216"/>
                    </a:lnTo>
                    <a:lnTo>
                      <a:pt x="340" y="216"/>
                    </a:lnTo>
                    <a:lnTo>
                      <a:pt x="340" y="216"/>
                    </a:lnTo>
                    <a:lnTo>
                      <a:pt x="350" y="214"/>
                    </a:lnTo>
                    <a:lnTo>
                      <a:pt x="358" y="212"/>
                    </a:lnTo>
                    <a:lnTo>
                      <a:pt x="366" y="208"/>
                    </a:lnTo>
                    <a:lnTo>
                      <a:pt x="372" y="202"/>
                    </a:lnTo>
                    <a:lnTo>
                      <a:pt x="378" y="196"/>
                    </a:lnTo>
                    <a:lnTo>
                      <a:pt x="382" y="188"/>
                    </a:lnTo>
                    <a:lnTo>
                      <a:pt x="384" y="180"/>
                    </a:lnTo>
                    <a:lnTo>
                      <a:pt x="384" y="172"/>
                    </a:lnTo>
                    <a:lnTo>
                      <a:pt x="384" y="172"/>
                    </a:lnTo>
                    <a:lnTo>
                      <a:pt x="384" y="162"/>
                    </a:lnTo>
                    <a:lnTo>
                      <a:pt x="382" y="154"/>
                    </a:lnTo>
                    <a:lnTo>
                      <a:pt x="378" y="148"/>
                    </a:lnTo>
                    <a:lnTo>
                      <a:pt x="372" y="140"/>
                    </a:lnTo>
                    <a:lnTo>
                      <a:pt x="366" y="136"/>
                    </a:lnTo>
                    <a:lnTo>
                      <a:pt x="358" y="132"/>
                    </a:lnTo>
                    <a:lnTo>
                      <a:pt x="350" y="128"/>
                    </a:lnTo>
                    <a:lnTo>
                      <a:pt x="340" y="128"/>
                    </a:lnTo>
                    <a:lnTo>
                      <a:pt x="158" y="128"/>
                    </a:lnTo>
                    <a:lnTo>
                      <a:pt x="158" y="128"/>
                    </a:lnTo>
                    <a:lnTo>
                      <a:pt x="154" y="128"/>
                    </a:lnTo>
                    <a:lnTo>
                      <a:pt x="150" y="124"/>
                    </a:lnTo>
                    <a:lnTo>
                      <a:pt x="148" y="122"/>
                    </a:lnTo>
                    <a:lnTo>
                      <a:pt x="148" y="118"/>
                    </a:lnTo>
                    <a:lnTo>
                      <a:pt x="148" y="118"/>
                    </a:lnTo>
                    <a:lnTo>
                      <a:pt x="148" y="114"/>
                    </a:lnTo>
                    <a:lnTo>
                      <a:pt x="150" y="110"/>
                    </a:lnTo>
                    <a:lnTo>
                      <a:pt x="154" y="108"/>
                    </a:lnTo>
                    <a:lnTo>
                      <a:pt x="158" y="108"/>
                    </a:lnTo>
                    <a:lnTo>
                      <a:pt x="340" y="108"/>
                    </a:lnTo>
                    <a:lnTo>
                      <a:pt x="340" y="108"/>
                    </a:lnTo>
                    <a:lnTo>
                      <a:pt x="354" y="110"/>
                    </a:lnTo>
                    <a:lnTo>
                      <a:pt x="366" y="112"/>
                    </a:lnTo>
                    <a:lnTo>
                      <a:pt x="376" y="118"/>
                    </a:lnTo>
                    <a:lnTo>
                      <a:pt x="386" y="126"/>
                    </a:lnTo>
                    <a:lnTo>
                      <a:pt x="394" y="136"/>
                    </a:lnTo>
                    <a:lnTo>
                      <a:pt x="400" y="146"/>
                    </a:lnTo>
                    <a:lnTo>
                      <a:pt x="404" y="158"/>
                    </a:lnTo>
                    <a:lnTo>
                      <a:pt x="404" y="172"/>
                    </a:lnTo>
                    <a:lnTo>
                      <a:pt x="404" y="172"/>
                    </a:lnTo>
                    <a:lnTo>
                      <a:pt x="404" y="184"/>
                    </a:lnTo>
                    <a:lnTo>
                      <a:pt x="400" y="196"/>
                    </a:lnTo>
                    <a:lnTo>
                      <a:pt x="394" y="208"/>
                    </a:lnTo>
                    <a:lnTo>
                      <a:pt x="386" y="218"/>
                    </a:lnTo>
                    <a:lnTo>
                      <a:pt x="376" y="224"/>
                    </a:lnTo>
                    <a:lnTo>
                      <a:pt x="366" y="230"/>
                    </a:lnTo>
                    <a:lnTo>
                      <a:pt x="354" y="234"/>
                    </a:lnTo>
                    <a:lnTo>
                      <a:pt x="340" y="236"/>
                    </a:lnTo>
                    <a:lnTo>
                      <a:pt x="340" y="236"/>
                    </a:lnTo>
                    <a:close/>
                    <a:moveTo>
                      <a:pt x="246" y="236"/>
                    </a:moveTo>
                    <a:lnTo>
                      <a:pt x="64" y="236"/>
                    </a:lnTo>
                    <a:lnTo>
                      <a:pt x="64" y="236"/>
                    </a:lnTo>
                    <a:lnTo>
                      <a:pt x="50" y="234"/>
                    </a:lnTo>
                    <a:lnTo>
                      <a:pt x="38" y="230"/>
                    </a:lnTo>
                    <a:lnTo>
                      <a:pt x="28" y="224"/>
                    </a:lnTo>
                    <a:lnTo>
                      <a:pt x="18" y="218"/>
                    </a:lnTo>
                    <a:lnTo>
                      <a:pt x="10" y="208"/>
                    </a:lnTo>
                    <a:lnTo>
                      <a:pt x="4" y="196"/>
                    </a:lnTo>
                    <a:lnTo>
                      <a:pt x="0" y="184"/>
                    </a:lnTo>
                    <a:lnTo>
                      <a:pt x="0" y="172"/>
                    </a:lnTo>
                    <a:lnTo>
                      <a:pt x="0" y="172"/>
                    </a:lnTo>
                    <a:lnTo>
                      <a:pt x="0" y="158"/>
                    </a:lnTo>
                    <a:lnTo>
                      <a:pt x="4" y="146"/>
                    </a:lnTo>
                    <a:lnTo>
                      <a:pt x="10" y="136"/>
                    </a:lnTo>
                    <a:lnTo>
                      <a:pt x="18" y="126"/>
                    </a:lnTo>
                    <a:lnTo>
                      <a:pt x="28" y="118"/>
                    </a:lnTo>
                    <a:lnTo>
                      <a:pt x="38" y="112"/>
                    </a:lnTo>
                    <a:lnTo>
                      <a:pt x="50" y="110"/>
                    </a:lnTo>
                    <a:lnTo>
                      <a:pt x="64" y="108"/>
                    </a:lnTo>
                    <a:lnTo>
                      <a:pt x="122" y="108"/>
                    </a:lnTo>
                    <a:lnTo>
                      <a:pt x="122" y="108"/>
                    </a:lnTo>
                    <a:lnTo>
                      <a:pt x="126" y="108"/>
                    </a:lnTo>
                    <a:lnTo>
                      <a:pt x="128" y="110"/>
                    </a:lnTo>
                    <a:lnTo>
                      <a:pt x="130" y="114"/>
                    </a:lnTo>
                    <a:lnTo>
                      <a:pt x="132" y="118"/>
                    </a:lnTo>
                    <a:lnTo>
                      <a:pt x="132" y="118"/>
                    </a:lnTo>
                    <a:lnTo>
                      <a:pt x="130" y="122"/>
                    </a:lnTo>
                    <a:lnTo>
                      <a:pt x="128" y="124"/>
                    </a:lnTo>
                    <a:lnTo>
                      <a:pt x="126" y="128"/>
                    </a:lnTo>
                    <a:lnTo>
                      <a:pt x="122" y="128"/>
                    </a:lnTo>
                    <a:lnTo>
                      <a:pt x="64" y="128"/>
                    </a:lnTo>
                    <a:lnTo>
                      <a:pt x="64" y="128"/>
                    </a:lnTo>
                    <a:lnTo>
                      <a:pt x="54" y="128"/>
                    </a:lnTo>
                    <a:lnTo>
                      <a:pt x="46" y="132"/>
                    </a:lnTo>
                    <a:lnTo>
                      <a:pt x="38" y="136"/>
                    </a:lnTo>
                    <a:lnTo>
                      <a:pt x="32" y="140"/>
                    </a:lnTo>
                    <a:lnTo>
                      <a:pt x="26" y="148"/>
                    </a:lnTo>
                    <a:lnTo>
                      <a:pt x="22" y="154"/>
                    </a:lnTo>
                    <a:lnTo>
                      <a:pt x="20" y="162"/>
                    </a:lnTo>
                    <a:lnTo>
                      <a:pt x="20" y="172"/>
                    </a:lnTo>
                    <a:lnTo>
                      <a:pt x="20" y="172"/>
                    </a:lnTo>
                    <a:lnTo>
                      <a:pt x="20" y="180"/>
                    </a:lnTo>
                    <a:lnTo>
                      <a:pt x="22" y="188"/>
                    </a:lnTo>
                    <a:lnTo>
                      <a:pt x="26" y="196"/>
                    </a:lnTo>
                    <a:lnTo>
                      <a:pt x="32" y="202"/>
                    </a:lnTo>
                    <a:lnTo>
                      <a:pt x="38" y="208"/>
                    </a:lnTo>
                    <a:lnTo>
                      <a:pt x="46" y="212"/>
                    </a:lnTo>
                    <a:lnTo>
                      <a:pt x="54" y="214"/>
                    </a:lnTo>
                    <a:lnTo>
                      <a:pt x="64" y="216"/>
                    </a:lnTo>
                    <a:lnTo>
                      <a:pt x="246" y="216"/>
                    </a:lnTo>
                    <a:lnTo>
                      <a:pt x="246" y="216"/>
                    </a:lnTo>
                    <a:lnTo>
                      <a:pt x="250" y="216"/>
                    </a:lnTo>
                    <a:lnTo>
                      <a:pt x="254" y="218"/>
                    </a:lnTo>
                    <a:lnTo>
                      <a:pt x="256" y="222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6" y="230"/>
                    </a:lnTo>
                    <a:lnTo>
                      <a:pt x="254" y="232"/>
                    </a:lnTo>
                    <a:lnTo>
                      <a:pt x="250" y="236"/>
                    </a:lnTo>
                    <a:lnTo>
                      <a:pt x="246" y="236"/>
                    </a:lnTo>
                    <a:lnTo>
                      <a:pt x="246" y="2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82" name="Group 22"/>
            <p:cNvGrpSpPr/>
            <p:nvPr/>
          </p:nvGrpSpPr>
          <p:grpSpPr>
            <a:xfrm>
              <a:off x="7464999" y="4116440"/>
              <a:ext cx="612000" cy="612000"/>
              <a:chOff x="592807" y="4690710"/>
              <a:chExt cx="612000" cy="612000"/>
            </a:xfrm>
          </p:grpSpPr>
          <p:sp>
            <p:nvSpPr>
              <p:cNvPr id="225" name="Oval 65"/>
              <p:cNvSpPr/>
              <p:nvPr/>
            </p:nvSpPr>
            <p:spPr bwMode="ltGray">
              <a:xfrm>
                <a:off x="592807" y="4690710"/>
                <a:ext cx="612000" cy="612000"/>
              </a:xfrm>
              <a:prstGeom prst="ellipse">
                <a:avLst/>
              </a:prstGeom>
              <a:solidFill>
                <a:schemeClr val="accent4"/>
              </a:solidFill>
              <a:ln w="31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26" name="Freeform 4923"/>
              <p:cNvSpPr>
                <a:spLocks noEditPoints="1"/>
              </p:cNvSpPr>
              <p:nvPr/>
            </p:nvSpPr>
            <p:spPr bwMode="auto">
              <a:xfrm>
                <a:off x="681987" y="4800382"/>
                <a:ext cx="433640" cy="397503"/>
              </a:xfrm>
              <a:custGeom>
                <a:avLst/>
                <a:gdLst>
                  <a:gd name="T0" fmla="*/ 310 w 360"/>
                  <a:gd name="T1" fmla="*/ 80 h 330"/>
                  <a:gd name="T2" fmla="*/ 310 w 360"/>
                  <a:gd name="T3" fmla="*/ 36 h 330"/>
                  <a:gd name="T4" fmla="*/ 310 w 360"/>
                  <a:gd name="T5" fmla="*/ 34 h 330"/>
                  <a:gd name="T6" fmla="*/ 310 w 360"/>
                  <a:gd name="T7" fmla="*/ 32 h 330"/>
                  <a:gd name="T8" fmla="*/ 310 w 360"/>
                  <a:gd name="T9" fmla="*/ 32 h 330"/>
                  <a:gd name="T10" fmla="*/ 310 w 360"/>
                  <a:gd name="T11" fmla="*/ 32 h 330"/>
                  <a:gd name="T12" fmla="*/ 308 w 360"/>
                  <a:gd name="T13" fmla="*/ 30 h 330"/>
                  <a:gd name="T14" fmla="*/ 308 w 360"/>
                  <a:gd name="T15" fmla="*/ 30 h 330"/>
                  <a:gd name="T16" fmla="*/ 308 w 360"/>
                  <a:gd name="T17" fmla="*/ 28 h 330"/>
                  <a:gd name="T18" fmla="*/ 306 w 360"/>
                  <a:gd name="T19" fmla="*/ 28 h 330"/>
                  <a:gd name="T20" fmla="*/ 274 w 360"/>
                  <a:gd name="T21" fmla="*/ 12 h 330"/>
                  <a:gd name="T22" fmla="*/ 272 w 360"/>
                  <a:gd name="T23" fmla="*/ 12 h 330"/>
                  <a:gd name="T24" fmla="*/ 254 w 360"/>
                  <a:gd name="T25" fmla="*/ 20 h 330"/>
                  <a:gd name="T26" fmla="*/ 238 w 360"/>
                  <a:gd name="T27" fmla="*/ 2 h 330"/>
                  <a:gd name="T28" fmla="*/ 226 w 360"/>
                  <a:gd name="T29" fmla="*/ 0 h 330"/>
                  <a:gd name="T30" fmla="*/ 110 w 360"/>
                  <a:gd name="T31" fmla="*/ 58 h 330"/>
                  <a:gd name="T32" fmla="*/ 110 w 360"/>
                  <a:gd name="T33" fmla="*/ 60 h 330"/>
                  <a:gd name="T34" fmla="*/ 108 w 360"/>
                  <a:gd name="T35" fmla="*/ 60 h 330"/>
                  <a:gd name="T36" fmla="*/ 108 w 360"/>
                  <a:gd name="T37" fmla="*/ 60 h 330"/>
                  <a:gd name="T38" fmla="*/ 2 w 360"/>
                  <a:gd name="T39" fmla="*/ 158 h 330"/>
                  <a:gd name="T40" fmla="*/ 0 w 360"/>
                  <a:gd name="T41" fmla="*/ 170 h 330"/>
                  <a:gd name="T42" fmla="*/ 4 w 360"/>
                  <a:gd name="T43" fmla="*/ 174 h 330"/>
                  <a:gd name="T44" fmla="*/ 10 w 360"/>
                  <a:gd name="T45" fmla="*/ 176 h 330"/>
                  <a:gd name="T46" fmla="*/ 40 w 360"/>
                  <a:gd name="T47" fmla="*/ 172 h 330"/>
                  <a:gd name="T48" fmla="*/ 40 w 360"/>
                  <a:gd name="T49" fmla="*/ 304 h 330"/>
                  <a:gd name="T50" fmla="*/ 44 w 360"/>
                  <a:gd name="T51" fmla="*/ 312 h 330"/>
                  <a:gd name="T52" fmla="*/ 50 w 360"/>
                  <a:gd name="T53" fmla="*/ 314 h 330"/>
                  <a:gd name="T54" fmla="*/ 220 w 360"/>
                  <a:gd name="T55" fmla="*/ 330 h 330"/>
                  <a:gd name="T56" fmla="*/ 220 w 360"/>
                  <a:gd name="T57" fmla="*/ 330 h 330"/>
                  <a:gd name="T58" fmla="*/ 224 w 360"/>
                  <a:gd name="T59" fmla="*/ 330 h 330"/>
                  <a:gd name="T60" fmla="*/ 224 w 360"/>
                  <a:gd name="T61" fmla="*/ 330 h 330"/>
                  <a:gd name="T62" fmla="*/ 322 w 360"/>
                  <a:gd name="T63" fmla="*/ 282 h 330"/>
                  <a:gd name="T64" fmla="*/ 326 w 360"/>
                  <a:gd name="T65" fmla="*/ 278 h 330"/>
                  <a:gd name="T66" fmla="*/ 326 w 360"/>
                  <a:gd name="T67" fmla="*/ 160 h 330"/>
                  <a:gd name="T68" fmla="*/ 356 w 360"/>
                  <a:gd name="T69" fmla="*/ 146 h 330"/>
                  <a:gd name="T70" fmla="*/ 360 w 360"/>
                  <a:gd name="T71" fmla="*/ 138 h 330"/>
                  <a:gd name="T72" fmla="*/ 360 w 360"/>
                  <a:gd name="T73" fmla="*/ 134 h 330"/>
                  <a:gd name="T74" fmla="*/ 358 w 360"/>
                  <a:gd name="T75" fmla="*/ 130 h 330"/>
                  <a:gd name="T76" fmla="*/ 150 w 360"/>
                  <a:gd name="T77" fmla="*/ 304 h 330"/>
                  <a:gd name="T78" fmla="*/ 150 w 360"/>
                  <a:gd name="T79" fmla="*/ 208 h 330"/>
                  <a:gd name="T80" fmla="*/ 144 w 360"/>
                  <a:gd name="T81" fmla="*/ 192 h 330"/>
                  <a:gd name="T82" fmla="*/ 128 w 360"/>
                  <a:gd name="T83" fmla="*/ 184 h 330"/>
                  <a:gd name="T84" fmla="*/ 120 w 360"/>
                  <a:gd name="T85" fmla="*/ 184 h 330"/>
                  <a:gd name="T86" fmla="*/ 108 w 360"/>
                  <a:gd name="T87" fmla="*/ 196 h 330"/>
                  <a:gd name="T88" fmla="*/ 106 w 360"/>
                  <a:gd name="T89" fmla="*/ 300 h 330"/>
                  <a:gd name="T90" fmla="*/ 60 w 360"/>
                  <a:gd name="T91" fmla="*/ 138 h 330"/>
                  <a:gd name="T92" fmla="*/ 210 w 360"/>
                  <a:gd name="T93" fmla="*/ 182 h 330"/>
                  <a:gd name="T94" fmla="*/ 272 w 360"/>
                  <a:gd name="T95" fmla="*/ 28 h 330"/>
                  <a:gd name="T96" fmla="*/ 264 w 360"/>
                  <a:gd name="T97" fmla="*/ 46 h 330"/>
                  <a:gd name="T98" fmla="*/ 272 w 360"/>
                  <a:gd name="T99" fmla="*/ 28 h 330"/>
                  <a:gd name="T100" fmla="*/ 294 w 360"/>
                  <a:gd name="T101" fmla="*/ 124 h 330"/>
                  <a:gd name="T102" fmla="*/ 272 w 360"/>
                  <a:gd name="T103" fmla="*/ 60 h 330"/>
                  <a:gd name="T104" fmla="*/ 240 w 360"/>
                  <a:gd name="T105" fmla="*/ 52 h 330"/>
                  <a:gd name="T106" fmla="*/ 256 w 360"/>
                  <a:gd name="T107" fmla="*/ 136 h 330"/>
                  <a:gd name="T108" fmla="*/ 240 w 360"/>
                  <a:gd name="T109" fmla="*/ 52 h 330"/>
                  <a:gd name="T110" fmla="*/ 230 w 360"/>
                  <a:gd name="T111" fmla="*/ 304 h 330"/>
                  <a:gd name="T112" fmla="*/ 230 w 360"/>
                  <a:gd name="T113" fmla="*/ 204 h 330"/>
                  <a:gd name="T114" fmla="*/ 236 w 360"/>
                  <a:gd name="T115" fmla="*/ 206 h 330"/>
                  <a:gd name="T116" fmla="*/ 306 w 360"/>
                  <a:gd name="T117" fmla="*/ 17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60" h="330">
                    <a:moveTo>
                      <a:pt x="358" y="130"/>
                    </a:moveTo>
                    <a:lnTo>
                      <a:pt x="310" y="80"/>
                    </a:lnTo>
                    <a:lnTo>
                      <a:pt x="310" y="36"/>
                    </a:lnTo>
                    <a:lnTo>
                      <a:pt x="310" y="36"/>
                    </a:lnTo>
                    <a:lnTo>
                      <a:pt x="310" y="34"/>
                    </a:lnTo>
                    <a:lnTo>
                      <a:pt x="310" y="34"/>
                    </a:lnTo>
                    <a:lnTo>
                      <a:pt x="310" y="32"/>
                    </a:lnTo>
                    <a:lnTo>
                      <a:pt x="310" y="32"/>
                    </a:lnTo>
                    <a:lnTo>
                      <a:pt x="310" y="32"/>
                    </a:lnTo>
                    <a:lnTo>
                      <a:pt x="310" y="32"/>
                    </a:lnTo>
                    <a:lnTo>
                      <a:pt x="310" y="32"/>
                    </a:lnTo>
                    <a:lnTo>
                      <a:pt x="310" y="32"/>
                    </a:lnTo>
                    <a:lnTo>
                      <a:pt x="308" y="30"/>
                    </a:lnTo>
                    <a:lnTo>
                      <a:pt x="308" y="30"/>
                    </a:lnTo>
                    <a:lnTo>
                      <a:pt x="308" y="30"/>
                    </a:lnTo>
                    <a:lnTo>
                      <a:pt x="308" y="30"/>
                    </a:lnTo>
                    <a:lnTo>
                      <a:pt x="308" y="28"/>
                    </a:lnTo>
                    <a:lnTo>
                      <a:pt x="308" y="28"/>
                    </a:lnTo>
                    <a:lnTo>
                      <a:pt x="306" y="28"/>
                    </a:lnTo>
                    <a:lnTo>
                      <a:pt x="306" y="28"/>
                    </a:lnTo>
                    <a:lnTo>
                      <a:pt x="306" y="28"/>
                    </a:lnTo>
                    <a:lnTo>
                      <a:pt x="274" y="12"/>
                    </a:lnTo>
                    <a:lnTo>
                      <a:pt x="274" y="12"/>
                    </a:lnTo>
                    <a:lnTo>
                      <a:pt x="272" y="12"/>
                    </a:lnTo>
                    <a:lnTo>
                      <a:pt x="268" y="12"/>
                    </a:lnTo>
                    <a:lnTo>
                      <a:pt x="254" y="20"/>
                    </a:lnTo>
                    <a:lnTo>
                      <a:pt x="238" y="2"/>
                    </a:lnTo>
                    <a:lnTo>
                      <a:pt x="238" y="2"/>
                    </a:lnTo>
                    <a:lnTo>
                      <a:pt x="232" y="0"/>
                    </a:lnTo>
                    <a:lnTo>
                      <a:pt x="226" y="0"/>
                    </a:lnTo>
                    <a:lnTo>
                      <a:pt x="114" y="58"/>
                    </a:lnTo>
                    <a:lnTo>
                      <a:pt x="110" y="58"/>
                    </a:lnTo>
                    <a:lnTo>
                      <a:pt x="110" y="58"/>
                    </a:lnTo>
                    <a:lnTo>
                      <a:pt x="110" y="60"/>
                    </a:lnTo>
                    <a:lnTo>
                      <a:pt x="110" y="60"/>
                    </a:lnTo>
                    <a:lnTo>
                      <a:pt x="108" y="60"/>
                    </a:lnTo>
                    <a:lnTo>
                      <a:pt x="108" y="60"/>
                    </a:lnTo>
                    <a:lnTo>
                      <a:pt x="108" y="60"/>
                    </a:lnTo>
                    <a:lnTo>
                      <a:pt x="2" y="158"/>
                    </a:lnTo>
                    <a:lnTo>
                      <a:pt x="2" y="158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10" y="176"/>
                    </a:lnTo>
                    <a:lnTo>
                      <a:pt x="10" y="176"/>
                    </a:lnTo>
                    <a:lnTo>
                      <a:pt x="10" y="176"/>
                    </a:lnTo>
                    <a:lnTo>
                      <a:pt x="40" y="172"/>
                    </a:lnTo>
                    <a:lnTo>
                      <a:pt x="40" y="304"/>
                    </a:lnTo>
                    <a:lnTo>
                      <a:pt x="40" y="304"/>
                    </a:lnTo>
                    <a:lnTo>
                      <a:pt x="42" y="308"/>
                    </a:lnTo>
                    <a:lnTo>
                      <a:pt x="44" y="312"/>
                    </a:lnTo>
                    <a:lnTo>
                      <a:pt x="46" y="314"/>
                    </a:lnTo>
                    <a:lnTo>
                      <a:pt x="50" y="314"/>
                    </a:lnTo>
                    <a:lnTo>
                      <a:pt x="220" y="330"/>
                    </a:lnTo>
                    <a:lnTo>
                      <a:pt x="220" y="330"/>
                    </a:lnTo>
                    <a:lnTo>
                      <a:pt x="220" y="330"/>
                    </a:lnTo>
                    <a:lnTo>
                      <a:pt x="220" y="330"/>
                    </a:lnTo>
                    <a:lnTo>
                      <a:pt x="224" y="330"/>
                    </a:lnTo>
                    <a:lnTo>
                      <a:pt x="224" y="330"/>
                    </a:lnTo>
                    <a:lnTo>
                      <a:pt x="224" y="330"/>
                    </a:lnTo>
                    <a:lnTo>
                      <a:pt x="224" y="330"/>
                    </a:lnTo>
                    <a:lnTo>
                      <a:pt x="224" y="330"/>
                    </a:lnTo>
                    <a:lnTo>
                      <a:pt x="322" y="282"/>
                    </a:lnTo>
                    <a:lnTo>
                      <a:pt x="322" y="282"/>
                    </a:lnTo>
                    <a:lnTo>
                      <a:pt x="326" y="278"/>
                    </a:lnTo>
                    <a:lnTo>
                      <a:pt x="326" y="272"/>
                    </a:lnTo>
                    <a:lnTo>
                      <a:pt x="326" y="160"/>
                    </a:lnTo>
                    <a:lnTo>
                      <a:pt x="356" y="146"/>
                    </a:lnTo>
                    <a:lnTo>
                      <a:pt x="356" y="146"/>
                    </a:lnTo>
                    <a:lnTo>
                      <a:pt x="358" y="142"/>
                    </a:lnTo>
                    <a:lnTo>
                      <a:pt x="360" y="138"/>
                    </a:lnTo>
                    <a:lnTo>
                      <a:pt x="360" y="138"/>
                    </a:lnTo>
                    <a:lnTo>
                      <a:pt x="360" y="134"/>
                    </a:lnTo>
                    <a:lnTo>
                      <a:pt x="358" y="130"/>
                    </a:lnTo>
                    <a:lnTo>
                      <a:pt x="358" y="130"/>
                    </a:lnTo>
                    <a:close/>
                    <a:moveTo>
                      <a:pt x="210" y="310"/>
                    </a:moveTo>
                    <a:lnTo>
                      <a:pt x="150" y="304"/>
                    </a:lnTo>
                    <a:lnTo>
                      <a:pt x="150" y="208"/>
                    </a:lnTo>
                    <a:lnTo>
                      <a:pt x="150" y="208"/>
                    </a:lnTo>
                    <a:lnTo>
                      <a:pt x="148" y="200"/>
                    </a:lnTo>
                    <a:lnTo>
                      <a:pt x="144" y="192"/>
                    </a:lnTo>
                    <a:lnTo>
                      <a:pt x="136" y="186"/>
                    </a:lnTo>
                    <a:lnTo>
                      <a:pt x="128" y="184"/>
                    </a:lnTo>
                    <a:lnTo>
                      <a:pt x="128" y="184"/>
                    </a:lnTo>
                    <a:lnTo>
                      <a:pt x="120" y="184"/>
                    </a:lnTo>
                    <a:lnTo>
                      <a:pt x="112" y="188"/>
                    </a:lnTo>
                    <a:lnTo>
                      <a:pt x="108" y="196"/>
                    </a:lnTo>
                    <a:lnTo>
                      <a:pt x="106" y="204"/>
                    </a:lnTo>
                    <a:lnTo>
                      <a:pt x="106" y="300"/>
                    </a:lnTo>
                    <a:lnTo>
                      <a:pt x="60" y="296"/>
                    </a:lnTo>
                    <a:lnTo>
                      <a:pt x="60" y="138"/>
                    </a:lnTo>
                    <a:lnTo>
                      <a:pt x="118" y="86"/>
                    </a:lnTo>
                    <a:lnTo>
                      <a:pt x="210" y="182"/>
                    </a:lnTo>
                    <a:lnTo>
                      <a:pt x="210" y="310"/>
                    </a:lnTo>
                    <a:close/>
                    <a:moveTo>
                      <a:pt x="272" y="28"/>
                    </a:moveTo>
                    <a:lnTo>
                      <a:pt x="286" y="36"/>
                    </a:lnTo>
                    <a:lnTo>
                      <a:pt x="264" y="46"/>
                    </a:lnTo>
                    <a:lnTo>
                      <a:pt x="250" y="40"/>
                    </a:lnTo>
                    <a:lnTo>
                      <a:pt x="272" y="28"/>
                    </a:lnTo>
                    <a:close/>
                    <a:moveTo>
                      <a:pt x="294" y="48"/>
                    </a:moveTo>
                    <a:lnTo>
                      <a:pt x="294" y="124"/>
                    </a:lnTo>
                    <a:lnTo>
                      <a:pt x="272" y="136"/>
                    </a:lnTo>
                    <a:lnTo>
                      <a:pt x="272" y="60"/>
                    </a:lnTo>
                    <a:lnTo>
                      <a:pt x="294" y="48"/>
                    </a:lnTo>
                    <a:close/>
                    <a:moveTo>
                      <a:pt x="240" y="52"/>
                    </a:moveTo>
                    <a:lnTo>
                      <a:pt x="256" y="60"/>
                    </a:lnTo>
                    <a:lnTo>
                      <a:pt x="256" y="136"/>
                    </a:lnTo>
                    <a:lnTo>
                      <a:pt x="240" y="128"/>
                    </a:lnTo>
                    <a:lnTo>
                      <a:pt x="240" y="52"/>
                    </a:lnTo>
                    <a:close/>
                    <a:moveTo>
                      <a:pt x="306" y="266"/>
                    </a:moveTo>
                    <a:lnTo>
                      <a:pt x="230" y="304"/>
                    </a:lnTo>
                    <a:lnTo>
                      <a:pt x="230" y="204"/>
                    </a:lnTo>
                    <a:lnTo>
                      <a:pt x="230" y="204"/>
                    </a:lnTo>
                    <a:lnTo>
                      <a:pt x="236" y="206"/>
                    </a:lnTo>
                    <a:lnTo>
                      <a:pt x="236" y="206"/>
                    </a:lnTo>
                    <a:lnTo>
                      <a:pt x="240" y="204"/>
                    </a:lnTo>
                    <a:lnTo>
                      <a:pt x="306" y="170"/>
                    </a:lnTo>
                    <a:lnTo>
                      <a:pt x="306" y="26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83" name="Group 23"/>
            <p:cNvGrpSpPr/>
            <p:nvPr/>
          </p:nvGrpSpPr>
          <p:grpSpPr>
            <a:xfrm>
              <a:off x="5269293" y="2107689"/>
              <a:ext cx="345459" cy="345459"/>
              <a:chOff x="5792179" y="2274454"/>
              <a:chExt cx="611999" cy="612000"/>
            </a:xfrm>
          </p:grpSpPr>
          <p:sp>
            <p:nvSpPr>
              <p:cNvPr id="223" name="Oval 63"/>
              <p:cNvSpPr/>
              <p:nvPr/>
            </p:nvSpPr>
            <p:spPr bwMode="ltGray">
              <a:xfrm>
                <a:off x="5792179" y="2274454"/>
                <a:ext cx="611999" cy="6120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24" name="Freeform 5015"/>
              <p:cNvSpPr>
                <a:spLocks noEditPoints="1"/>
              </p:cNvSpPr>
              <p:nvPr/>
            </p:nvSpPr>
            <p:spPr bwMode="auto">
              <a:xfrm>
                <a:off x="5922339" y="2365494"/>
                <a:ext cx="309760" cy="438019"/>
              </a:xfrm>
              <a:custGeom>
                <a:avLst/>
                <a:gdLst>
                  <a:gd name="T0" fmla="*/ 70 w 256"/>
                  <a:gd name="T1" fmla="*/ 340 h 362"/>
                  <a:gd name="T2" fmla="*/ 56 w 256"/>
                  <a:gd name="T3" fmla="*/ 360 h 362"/>
                  <a:gd name="T4" fmla="*/ 40 w 256"/>
                  <a:gd name="T5" fmla="*/ 360 h 362"/>
                  <a:gd name="T6" fmla="*/ 26 w 256"/>
                  <a:gd name="T7" fmla="*/ 340 h 362"/>
                  <a:gd name="T8" fmla="*/ 186 w 256"/>
                  <a:gd name="T9" fmla="*/ 316 h 362"/>
                  <a:gd name="T10" fmla="*/ 188 w 256"/>
                  <a:gd name="T11" fmla="*/ 350 h 362"/>
                  <a:gd name="T12" fmla="*/ 208 w 256"/>
                  <a:gd name="T13" fmla="*/ 362 h 362"/>
                  <a:gd name="T14" fmla="*/ 224 w 256"/>
                  <a:gd name="T15" fmla="*/ 356 h 362"/>
                  <a:gd name="T16" fmla="*/ 230 w 256"/>
                  <a:gd name="T17" fmla="*/ 316 h 362"/>
                  <a:gd name="T18" fmla="*/ 256 w 256"/>
                  <a:gd name="T19" fmla="*/ 288 h 362"/>
                  <a:gd name="T20" fmla="*/ 252 w 256"/>
                  <a:gd name="T21" fmla="*/ 298 h 362"/>
                  <a:gd name="T22" fmla="*/ 16 w 256"/>
                  <a:gd name="T23" fmla="*/ 304 h 362"/>
                  <a:gd name="T24" fmla="*/ 4 w 256"/>
                  <a:gd name="T25" fmla="*/ 298 h 362"/>
                  <a:gd name="T26" fmla="*/ 0 w 256"/>
                  <a:gd name="T27" fmla="*/ 68 h 362"/>
                  <a:gd name="T28" fmla="*/ 0 w 256"/>
                  <a:gd name="T29" fmla="*/ 66 h 362"/>
                  <a:gd name="T30" fmla="*/ 0 w 256"/>
                  <a:gd name="T31" fmla="*/ 62 h 362"/>
                  <a:gd name="T32" fmla="*/ 0 w 256"/>
                  <a:gd name="T33" fmla="*/ 62 h 362"/>
                  <a:gd name="T34" fmla="*/ 22 w 256"/>
                  <a:gd name="T35" fmla="*/ 10 h 362"/>
                  <a:gd name="T36" fmla="*/ 28 w 256"/>
                  <a:gd name="T37" fmla="*/ 2 h 362"/>
                  <a:gd name="T38" fmla="*/ 220 w 256"/>
                  <a:gd name="T39" fmla="*/ 0 h 362"/>
                  <a:gd name="T40" fmla="*/ 228 w 256"/>
                  <a:gd name="T41" fmla="*/ 2 h 362"/>
                  <a:gd name="T42" fmla="*/ 256 w 256"/>
                  <a:gd name="T43" fmla="*/ 62 h 362"/>
                  <a:gd name="T44" fmla="*/ 256 w 256"/>
                  <a:gd name="T45" fmla="*/ 62 h 362"/>
                  <a:gd name="T46" fmla="*/ 256 w 256"/>
                  <a:gd name="T47" fmla="*/ 62 h 362"/>
                  <a:gd name="T48" fmla="*/ 256 w 256"/>
                  <a:gd name="T49" fmla="*/ 66 h 362"/>
                  <a:gd name="T50" fmla="*/ 256 w 256"/>
                  <a:gd name="T51" fmla="*/ 68 h 362"/>
                  <a:gd name="T52" fmla="*/ 62 w 256"/>
                  <a:gd name="T53" fmla="*/ 250 h 362"/>
                  <a:gd name="T54" fmla="*/ 52 w 256"/>
                  <a:gd name="T55" fmla="*/ 240 h 362"/>
                  <a:gd name="T56" fmla="*/ 32 w 256"/>
                  <a:gd name="T57" fmla="*/ 244 h 362"/>
                  <a:gd name="T58" fmla="*/ 26 w 256"/>
                  <a:gd name="T59" fmla="*/ 258 h 362"/>
                  <a:gd name="T60" fmla="*/ 32 w 256"/>
                  <a:gd name="T61" fmla="*/ 270 h 362"/>
                  <a:gd name="T62" fmla="*/ 44 w 256"/>
                  <a:gd name="T63" fmla="*/ 276 h 362"/>
                  <a:gd name="T64" fmla="*/ 58 w 256"/>
                  <a:gd name="T65" fmla="*/ 270 h 362"/>
                  <a:gd name="T66" fmla="*/ 62 w 256"/>
                  <a:gd name="T67" fmla="*/ 258 h 362"/>
                  <a:gd name="T68" fmla="*/ 128 w 256"/>
                  <a:gd name="T69" fmla="*/ 228 h 362"/>
                  <a:gd name="T70" fmla="*/ 186 w 256"/>
                  <a:gd name="T71" fmla="*/ 222 h 362"/>
                  <a:gd name="T72" fmla="*/ 228 w 256"/>
                  <a:gd name="T73" fmla="*/ 204 h 362"/>
                  <a:gd name="T74" fmla="*/ 228 w 256"/>
                  <a:gd name="T75" fmla="*/ 72 h 362"/>
                  <a:gd name="T76" fmla="*/ 212 w 256"/>
                  <a:gd name="T77" fmla="*/ 30 h 362"/>
                  <a:gd name="T78" fmla="*/ 52 w 256"/>
                  <a:gd name="T79" fmla="*/ 22 h 362"/>
                  <a:gd name="T80" fmla="*/ 44 w 256"/>
                  <a:gd name="T81" fmla="*/ 30 h 362"/>
                  <a:gd name="T82" fmla="*/ 28 w 256"/>
                  <a:gd name="T83" fmla="*/ 72 h 362"/>
                  <a:gd name="T84" fmla="*/ 28 w 256"/>
                  <a:gd name="T85" fmla="*/ 204 h 362"/>
                  <a:gd name="T86" fmla="*/ 70 w 256"/>
                  <a:gd name="T87" fmla="*/ 222 h 362"/>
                  <a:gd name="T88" fmla="*/ 128 w 256"/>
                  <a:gd name="T89" fmla="*/ 228 h 362"/>
                  <a:gd name="T90" fmla="*/ 230 w 256"/>
                  <a:gd name="T91" fmla="*/ 258 h 362"/>
                  <a:gd name="T92" fmla="*/ 224 w 256"/>
                  <a:gd name="T93" fmla="*/ 244 h 362"/>
                  <a:gd name="T94" fmla="*/ 204 w 256"/>
                  <a:gd name="T95" fmla="*/ 240 h 362"/>
                  <a:gd name="T96" fmla="*/ 194 w 256"/>
                  <a:gd name="T97" fmla="*/ 250 h 362"/>
                  <a:gd name="T98" fmla="*/ 194 w 256"/>
                  <a:gd name="T99" fmla="*/ 264 h 362"/>
                  <a:gd name="T100" fmla="*/ 204 w 256"/>
                  <a:gd name="T101" fmla="*/ 274 h 362"/>
                  <a:gd name="T102" fmla="*/ 218 w 256"/>
                  <a:gd name="T103" fmla="*/ 274 h 362"/>
                  <a:gd name="T104" fmla="*/ 228 w 256"/>
                  <a:gd name="T105" fmla="*/ 264 h 362"/>
                  <a:gd name="T106" fmla="*/ 200 w 256"/>
                  <a:gd name="T107" fmla="*/ 54 h 362"/>
                  <a:gd name="T108" fmla="*/ 196 w 256"/>
                  <a:gd name="T109" fmla="*/ 44 h 362"/>
                  <a:gd name="T110" fmla="*/ 70 w 256"/>
                  <a:gd name="T111" fmla="*/ 40 h 362"/>
                  <a:gd name="T112" fmla="*/ 60 w 256"/>
                  <a:gd name="T113" fmla="*/ 44 h 362"/>
                  <a:gd name="T114" fmla="*/ 56 w 256"/>
                  <a:gd name="T115" fmla="*/ 54 h 362"/>
                  <a:gd name="T116" fmla="*/ 64 w 256"/>
                  <a:gd name="T117" fmla="*/ 68 h 362"/>
                  <a:gd name="T118" fmla="*/ 186 w 256"/>
                  <a:gd name="T119" fmla="*/ 68 h 362"/>
                  <a:gd name="T120" fmla="*/ 198 w 256"/>
                  <a:gd name="T121" fmla="*/ 6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6" h="362">
                    <a:moveTo>
                      <a:pt x="70" y="316"/>
                    </a:moveTo>
                    <a:lnTo>
                      <a:pt x="70" y="340"/>
                    </a:lnTo>
                    <a:lnTo>
                      <a:pt x="70" y="340"/>
                    </a:lnTo>
                    <a:lnTo>
                      <a:pt x="68" y="350"/>
                    </a:lnTo>
                    <a:lnTo>
                      <a:pt x="64" y="356"/>
                    </a:lnTo>
                    <a:lnTo>
                      <a:pt x="56" y="360"/>
                    </a:lnTo>
                    <a:lnTo>
                      <a:pt x="48" y="362"/>
                    </a:lnTo>
                    <a:lnTo>
                      <a:pt x="48" y="362"/>
                    </a:lnTo>
                    <a:lnTo>
                      <a:pt x="40" y="360"/>
                    </a:lnTo>
                    <a:lnTo>
                      <a:pt x="32" y="356"/>
                    </a:lnTo>
                    <a:lnTo>
                      <a:pt x="28" y="350"/>
                    </a:lnTo>
                    <a:lnTo>
                      <a:pt x="26" y="340"/>
                    </a:lnTo>
                    <a:lnTo>
                      <a:pt x="26" y="316"/>
                    </a:lnTo>
                    <a:lnTo>
                      <a:pt x="70" y="316"/>
                    </a:lnTo>
                    <a:close/>
                    <a:moveTo>
                      <a:pt x="186" y="316"/>
                    </a:moveTo>
                    <a:lnTo>
                      <a:pt x="186" y="340"/>
                    </a:lnTo>
                    <a:lnTo>
                      <a:pt x="186" y="340"/>
                    </a:lnTo>
                    <a:lnTo>
                      <a:pt x="188" y="350"/>
                    </a:lnTo>
                    <a:lnTo>
                      <a:pt x="192" y="356"/>
                    </a:lnTo>
                    <a:lnTo>
                      <a:pt x="200" y="360"/>
                    </a:lnTo>
                    <a:lnTo>
                      <a:pt x="208" y="362"/>
                    </a:lnTo>
                    <a:lnTo>
                      <a:pt x="208" y="362"/>
                    </a:lnTo>
                    <a:lnTo>
                      <a:pt x="216" y="360"/>
                    </a:lnTo>
                    <a:lnTo>
                      <a:pt x="224" y="356"/>
                    </a:lnTo>
                    <a:lnTo>
                      <a:pt x="228" y="350"/>
                    </a:lnTo>
                    <a:lnTo>
                      <a:pt x="230" y="340"/>
                    </a:lnTo>
                    <a:lnTo>
                      <a:pt x="230" y="316"/>
                    </a:lnTo>
                    <a:lnTo>
                      <a:pt x="186" y="316"/>
                    </a:lnTo>
                    <a:close/>
                    <a:moveTo>
                      <a:pt x="256" y="68"/>
                    </a:moveTo>
                    <a:lnTo>
                      <a:pt x="256" y="288"/>
                    </a:lnTo>
                    <a:lnTo>
                      <a:pt x="256" y="288"/>
                    </a:lnTo>
                    <a:lnTo>
                      <a:pt x="256" y="294"/>
                    </a:lnTo>
                    <a:lnTo>
                      <a:pt x="252" y="298"/>
                    </a:lnTo>
                    <a:lnTo>
                      <a:pt x="246" y="302"/>
                    </a:lnTo>
                    <a:lnTo>
                      <a:pt x="240" y="304"/>
                    </a:lnTo>
                    <a:lnTo>
                      <a:pt x="16" y="304"/>
                    </a:lnTo>
                    <a:lnTo>
                      <a:pt x="16" y="304"/>
                    </a:lnTo>
                    <a:lnTo>
                      <a:pt x="10" y="302"/>
                    </a:lnTo>
                    <a:lnTo>
                      <a:pt x="4" y="298"/>
                    </a:lnTo>
                    <a:lnTo>
                      <a:pt x="0" y="294"/>
                    </a:lnTo>
                    <a:lnTo>
                      <a:pt x="0" y="288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220" y="0"/>
                    </a:lnTo>
                    <a:lnTo>
                      <a:pt x="220" y="0"/>
                    </a:lnTo>
                    <a:lnTo>
                      <a:pt x="224" y="0"/>
                    </a:lnTo>
                    <a:lnTo>
                      <a:pt x="228" y="2"/>
                    </a:lnTo>
                    <a:lnTo>
                      <a:pt x="232" y="6"/>
                    </a:lnTo>
                    <a:lnTo>
                      <a:pt x="234" y="10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6"/>
                    </a:lnTo>
                    <a:lnTo>
                      <a:pt x="256" y="66"/>
                    </a:lnTo>
                    <a:lnTo>
                      <a:pt x="256" y="66"/>
                    </a:lnTo>
                    <a:lnTo>
                      <a:pt x="256" y="66"/>
                    </a:lnTo>
                    <a:lnTo>
                      <a:pt x="256" y="68"/>
                    </a:lnTo>
                    <a:lnTo>
                      <a:pt x="256" y="68"/>
                    </a:lnTo>
                    <a:close/>
                    <a:moveTo>
                      <a:pt x="62" y="258"/>
                    </a:moveTo>
                    <a:lnTo>
                      <a:pt x="62" y="258"/>
                    </a:lnTo>
                    <a:lnTo>
                      <a:pt x="62" y="250"/>
                    </a:lnTo>
                    <a:lnTo>
                      <a:pt x="58" y="244"/>
                    </a:lnTo>
                    <a:lnTo>
                      <a:pt x="58" y="244"/>
                    </a:lnTo>
                    <a:lnTo>
                      <a:pt x="52" y="240"/>
                    </a:lnTo>
                    <a:lnTo>
                      <a:pt x="44" y="240"/>
                    </a:lnTo>
                    <a:lnTo>
                      <a:pt x="38" y="240"/>
                    </a:lnTo>
                    <a:lnTo>
                      <a:pt x="32" y="244"/>
                    </a:lnTo>
                    <a:lnTo>
                      <a:pt x="32" y="244"/>
                    </a:lnTo>
                    <a:lnTo>
                      <a:pt x="28" y="250"/>
                    </a:lnTo>
                    <a:lnTo>
                      <a:pt x="26" y="258"/>
                    </a:lnTo>
                    <a:lnTo>
                      <a:pt x="26" y="258"/>
                    </a:lnTo>
                    <a:lnTo>
                      <a:pt x="28" y="264"/>
                    </a:lnTo>
                    <a:lnTo>
                      <a:pt x="32" y="270"/>
                    </a:lnTo>
                    <a:lnTo>
                      <a:pt x="32" y="270"/>
                    </a:lnTo>
                    <a:lnTo>
                      <a:pt x="38" y="274"/>
                    </a:lnTo>
                    <a:lnTo>
                      <a:pt x="44" y="276"/>
                    </a:lnTo>
                    <a:lnTo>
                      <a:pt x="44" y="276"/>
                    </a:lnTo>
                    <a:lnTo>
                      <a:pt x="52" y="274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62" y="264"/>
                    </a:lnTo>
                    <a:lnTo>
                      <a:pt x="62" y="258"/>
                    </a:lnTo>
                    <a:lnTo>
                      <a:pt x="62" y="258"/>
                    </a:lnTo>
                    <a:close/>
                    <a:moveTo>
                      <a:pt x="128" y="228"/>
                    </a:moveTo>
                    <a:lnTo>
                      <a:pt x="128" y="228"/>
                    </a:lnTo>
                    <a:lnTo>
                      <a:pt x="148" y="228"/>
                    </a:lnTo>
                    <a:lnTo>
                      <a:pt x="168" y="226"/>
                    </a:lnTo>
                    <a:lnTo>
                      <a:pt x="186" y="222"/>
                    </a:lnTo>
                    <a:lnTo>
                      <a:pt x="200" y="216"/>
                    </a:lnTo>
                    <a:lnTo>
                      <a:pt x="220" y="208"/>
                    </a:lnTo>
                    <a:lnTo>
                      <a:pt x="228" y="204"/>
                    </a:lnTo>
                    <a:lnTo>
                      <a:pt x="228" y="72"/>
                    </a:lnTo>
                    <a:lnTo>
                      <a:pt x="228" y="72"/>
                    </a:lnTo>
                    <a:lnTo>
                      <a:pt x="228" y="72"/>
                    </a:lnTo>
                    <a:lnTo>
                      <a:pt x="228" y="70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0" y="24"/>
                    </a:lnTo>
                    <a:lnTo>
                      <a:pt x="204" y="22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46" y="24"/>
                    </a:lnTo>
                    <a:lnTo>
                      <a:pt x="44" y="30"/>
                    </a:lnTo>
                    <a:lnTo>
                      <a:pt x="28" y="70"/>
                    </a:lnTo>
                    <a:lnTo>
                      <a:pt x="28" y="70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28" y="204"/>
                    </a:lnTo>
                    <a:lnTo>
                      <a:pt x="28" y="204"/>
                    </a:lnTo>
                    <a:lnTo>
                      <a:pt x="36" y="208"/>
                    </a:lnTo>
                    <a:lnTo>
                      <a:pt x="56" y="216"/>
                    </a:lnTo>
                    <a:lnTo>
                      <a:pt x="70" y="222"/>
                    </a:lnTo>
                    <a:lnTo>
                      <a:pt x="88" y="226"/>
                    </a:lnTo>
                    <a:lnTo>
                      <a:pt x="108" y="228"/>
                    </a:lnTo>
                    <a:lnTo>
                      <a:pt x="128" y="228"/>
                    </a:lnTo>
                    <a:lnTo>
                      <a:pt x="128" y="228"/>
                    </a:lnTo>
                    <a:close/>
                    <a:moveTo>
                      <a:pt x="230" y="258"/>
                    </a:moveTo>
                    <a:lnTo>
                      <a:pt x="230" y="258"/>
                    </a:lnTo>
                    <a:lnTo>
                      <a:pt x="228" y="250"/>
                    </a:lnTo>
                    <a:lnTo>
                      <a:pt x="224" y="244"/>
                    </a:lnTo>
                    <a:lnTo>
                      <a:pt x="224" y="244"/>
                    </a:lnTo>
                    <a:lnTo>
                      <a:pt x="218" y="240"/>
                    </a:lnTo>
                    <a:lnTo>
                      <a:pt x="212" y="240"/>
                    </a:lnTo>
                    <a:lnTo>
                      <a:pt x="204" y="240"/>
                    </a:lnTo>
                    <a:lnTo>
                      <a:pt x="198" y="244"/>
                    </a:lnTo>
                    <a:lnTo>
                      <a:pt x="198" y="244"/>
                    </a:lnTo>
                    <a:lnTo>
                      <a:pt x="194" y="250"/>
                    </a:lnTo>
                    <a:lnTo>
                      <a:pt x="194" y="258"/>
                    </a:lnTo>
                    <a:lnTo>
                      <a:pt x="194" y="258"/>
                    </a:lnTo>
                    <a:lnTo>
                      <a:pt x="194" y="264"/>
                    </a:lnTo>
                    <a:lnTo>
                      <a:pt x="198" y="270"/>
                    </a:lnTo>
                    <a:lnTo>
                      <a:pt x="198" y="270"/>
                    </a:lnTo>
                    <a:lnTo>
                      <a:pt x="204" y="274"/>
                    </a:lnTo>
                    <a:lnTo>
                      <a:pt x="212" y="276"/>
                    </a:lnTo>
                    <a:lnTo>
                      <a:pt x="212" y="276"/>
                    </a:lnTo>
                    <a:lnTo>
                      <a:pt x="218" y="274"/>
                    </a:lnTo>
                    <a:lnTo>
                      <a:pt x="224" y="270"/>
                    </a:lnTo>
                    <a:lnTo>
                      <a:pt x="224" y="270"/>
                    </a:lnTo>
                    <a:lnTo>
                      <a:pt x="228" y="264"/>
                    </a:lnTo>
                    <a:lnTo>
                      <a:pt x="230" y="258"/>
                    </a:lnTo>
                    <a:lnTo>
                      <a:pt x="230" y="258"/>
                    </a:lnTo>
                    <a:close/>
                    <a:moveTo>
                      <a:pt x="200" y="54"/>
                    </a:moveTo>
                    <a:lnTo>
                      <a:pt x="200" y="54"/>
                    </a:lnTo>
                    <a:lnTo>
                      <a:pt x="198" y="48"/>
                    </a:lnTo>
                    <a:lnTo>
                      <a:pt x="196" y="44"/>
                    </a:lnTo>
                    <a:lnTo>
                      <a:pt x="192" y="42"/>
                    </a:lnTo>
                    <a:lnTo>
                      <a:pt x="186" y="40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64" y="42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4"/>
                    </a:lnTo>
                    <a:lnTo>
                      <a:pt x="56" y="54"/>
                    </a:lnTo>
                    <a:lnTo>
                      <a:pt x="58" y="60"/>
                    </a:lnTo>
                    <a:lnTo>
                      <a:pt x="60" y="64"/>
                    </a:lnTo>
                    <a:lnTo>
                      <a:pt x="64" y="68"/>
                    </a:lnTo>
                    <a:lnTo>
                      <a:pt x="70" y="68"/>
                    </a:lnTo>
                    <a:lnTo>
                      <a:pt x="186" y="68"/>
                    </a:lnTo>
                    <a:lnTo>
                      <a:pt x="186" y="68"/>
                    </a:lnTo>
                    <a:lnTo>
                      <a:pt x="192" y="68"/>
                    </a:lnTo>
                    <a:lnTo>
                      <a:pt x="196" y="64"/>
                    </a:lnTo>
                    <a:lnTo>
                      <a:pt x="198" y="60"/>
                    </a:lnTo>
                    <a:lnTo>
                      <a:pt x="200" y="54"/>
                    </a:lnTo>
                    <a:lnTo>
                      <a:pt x="200" y="5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84" name="Group 24"/>
            <p:cNvGrpSpPr/>
            <p:nvPr/>
          </p:nvGrpSpPr>
          <p:grpSpPr>
            <a:xfrm>
              <a:off x="8007802" y="4726212"/>
              <a:ext cx="345459" cy="345459"/>
              <a:chOff x="5841076" y="2258092"/>
              <a:chExt cx="611999" cy="612000"/>
            </a:xfrm>
          </p:grpSpPr>
          <p:sp>
            <p:nvSpPr>
              <p:cNvPr id="221" name="Oval 61"/>
              <p:cNvSpPr/>
              <p:nvPr/>
            </p:nvSpPr>
            <p:spPr bwMode="ltGray">
              <a:xfrm>
                <a:off x="5841076" y="2258092"/>
                <a:ext cx="611999" cy="6120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22" name="Freeform 5015"/>
              <p:cNvSpPr>
                <a:spLocks noEditPoints="1"/>
              </p:cNvSpPr>
              <p:nvPr/>
            </p:nvSpPr>
            <p:spPr bwMode="auto">
              <a:xfrm>
                <a:off x="5987786" y="2349133"/>
                <a:ext cx="309759" cy="438019"/>
              </a:xfrm>
              <a:custGeom>
                <a:avLst/>
                <a:gdLst>
                  <a:gd name="T0" fmla="*/ 70 w 256"/>
                  <a:gd name="T1" fmla="*/ 340 h 362"/>
                  <a:gd name="T2" fmla="*/ 56 w 256"/>
                  <a:gd name="T3" fmla="*/ 360 h 362"/>
                  <a:gd name="T4" fmla="*/ 40 w 256"/>
                  <a:gd name="T5" fmla="*/ 360 h 362"/>
                  <a:gd name="T6" fmla="*/ 26 w 256"/>
                  <a:gd name="T7" fmla="*/ 340 h 362"/>
                  <a:gd name="T8" fmla="*/ 186 w 256"/>
                  <a:gd name="T9" fmla="*/ 316 h 362"/>
                  <a:gd name="T10" fmla="*/ 188 w 256"/>
                  <a:gd name="T11" fmla="*/ 350 h 362"/>
                  <a:gd name="T12" fmla="*/ 208 w 256"/>
                  <a:gd name="T13" fmla="*/ 362 h 362"/>
                  <a:gd name="T14" fmla="*/ 224 w 256"/>
                  <a:gd name="T15" fmla="*/ 356 h 362"/>
                  <a:gd name="T16" fmla="*/ 230 w 256"/>
                  <a:gd name="T17" fmla="*/ 316 h 362"/>
                  <a:gd name="T18" fmla="*/ 256 w 256"/>
                  <a:gd name="T19" fmla="*/ 288 h 362"/>
                  <a:gd name="T20" fmla="*/ 252 w 256"/>
                  <a:gd name="T21" fmla="*/ 298 h 362"/>
                  <a:gd name="T22" fmla="*/ 16 w 256"/>
                  <a:gd name="T23" fmla="*/ 304 h 362"/>
                  <a:gd name="T24" fmla="*/ 4 w 256"/>
                  <a:gd name="T25" fmla="*/ 298 h 362"/>
                  <a:gd name="T26" fmla="*/ 0 w 256"/>
                  <a:gd name="T27" fmla="*/ 68 h 362"/>
                  <a:gd name="T28" fmla="*/ 0 w 256"/>
                  <a:gd name="T29" fmla="*/ 66 h 362"/>
                  <a:gd name="T30" fmla="*/ 0 w 256"/>
                  <a:gd name="T31" fmla="*/ 62 h 362"/>
                  <a:gd name="T32" fmla="*/ 0 w 256"/>
                  <a:gd name="T33" fmla="*/ 62 h 362"/>
                  <a:gd name="T34" fmla="*/ 22 w 256"/>
                  <a:gd name="T35" fmla="*/ 10 h 362"/>
                  <a:gd name="T36" fmla="*/ 28 w 256"/>
                  <a:gd name="T37" fmla="*/ 2 h 362"/>
                  <a:gd name="T38" fmla="*/ 220 w 256"/>
                  <a:gd name="T39" fmla="*/ 0 h 362"/>
                  <a:gd name="T40" fmla="*/ 228 w 256"/>
                  <a:gd name="T41" fmla="*/ 2 h 362"/>
                  <a:gd name="T42" fmla="*/ 256 w 256"/>
                  <a:gd name="T43" fmla="*/ 62 h 362"/>
                  <a:gd name="T44" fmla="*/ 256 w 256"/>
                  <a:gd name="T45" fmla="*/ 62 h 362"/>
                  <a:gd name="T46" fmla="*/ 256 w 256"/>
                  <a:gd name="T47" fmla="*/ 62 h 362"/>
                  <a:gd name="T48" fmla="*/ 256 w 256"/>
                  <a:gd name="T49" fmla="*/ 66 h 362"/>
                  <a:gd name="T50" fmla="*/ 256 w 256"/>
                  <a:gd name="T51" fmla="*/ 68 h 362"/>
                  <a:gd name="T52" fmla="*/ 62 w 256"/>
                  <a:gd name="T53" fmla="*/ 250 h 362"/>
                  <a:gd name="T54" fmla="*/ 52 w 256"/>
                  <a:gd name="T55" fmla="*/ 240 h 362"/>
                  <a:gd name="T56" fmla="*/ 32 w 256"/>
                  <a:gd name="T57" fmla="*/ 244 h 362"/>
                  <a:gd name="T58" fmla="*/ 26 w 256"/>
                  <a:gd name="T59" fmla="*/ 258 h 362"/>
                  <a:gd name="T60" fmla="*/ 32 w 256"/>
                  <a:gd name="T61" fmla="*/ 270 h 362"/>
                  <a:gd name="T62" fmla="*/ 44 w 256"/>
                  <a:gd name="T63" fmla="*/ 276 h 362"/>
                  <a:gd name="T64" fmla="*/ 58 w 256"/>
                  <a:gd name="T65" fmla="*/ 270 h 362"/>
                  <a:gd name="T66" fmla="*/ 62 w 256"/>
                  <a:gd name="T67" fmla="*/ 258 h 362"/>
                  <a:gd name="T68" fmla="*/ 128 w 256"/>
                  <a:gd name="T69" fmla="*/ 228 h 362"/>
                  <a:gd name="T70" fmla="*/ 186 w 256"/>
                  <a:gd name="T71" fmla="*/ 222 h 362"/>
                  <a:gd name="T72" fmla="*/ 228 w 256"/>
                  <a:gd name="T73" fmla="*/ 204 h 362"/>
                  <a:gd name="T74" fmla="*/ 228 w 256"/>
                  <a:gd name="T75" fmla="*/ 72 h 362"/>
                  <a:gd name="T76" fmla="*/ 212 w 256"/>
                  <a:gd name="T77" fmla="*/ 30 h 362"/>
                  <a:gd name="T78" fmla="*/ 52 w 256"/>
                  <a:gd name="T79" fmla="*/ 22 h 362"/>
                  <a:gd name="T80" fmla="*/ 44 w 256"/>
                  <a:gd name="T81" fmla="*/ 30 h 362"/>
                  <a:gd name="T82" fmla="*/ 28 w 256"/>
                  <a:gd name="T83" fmla="*/ 72 h 362"/>
                  <a:gd name="T84" fmla="*/ 28 w 256"/>
                  <a:gd name="T85" fmla="*/ 204 h 362"/>
                  <a:gd name="T86" fmla="*/ 70 w 256"/>
                  <a:gd name="T87" fmla="*/ 222 h 362"/>
                  <a:gd name="T88" fmla="*/ 128 w 256"/>
                  <a:gd name="T89" fmla="*/ 228 h 362"/>
                  <a:gd name="T90" fmla="*/ 230 w 256"/>
                  <a:gd name="T91" fmla="*/ 258 h 362"/>
                  <a:gd name="T92" fmla="*/ 224 w 256"/>
                  <a:gd name="T93" fmla="*/ 244 h 362"/>
                  <a:gd name="T94" fmla="*/ 204 w 256"/>
                  <a:gd name="T95" fmla="*/ 240 h 362"/>
                  <a:gd name="T96" fmla="*/ 194 w 256"/>
                  <a:gd name="T97" fmla="*/ 250 h 362"/>
                  <a:gd name="T98" fmla="*/ 194 w 256"/>
                  <a:gd name="T99" fmla="*/ 264 h 362"/>
                  <a:gd name="T100" fmla="*/ 204 w 256"/>
                  <a:gd name="T101" fmla="*/ 274 h 362"/>
                  <a:gd name="T102" fmla="*/ 218 w 256"/>
                  <a:gd name="T103" fmla="*/ 274 h 362"/>
                  <a:gd name="T104" fmla="*/ 228 w 256"/>
                  <a:gd name="T105" fmla="*/ 264 h 362"/>
                  <a:gd name="T106" fmla="*/ 200 w 256"/>
                  <a:gd name="T107" fmla="*/ 54 h 362"/>
                  <a:gd name="T108" fmla="*/ 196 w 256"/>
                  <a:gd name="T109" fmla="*/ 44 h 362"/>
                  <a:gd name="T110" fmla="*/ 70 w 256"/>
                  <a:gd name="T111" fmla="*/ 40 h 362"/>
                  <a:gd name="T112" fmla="*/ 60 w 256"/>
                  <a:gd name="T113" fmla="*/ 44 h 362"/>
                  <a:gd name="T114" fmla="*/ 56 w 256"/>
                  <a:gd name="T115" fmla="*/ 54 h 362"/>
                  <a:gd name="T116" fmla="*/ 64 w 256"/>
                  <a:gd name="T117" fmla="*/ 68 h 362"/>
                  <a:gd name="T118" fmla="*/ 186 w 256"/>
                  <a:gd name="T119" fmla="*/ 68 h 362"/>
                  <a:gd name="T120" fmla="*/ 198 w 256"/>
                  <a:gd name="T121" fmla="*/ 6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6" h="362">
                    <a:moveTo>
                      <a:pt x="70" y="316"/>
                    </a:moveTo>
                    <a:lnTo>
                      <a:pt x="70" y="340"/>
                    </a:lnTo>
                    <a:lnTo>
                      <a:pt x="70" y="340"/>
                    </a:lnTo>
                    <a:lnTo>
                      <a:pt x="68" y="350"/>
                    </a:lnTo>
                    <a:lnTo>
                      <a:pt x="64" y="356"/>
                    </a:lnTo>
                    <a:lnTo>
                      <a:pt x="56" y="360"/>
                    </a:lnTo>
                    <a:lnTo>
                      <a:pt x="48" y="362"/>
                    </a:lnTo>
                    <a:lnTo>
                      <a:pt x="48" y="362"/>
                    </a:lnTo>
                    <a:lnTo>
                      <a:pt x="40" y="360"/>
                    </a:lnTo>
                    <a:lnTo>
                      <a:pt x="32" y="356"/>
                    </a:lnTo>
                    <a:lnTo>
                      <a:pt x="28" y="350"/>
                    </a:lnTo>
                    <a:lnTo>
                      <a:pt x="26" y="340"/>
                    </a:lnTo>
                    <a:lnTo>
                      <a:pt x="26" y="316"/>
                    </a:lnTo>
                    <a:lnTo>
                      <a:pt x="70" y="316"/>
                    </a:lnTo>
                    <a:close/>
                    <a:moveTo>
                      <a:pt x="186" y="316"/>
                    </a:moveTo>
                    <a:lnTo>
                      <a:pt x="186" y="340"/>
                    </a:lnTo>
                    <a:lnTo>
                      <a:pt x="186" y="340"/>
                    </a:lnTo>
                    <a:lnTo>
                      <a:pt x="188" y="350"/>
                    </a:lnTo>
                    <a:lnTo>
                      <a:pt x="192" y="356"/>
                    </a:lnTo>
                    <a:lnTo>
                      <a:pt x="200" y="360"/>
                    </a:lnTo>
                    <a:lnTo>
                      <a:pt x="208" y="362"/>
                    </a:lnTo>
                    <a:lnTo>
                      <a:pt x="208" y="362"/>
                    </a:lnTo>
                    <a:lnTo>
                      <a:pt x="216" y="360"/>
                    </a:lnTo>
                    <a:lnTo>
                      <a:pt x="224" y="356"/>
                    </a:lnTo>
                    <a:lnTo>
                      <a:pt x="228" y="350"/>
                    </a:lnTo>
                    <a:lnTo>
                      <a:pt x="230" y="340"/>
                    </a:lnTo>
                    <a:lnTo>
                      <a:pt x="230" y="316"/>
                    </a:lnTo>
                    <a:lnTo>
                      <a:pt x="186" y="316"/>
                    </a:lnTo>
                    <a:close/>
                    <a:moveTo>
                      <a:pt x="256" y="68"/>
                    </a:moveTo>
                    <a:lnTo>
                      <a:pt x="256" y="288"/>
                    </a:lnTo>
                    <a:lnTo>
                      <a:pt x="256" y="288"/>
                    </a:lnTo>
                    <a:lnTo>
                      <a:pt x="256" y="294"/>
                    </a:lnTo>
                    <a:lnTo>
                      <a:pt x="252" y="298"/>
                    </a:lnTo>
                    <a:lnTo>
                      <a:pt x="246" y="302"/>
                    </a:lnTo>
                    <a:lnTo>
                      <a:pt x="240" y="304"/>
                    </a:lnTo>
                    <a:lnTo>
                      <a:pt x="16" y="304"/>
                    </a:lnTo>
                    <a:lnTo>
                      <a:pt x="16" y="304"/>
                    </a:lnTo>
                    <a:lnTo>
                      <a:pt x="10" y="302"/>
                    </a:lnTo>
                    <a:lnTo>
                      <a:pt x="4" y="298"/>
                    </a:lnTo>
                    <a:lnTo>
                      <a:pt x="0" y="294"/>
                    </a:lnTo>
                    <a:lnTo>
                      <a:pt x="0" y="288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220" y="0"/>
                    </a:lnTo>
                    <a:lnTo>
                      <a:pt x="220" y="0"/>
                    </a:lnTo>
                    <a:lnTo>
                      <a:pt x="224" y="0"/>
                    </a:lnTo>
                    <a:lnTo>
                      <a:pt x="228" y="2"/>
                    </a:lnTo>
                    <a:lnTo>
                      <a:pt x="232" y="6"/>
                    </a:lnTo>
                    <a:lnTo>
                      <a:pt x="234" y="10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6" y="66"/>
                    </a:lnTo>
                    <a:lnTo>
                      <a:pt x="256" y="66"/>
                    </a:lnTo>
                    <a:lnTo>
                      <a:pt x="256" y="66"/>
                    </a:lnTo>
                    <a:lnTo>
                      <a:pt x="256" y="66"/>
                    </a:lnTo>
                    <a:lnTo>
                      <a:pt x="256" y="68"/>
                    </a:lnTo>
                    <a:lnTo>
                      <a:pt x="256" y="68"/>
                    </a:lnTo>
                    <a:close/>
                    <a:moveTo>
                      <a:pt x="62" y="258"/>
                    </a:moveTo>
                    <a:lnTo>
                      <a:pt x="62" y="258"/>
                    </a:lnTo>
                    <a:lnTo>
                      <a:pt x="62" y="250"/>
                    </a:lnTo>
                    <a:lnTo>
                      <a:pt x="58" y="244"/>
                    </a:lnTo>
                    <a:lnTo>
                      <a:pt x="58" y="244"/>
                    </a:lnTo>
                    <a:lnTo>
                      <a:pt x="52" y="240"/>
                    </a:lnTo>
                    <a:lnTo>
                      <a:pt x="44" y="240"/>
                    </a:lnTo>
                    <a:lnTo>
                      <a:pt x="38" y="240"/>
                    </a:lnTo>
                    <a:lnTo>
                      <a:pt x="32" y="244"/>
                    </a:lnTo>
                    <a:lnTo>
                      <a:pt x="32" y="244"/>
                    </a:lnTo>
                    <a:lnTo>
                      <a:pt x="28" y="250"/>
                    </a:lnTo>
                    <a:lnTo>
                      <a:pt x="26" y="258"/>
                    </a:lnTo>
                    <a:lnTo>
                      <a:pt x="26" y="258"/>
                    </a:lnTo>
                    <a:lnTo>
                      <a:pt x="28" y="264"/>
                    </a:lnTo>
                    <a:lnTo>
                      <a:pt x="32" y="270"/>
                    </a:lnTo>
                    <a:lnTo>
                      <a:pt x="32" y="270"/>
                    </a:lnTo>
                    <a:lnTo>
                      <a:pt x="38" y="274"/>
                    </a:lnTo>
                    <a:lnTo>
                      <a:pt x="44" y="276"/>
                    </a:lnTo>
                    <a:lnTo>
                      <a:pt x="44" y="276"/>
                    </a:lnTo>
                    <a:lnTo>
                      <a:pt x="52" y="274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62" y="264"/>
                    </a:lnTo>
                    <a:lnTo>
                      <a:pt x="62" y="258"/>
                    </a:lnTo>
                    <a:lnTo>
                      <a:pt x="62" y="258"/>
                    </a:lnTo>
                    <a:close/>
                    <a:moveTo>
                      <a:pt x="128" y="228"/>
                    </a:moveTo>
                    <a:lnTo>
                      <a:pt x="128" y="228"/>
                    </a:lnTo>
                    <a:lnTo>
                      <a:pt x="148" y="228"/>
                    </a:lnTo>
                    <a:lnTo>
                      <a:pt x="168" y="226"/>
                    </a:lnTo>
                    <a:lnTo>
                      <a:pt x="186" y="222"/>
                    </a:lnTo>
                    <a:lnTo>
                      <a:pt x="200" y="216"/>
                    </a:lnTo>
                    <a:lnTo>
                      <a:pt x="220" y="208"/>
                    </a:lnTo>
                    <a:lnTo>
                      <a:pt x="228" y="204"/>
                    </a:lnTo>
                    <a:lnTo>
                      <a:pt x="228" y="72"/>
                    </a:lnTo>
                    <a:lnTo>
                      <a:pt x="228" y="72"/>
                    </a:lnTo>
                    <a:lnTo>
                      <a:pt x="228" y="72"/>
                    </a:lnTo>
                    <a:lnTo>
                      <a:pt x="228" y="70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0" y="24"/>
                    </a:lnTo>
                    <a:lnTo>
                      <a:pt x="204" y="22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46" y="24"/>
                    </a:lnTo>
                    <a:lnTo>
                      <a:pt x="44" y="30"/>
                    </a:lnTo>
                    <a:lnTo>
                      <a:pt x="28" y="70"/>
                    </a:lnTo>
                    <a:lnTo>
                      <a:pt x="28" y="70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28" y="204"/>
                    </a:lnTo>
                    <a:lnTo>
                      <a:pt x="28" y="204"/>
                    </a:lnTo>
                    <a:lnTo>
                      <a:pt x="36" y="208"/>
                    </a:lnTo>
                    <a:lnTo>
                      <a:pt x="56" y="216"/>
                    </a:lnTo>
                    <a:lnTo>
                      <a:pt x="70" y="222"/>
                    </a:lnTo>
                    <a:lnTo>
                      <a:pt x="88" y="226"/>
                    </a:lnTo>
                    <a:lnTo>
                      <a:pt x="108" y="228"/>
                    </a:lnTo>
                    <a:lnTo>
                      <a:pt x="128" y="228"/>
                    </a:lnTo>
                    <a:lnTo>
                      <a:pt x="128" y="228"/>
                    </a:lnTo>
                    <a:close/>
                    <a:moveTo>
                      <a:pt x="230" y="258"/>
                    </a:moveTo>
                    <a:lnTo>
                      <a:pt x="230" y="258"/>
                    </a:lnTo>
                    <a:lnTo>
                      <a:pt x="228" y="250"/>
                    </a:lnTo>
                    <a:lnTo>
                      <a:pt x="224" y="244"/>
                    </a:lnTo>
                    <a:lnTo>
                      <a:pt x="224" y="244"/>
                    </a:lnTo>
                    <a:lnTo>
                      <a:pt x="218" y="240"/>
                    </a:lnTo>
                    <a:lnTo>
                      <a:pt x="212" y="240"/>
                    </a:lnTo>
                    <a:lnTo>
                      <a:pt x="204" y="240"/>
                    </a:lnTo>
                    <a:lnTo>
                      <a:pt x="198" y="244"/>
                    </a:lnTo>
                    <a:lnTo>
                      <a:pt x="198" y="244"/>
                    </a:lnTo>
                    <a:lnTo>
                      <a:pt x="194" y="250"/>
                    </a:lnTo>
                    <a:lnTo>
                      <a:pt x="194" y="258"/>
                    </a:lnTo>
                    <a:lnTo>
                      <a:pt x="194" y="258"/>
                    </a:lnTo>
                    <a:lnTo>
                      <a:pt x="194" y="264"/>
                    </a:lnTo>
                    <a:lnTo>
                      <a:pt x="198" y="270"/>
                    </a:lnTo>
                    <a:lnTo>
                      <a:pt x="198" y="270"/>
                    </a:lnTo>
                    <a:lnTo>
                      <a:pt x="204" y="274"/>
                    </a:lnTo>
                    <a:lnTo>
                      <a:pt x="212" y="276"/>
                    </a:lnTo>
                    <a:lnTo>
                      <a:pt x="212" y="276"/>
                    </a:lnTo>
                    <a:lnTo>
                      <a:pt x="218" y="274"/>
                    </a:lnTo>
                    <a:lnTo>
                      <a:pt x="224" y="270"/>
                    </a:lnTo>
                    <a:lnTo>
                      <a:pt x="224" y="270"/>
                    </a:lnTo>
                    <a:lnTo>
                      <a:pt x="228" y="264"/>
                    </a:lnTo>
                    <a:lnTo>
                      <a:pt x="230" y="258"/>
                    </a:lnTo>
                    <a:lnTo>
                      <a:pt x="230" y="258"/>
                    </a:lnTo>
                    <a:close/>
                    <a:moveTo>
                      <a:pt x="200" y="54"/>
                    </a:moveTo>
                    <a:lnTo>
                      <a:pt x="200" y="54"/>
                    </a:lnTo>
                    <a:lnTo>
                      <a:pt x="198" y="48"/>
                    </a:lnTo>
                    <a:lnTo>
                      <a:pt x="196" y="44"/>
                    </a:lnTo>
                    <a:lnTo>
                      <a:pt x="192" y="42"/>
                    </a:lnTo>
                    <a:lnTo>
                      <a:pt x="186" y="40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64" y="42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4"/>
                    </a:lnTo>
                    <a:lnTo>
                      <a:pt x="56" y="54"/>
                    </a:lnTo>
                    <a:lnTo>
                      <a:pt x="58" y="60"/>
                    </a:lnTo>
                    <a:lnTo>
                      <a:pt x="60" y="64"/>
                    </a:lnTo>
                    <a:lnTo>
                      <a:pt x="64" y="68"/>
                    </a:lnTo>
                    <a:lnTo>
                      <a:pt x="70" y="68"/>
                    </a:lnTo>
                    <a:lnTo>
                      <a:pt x="186" y="68"/>
                    </a:lnTo>
                    <a:lnTo>
                      <a:pt x="186" y="68"/>
                    </a:lnTo>
                    <a:lnTo>
                      <a:pt x="192" y="68"/>
                    </a:lnTo>
                    <a:lnTo>
                      <a:pt x="196" y="64"/>
                    </a:lnTo>
                    <a:lnTo>
                      <a:pt x="198" y="60"/>
                    </a:lnTo>
                    <a:lnTo>
                      <a:pt x="200" y="54"/>
                    </a:lnTo>
                    <a:lnTo>
                      <a:pt x="200" y="54"/>
                    </a:ln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85" name="Group 25"/>
            <p:cNvGrpSpPr/>
            <p:nvPr/>
          </p:nvGrpSpPr>
          <p:grpSpPr>
            <a:xfrm>
              <a:off x="5152985" y="4731769"/>
              <a:ext cx="314054" cy="345459"/>
              <a:chOff x="1467520" y="2258092"/>
              <a:chExt cx="612000" cy="612000"/>
            </a:xfrm>
          </p:grpSpPr>
          <p:sp>
            <p:nvSpPr>
              <p:cNvPr id="219" name="Oval 59"/>
              <p:cNvSpPr/>
              <p:nvPr/>
            </p:nvSpPr>
            <p:spPr bwMode="ltGray">
              <a:xfrm>
                <a:off x="1467520" y="2258092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20" name="Freeform 4949"/>
              <p:cNvSpPr>
                <a:spLocks noEditPoints="1"/>
              </p:cNvSpPr>
              <p:nvPr/>
            </p:nvSpPr>
            <p:spPr bwMode="auto">
              <a:xfrm>
                <a:off x="1574769" y="2337737"/>
                <a:ext cx="397503" cy="421594"/>
              </a:xfrm>
              <a:custGeom>
                <a:avLst/>
                <a:gdLst>
                  <a:gd name="T0" fmla="*/ 128 w 330"/>
                  <a:gd name="T1" fmla="*/ 144 h 350"/>
                  <a:gd name="T2" fmla="*/ 116 w 330"/>
                  <a:gd name="T3" fmla="*/ 138 h 350"/>
                  <a:gd name="T4" fmla="*/ 126 w 330"/>
                  <a:gd name="T5" fmla="*/ 90 h 350"/>
                  <a:gd name="T6" fmla="*/ 188 w 330"/>
                  <a:gd name="T7" fmla="*/ 52 h 350"/>
                  <a:gd name="T8" fmla="*/ 210 w 330"/>
                  <a:gd name="T9" fmla="*/ 14 h 350"/>
                  <a:gd name="T10" fmla="*/ 250 w 330"/>
                  <a:gd name="T11" fmla="*/ 0 h 350"/>
                  <a:gd name="T12" fmla="*/ 260 w 330"/>
                  <a:gd name="T13" fmla="*/ 10 h 350"/>
                  <a:gd name="T14" fmla="*/ 250 w 330"/>
                  <a:gd name="T15" fmla="*/ 20 h 350"/>
                  <a:gd name="T16" fmla="*/ 214 w 330"/>
                  <a:gd name="T17" fmla="*/ 38 h 350"/>
                  <a:gd name="T18" fmla="*/ 206 w 330"/>
                  <a:gd name="T19" fmla="*/ 66 h 350"/>
                  <a:gd name="T20" fmla="*/ 198 w 330"/>
                  <a:gd name="T21" fmla="*/ 72 h 350"/>
                  <a:gd name="T22" fmla="*/ 172 w 330"/>
                  <a:gd name="T23" fmla="*/ 76 h 350"/>
                  <a:gd name="T24" fmla="*/ 136 w 330"/>
                  <a:gd name="T25" fmla="*/ 122 h 350"/>
                  <a:gd name="T26" fmla="*/ 124 w 330"/>
                  <a:gd name="T27" fmla="*/ 6 h 350"/>
                  <a:gd name="T28" fmla="*/ 100 w 330"/>
                  <a:gd name="T29" fmla="*/ 0 h 350"/>
                  <a:gd name="T30" fmla="*/ 46 w 330"/>
                  <a:gd name="T31" fmla="*/ 44 h 350"/>
                  <a:gd name="T32" fmla="*/ 44 w 330"/>
                  <a:gd name="T33" fmla="*/ 80 h 350"/>
                  <a:gd name="T34" fmla="*/ 58 w 330"/>
                  <a:gd name="T35" fmla="*/ 80 h 350"/>
                  <a:gd name="T36" fmla="*/ 64 w 330"/>
                  <a:gd name="T37" fmla="*/ 52 h 350"/>
                  <a:gd name="T38" fmla="*/ 104 w 330"/>
                  <a:gd name="T39" fmla="*/ 20 h 350"/>
                  <a:gd name="T40" fmla="*/ 124 w 330"/>
                  <a:gd name="T41" fmla="*/ 14 h 350"/>
                  <a:gd name="T42" fmla="*/ 246 w 330"/>
                  <a:gd name="T43" fmla="*/ 34 h 350"/>
                  <a:gd name="T44" fmla="*/ 238 w 330"/>
                  <a:gd name="T45" fmla="*/ 54 h 350"/>
                  <a:gd name="T46" fmla="*/ 208 w 330"/>
                  <a:gd name="T47" fmla="*/ 92 h 350"/>
                  <a:gd name="T48" fmla="*/ 180 w 330"/>
                  <a:gd name="T49" fmla="*/ 98 h 350"/>
                  <a:gd name="T50" fmla="*/ 172 w 330"/>
                  <a:gd name="T51" fmla="*/ 118 h 350"/>
                  <a:gd name="T52" fmla="*/ 150 w 330"/>
                  <a:gd name="T53" fmla="*/ 128 h 350"/>
                  <a:gd name="T54" fmla="*/ 150 w 330"/>
                  <a:gd name="T55" fmla="*/ 142 h 350"/>
                  <a:gd name="T56" fmla="*/ 182 w 330"/>
                  <a:gd name="T57" fmla="*/ 136 h 350"/>
                  <a:gd name="T58" fmla="*/ 222 w 330"/>
                  <a:gd name="T59" fmla="*/ 106 h 350"/>
                  <a:gd name="T60" fmla="*/ 258 w 330"/>
                  <a:gd name="T61" fmla="*/ 56 h 350"/>
                  <a:gd name="T62" fmla="*/ 254 w 330"/>
                  <a:gd name="T63" fmla="*/ 34 h 350"/>
                  <a:gd name="T64" fmla="*/ 158 w 330"/>
                  <a:gd name="T65" fmla="*/ 6 h 350"/>
                  <a:gd name="T66" fmla="*/ 144 w 330"/>
                  <a:gd name="T67" fmla="*/ 0 h 350"/>
                  <a:gd name="T68" fmla="*/ 138 w 330"/>
                  <a:gd name="T69" fmla="*/ 16 h 350"/>
                  <a:gd name="T70" fmla="*/ 124 w 330"/>
                  <a:gd name="T71" fmla="*/ 36 h 350"/>
                  <a:gd name="T72" fmla="*/ 106 w 330"/>
                  <a:gd name="T73" fmla="*/ 42 h 350"/>
                  <a:gd name="T74" fmla="*/ 96 w 330"/>
                  <a:gd name="T75" fmla="*/ 52 h 350"/>
                  <a:gd name="T76" fmla="*/ 106 w 330"/>
                  <a:gd name="T77" fmla="*/ 62 h 350"/>
                  <a:gd name="T78" fmla="*/ 136 w 330"/>
                  <a:gd name="T79" fmla="*/ 52 h 350"/>
                  <a:gd name="T80" fmla="*/ 158 w 330"/>
                  <a:gd name="T81" fmla="*/ 20 h 350"/>
                  <a:gd name="T82" fmla="*/ 242 w 330"/>
                  <a:gd name="T83" fmla="*/ 258 h 350"/>
                  <a:gd name="T84" fmla="*/ 128 w 330"/>
                  <a:gd name="T85" fmla="*/ 252 h 350"/>
                  <a:gd name="T86" fmla="*/ 138 w 330"/>
                  <a:gd name="T87" fmla="*/ 164 h 350"/>
                  <a:gd name="T88" fmla="*/ 114 w 330"/>
                  <a:gd name="T89" fmla="*/ 162 h 350"/>
                  <a:gd name="T90" fmla="*/ 82 w 330"/>
                  <a:gd name="T91" fmla="*/ 258 h 350"/>
                  <a:gd name="T92" fmla="*/ 60 w 330"/>
                  <a:gd name="T93" fmla="*/ 102 h 350"/>
                  <a:gd name="T94" fmla="*/ 38 w 330"/>
                  <a:gd name="T95" fmla="*/ 104 h 350"/>
                  <a:gd name="T96" fmla="*/ 10 w 330"/>
                  <a:gd name="T97" fmla="*/ 258 h 350"/>
                  <a:gd name="T98" fmla="*/ 0 w 330"/>
                  <a:gd name="T99" fmla="*/ 340 h 350"/>
                  <a:gd name="T100" fmla="*/ 10 w 330"/>
                  <a:gd name="T101" fmla="*/ 350 h 350"/>
                  <a:gd name="T102" fmla="*/ 330 w 330"/>
                  <a:gd name="T103" fmla="*/ 344 h 350"/>
                  <a:gd name="T104" fmla="*/ 330 w 330"/>
                  <a:gd name="T105" fmla="*/ 268 h 350"/>
                  <a:gd name="T106" fmla="*/ 76 w 330"/>
                  <a:gd name="T107" fmla="*/ 314 h 350"/>
                  <a:gd name="T108" fmla="*/ 154 w 330"/>
                  <a:gd name="T109" fmla="*/ 314 h 350"/>
                  <a:gd name="T110" fmla="*/ 232 w 330"/>
                  <a:gd name="T111" fmla="*/ 314 h 350"/>
                  <a:gd name="T112" fmla="*/ 308 w 330"/>
                  <a:gd name="T113" fmla="*/ 31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30" h="350">
                    <a:moveTo>
                      <a:pt x="134" y="134"/>
                    </a:moveTo>
                    <a:lnTo>
                      <a:pt x="134" y="134"/>
                    </a:lnTo>
                    <a:lnTo>
                      <a:pt x="134" y="138"/>
                    </a:lnTo>
                    <a:lnTo>
                      <a:pt x="132" y="142"/>
                    </a:lnTo>
                    <a:lnTo>
                      <a:pt x="128" y="144"/>
                    </a:lnTo>
                    <a:lnTo>
                      <a:pt x="124" y="144"/>
                    </a:lnTo>
                    <a:lnTo>
                      <a:pt x="124" y="144"/>
                    </a:lnTo>
                    <a:lnTo>
                      <a:pt x="120" y="144"/>
                    </a:lnTo>
                    <a:lnTo>
                      <a:pt x="118" y="142"/>
                    </a:lnTo>
                    <a:lnTo>
                      <a:pt x="116" y="138"/>
                    </a:lnTo>
                    <a:lnTo>
                      <a:pt x="114" y="134"/>
                    </a:lnTo>
                    <a:lnTo>
                      <a:pt x="114" y="134"/>
                    </a:lnTo>
                    <a:lnTo>
                      <a:pt x="116" y="118"/>
                    </a:lnTo>
                    <a:lnTo>
                      <a:pt x="120" y="104"/>
                    </a:lnTo>
                    <a:lnTo>
                      <a:pt x="126" y="90"/>
                    </a:lnTo>
                    <a:lnTo>
                      <a:pt x="136" y="78"/>
                    </a:lnTo>
                    <a:lnTo>
                      <a:pt x="146" y="68"/>
                    </a:lnTo>
                    <a:lnTo>
                      <a:pt x="160" y="60"/>
                    </a:lnTo>
                    <a:lnTo>
                      <a:pt x="174" y="56"/>
                    </a:lnTo>
                    <a:lnTo>
                      <a:pt x="188" y="52"/>
                    </a:lnTo>
                    <a:lnTo>
                      <a:pt x="188" y="52"/>
                    </a:lnTo>
                    <a:lnTo>
                      <a:pt x="192" y="42"/>
                    </a:lnTo>
                    <a:lnTo>
                      <a:pt x="196" y="32"/>
                    </a:lnTo>
                    <a:lnTo>
                      <a:pt x="202" y="22"/>
                    </a:lnTo>
                    <a:lnTo>
                      <a:pt x="210" y="14"/>
                    </a:lnTo>
                    <a:lnTo>
                      <a:pt x="218" y="8"/>
                    </a:lnTo>
                    <a:lnTo>
                      <a:pt x="228" y="4"/>
                    </a:lnTo>
                    <a:lnTo>
                      <a:pt x="238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54" y="0"/>
                    </a:lnTo>
                    <a:lnTo>
                      <a:pt x="258" y="2"/>
                    </a:lnTo>
                    <a:lnTo>
                      <a:pt x="260" y="6"/>
                    </a:lnTo>
                    <a:lnTo>
                      <a:pt x="260" y="10"/>
                    </a:lnTo>
                    <a:lnTo>
                      <a:pt x="260" y="10"/>
                    </a:lnTo>
                    <a:lnTo>
                      <a:pt x="260" y="14"/>
                    </a:lnTo>
                    <a:lnTo>
                      <a:pt x="258" y="16"/>
                    </a:lnTo>
                    <a:lnTo>
                      <a:pt x="254" y="18"/>
                    </a:lnTo>
                    <a:lnTo>
                      <a:pt x="250" y="20"/>
                    </a:lnTo>
                    <a:lnTo>
                      <a:pt x="250" y="20"/>
                    </a:lnTo>
                    <a:lnTo>
                      <a:pt x="242" y="20"/>
                    </a:lnTo>
                    <a:lnTo>
                      <a:pt x="234" y="22"/>
                    </a:lnTo>
                    <a:lnTo>
                      <a:pt x="226" y="26"/>
                    </a:lnTo>
                    <a:lnTo>
                      <a:pt x="220" y="32"/>
                    </a:lnTo>
                    <a:lnTo>
                      <a:pt x="214" y="38"/>
                    </a:lnTo>
                    <a:lnTo>
                      <a:pt x="212" y="46"/>
                    </a:lnTo>
                    <a:lnTo>
                      <a:pt x="208" y="52"/>
                    </a:lnTo>
                    <a:lnTo>
                      <a:pt x="208" y="62"/>
                    </a:lnTo>
                    <a:lnTo>
                      <a:pt x="208" y="62"/>
                    </a:lnTo>
                    <a:lnTo>
                      <a:pt x="206" y="66"/>
                    </a:lnTo>
                    <a:lnTo>
                      <a:pt x="204" y="68"/>
                    </a:lnTo>
                    <a:lnTo>
                      <a:pt x="202" y="70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84" y="72"/>
                    </a:lnTo>
                    <a:lnTo>
                      <a:pt x="172" y="76"/>
                    </a:lnTo>
                    <a:lnTo>
                      <a:pt x="162" y="82"/>
                    </a:lnTo>
                    <a:lnTo>
                      <a:pt x="152" y="90"/>
                    </a:lnTo>
                    <a:lnTo>
                      <a:pt x="146" y="100"/>
                    </a:lnTo>
                    <a:lnTo>
                      <a:pt x="140" y="110"/>
                    </a:lnTo>
                    <a:lnTo>
                      <a:pt x="136" y="122"/>
                    </a:lnTo>
                    <a:lnTo>
                      <a:pt x="134" y="134"/>
                    </a:lnTo>
                    <a:lnTo>
                      <a:pt x="134" y="134"/>
                    </a:lnTo>
                    <a:close/>
                    <a:moveTo>
                      <a:pt x="124" y="10"/>
                    </a:moveTo>
                    <a:lnTo>
                      <a:pt x="124" y="10"/>
                    </a:lnTo>
                    <a:lnTo>
                      <a:pt x="124" y="6"/>
                    </a:lnTo>
                    <a:lnTo>
                      <a:pt x="122" y="2"/>
                    </a:lnTo>
                    <a:lnTo>
                      <a:pt x="118" y="0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100" y="0"/>
                    </a:lnTo>
                    <a:lnTo>
                      <a:pt x="86" y="6"/>
                    </a:lnTo>
                    <a:lnTo>
                      <a:pt x="72" y="12"/>
                    </a:lnTo>
                    <a:lnTo>
                      <a:pt x="62" y="20"/>
                    </a:lnTo>
                    <a:lnTo>
                      <a:pt x="52" y="32"/>
                    </a:lnTo>
                    <a:lnTo>
                      <a:pt x="46" y="44"/>
                    </a:lnTo>
                    <a:lnTo>
                      <a:pt x="42" y="58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6" y="82"/>
                    </a:lnTo>
                    <a:lnTo>
                      <a:pt x="50" y="84"/>
                    </a:lnTo>
                    <a:lnTo>
                      <a:pt x="50" y="84"/>
                    </a:lnTo>
                    <a:lnTo>
                      <a:pt x="54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2" y="62"/>
                    </a:lnTo>
                    <a:lnTo>
                      <a:pt x="64" y="52"/>
                    </a:lnTo>
                    <a:lnTo>
                      <a:pt x="70" y="44"/>
                    </a:lnTo>
                    <a:lnTo>
                      <a:pt x="76" y="36"/>
                    </a:lnTo>
                    <a:lnTo>
                      <a:pt x="84" y="28"/>
                    </a:lnTo>
                    <a:lnTo>
                      <a:pt x="94" y="24"/>
                    </a:lnTo>
                    <a:lnTo>
                      <a:pt x="104" y="2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18" y="18"/>
                    </a:lnTo>
                    <a:lnTo>
                      <a:pt x="122" y="16"/>
                    </a:lnTo>
                    <a:lnTo>
                      <a:pt x="124" y="14"/>
                    </a:lnTo>
                    <a:lnTo>
                      <a:pt x="124" y="10"/>
                    </a:lnTo>
                    <a:lnTo>
                      <a:pt x="124" y="10"/>
                    </a:lnTo>
                    <a:close/>
                    <a:moveTo>
                      <a:pt x="250" y="32"/>
                    </a:moveTo>
                    <a:lnTo>
                      <a:pt x="250" y="32"/>
                    </a:lnTo>
                    <a:lnTo>
                      <a:pt x="246" y="34"/>
                    </a:lnTo>
                    <a:lnTo>
                      <a:pt x="242" y="36"/>
                    </a:lnTo>
                    <a:lnTo>
                      <a:pt x="240" y="38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8" y="54"/>
                    </a:lnTo>
                    <a:lnTo>
                      <a:pt x="236" y="62"/>
                    </a:lnTo>
                    <a:lnTo>
                      <a:pt x="230" y="72"/>
                    </a:lnTo>
                    <a:lnTo>
                      <a:pt x="224" y="80"/>
                    </a:lnTo>
                    <a:lnTo>
                      <a:pt x="216" y="86"/>
                    </a:lnTo>
                    <a:lnTo>
                      <a:pt x="208" y="92"/>
                    </a:lnTo>
                    <a:lnTo>
                      <a:pt x="198" y="94"/>
                    </a:lnTo>
                    <a:lnTo>
                      <a:pt x="188" y="96"/>
                    </a:lnTo>
                    <a:lnTo>
                      <a:pt x="188" y="96"/>
                    </a:lnTo>
                    <a:lnTo>
                      <a:pt x="184" y="96"/>
                    </a:lnTo>
                    <a:lnTo>
                      <a:pt x="180" y="98"/>
                    </a:lnTo>
                    <a:lnTo>
                      <a:pt x="178" y="102"/>
                    </a:lnTo>
                    <a:lnTo>
                      <a:pt x="178" y="106"/>
                    </a:lnTo>
                    <a:lnTo>
                      <a:pt x="178" y="106"/>
                    </a:lnTo>
                    <a:lnTo>
                      <a:pt x="176" y="112"/>
                    </a:lnTo>
                    <a:lnTo>
                      <a:pt x="172" y="118"/>
                    </a:lnTo>
                    <a:lnTo>
                      <a:pt x="166" y="124"/>
                    </a:lnTo>
                    <a:lnTo>
                      <a:pt x="158" y="124"/>
                    </a:lnTo>
                    <a:lnTo>
                      <a:pt x="158" y="124"/>
                    </a:lnTo>
                    <a:lnTo>
                      <a:pt x="154" y="126"/>
                    </a:lnTo>
                    <a:lnTo>
                      <a:pt x="150" y="128"/>
                    </a:lnTo>
                    <a:lnTo>
                      <a:pt x="148" y="130"/>
                    </a:lnTo>
                    <a:lnTo>
                      <a:pt x="148" y="134"/>
                    </a:lnTo>
                    <a:lnTo>
                      <a:pt x="148" y="134"/>
                    </a:lnTo>
                    <a:lnTo>
                      <a:pt x="148" y="138"/>
                    </a:lnTo>
                    <a:lnTo>
                      <a:pt x="150" y="142"/>
                    </a:lnTo>
                    <a:lnTo>
                      <a:pt x="154" y="144"/>
                    </a:lnTo>
                    <a:lnTo>
                      <a:pt x="158" y="144"/>
                    </a:lnTo>
                    <a:lnTo>
                      <a:pt x="158" y="144"/>
                    </a:lnTo>
                    <a:lnTo>
                      <a:pt x="170" y="142"/>
                    </a:lnTo>
                    <a:lnTo>
                      <a:pt x="182" y="136"/>
                    </a:lnTo>
                    <a:lnTo>
                      <a:pt x="190" y="126"/>
                    </a:lnTo>
                    <a:lnTo>
                      <a:pt x="196" y="114"/>
                    </a:lnTo>
                    <a:lnTo>
                      <a:pt x="196" y="114"/>
                    </a:lnTo>
                    <a:lnTo>
                      <a:pt x="208" y="112"/>
                    </a:lnTo>
                    <a:lnTo>
                      <a:pt x="222" y="106"/>
                    </a:lnTo>
                    <a:lnTo>
                      <a:pt x="232" y="100"/>
                    </a:lnTo>
                    <a:lnTo>
                      <a:pt x="242" y="90"/>
                    </a:lnTo>
                    <a:lnTo>
                      <a:pt x="250" y="80"/>
                    </a:lnTo>
                    <a:lnTo>
                      <a:pt x="256" y="68"/>
                    </a:lnTo>
                    <a:lnTo>
                      <a:pt x="258" y="56"/>
                    </a:lnTo>
                    <a:lnTo>
                      <a:pt x="260" y="42"/>
                    </a:lnTo>
                    <a:lnTo>
                      <a:pt x="260" y="42"/>
                    </a:lnTo>
                    <a:lnTo>
                      <a:pt x="260" y="38"/>
                    </a:lnTo>
                    <a:lnTo>
                      <a:pt x="258" y="36"/>
                    </a:lnTo>
                    <a:lnTo>
                      <a:pt x="254" y="34"/>
                    </a:lnTo>
                    <a:lnTo>
                      <a:pt x="250" y="32"/>
                    </a:lnTo>
                    <a:lnTo>
                      <a:pt x="250" y="32"/>
                    </a:lnTo>
                    <a:close/>
                    <a:moveTo>
                      <a:pt x="158" y="10"/>
                    </a:moveTo>
                    <a:lnTo>
                      <a:pt x="158" y="10"/>
                    </a:lnTo>
                    <a:lnTo>
                      <a:pt x="158" y="6"/>
                    </a:lnTo>
                    <a:lnTo>
                      <a:pt x="156" y="2"/>
                    </a:lnTo>
                    <a:lnTo>
                      <a:pt x="152" y="0"/>
                    </a:lnTo>
                    <a:lnTo>
                      <a:pt x="148" y="0"/>
                    </a:lnTo>
                    <a:lnTo>
                      <a:pt x="148" y="0"/>
                    </a:lnTo>
                    <a:lnTo>
                      <a:pt x="144" y="0"/>
                    </a:lnTo>
                    <a:lnTo>
                      <a:pt x="142" y="2"/>
                    </a:lnTo>
                    <a:lnTo>
                      <a:pt x="138" y="6"/>
                    </a:lnTo>
                    <a:lnTo>
                      <a:pt x="138" y="10"/>
                    </a:lnTo>
                    <a:lnTo>
                      <a:pt x="138" y="10"/>
                    </a:lnTo>
                    <a:lnTo>
                      <a:pt x="138" y="16"/>
                    </a:lnTo>
                    <a:lnTo>
                      <a:pt x="136" y="22"/>
                    </a:lnTo>
                    <a:lnTo>
                      <a:pt x="132" y="26"/>
                    </a:lnTo>
                    <a:lnTo>
                      <a:pt x="128" y="32"/>
                    </a:lnTo>
                    <a:lnTo>
                      <a:pt x="128" y="32"/>
                    </a:lnTo>
                    <a:lnTo>
                      <a:pt x="124" y="36"/>
                    </a:lnTo>
                    <a:lnTo>
                      <a:pt x="118" y="38"/>
                    </a:lnTo>
                    <a:lnTo>
                      <a:pt x="112" y="40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102" y="42"/>
                    </a:lnTo>
                    <a:lnTo>
                      <a:pt x="100" y="44"/>
                    </a:lnTo>
                    <a:lnTo>
                      <a:pt x="98" y="48"/>
                    </a:lnTo>
                    <a:lnTo>
                      <a:pt x="96" y="52"/>
                    </a:lnTo>
                    <a:lnTo>
                      <a:pt x="96" y="52"/>
                    </a:lnTo>
                    <a:lnTo>
                      <a:pt x="98" y="56"/>
                    </a:lnTo>
                    <a:lnTo>
                      <a:pt x="100" y="58"/>
                    </a:lnTo>
                    <a:lnTo>
                      <a:pt x="102" y="60"/>
                    </a:lnTo>
                    <a:lnTo>
                      <a:pt x="106" y="62"/>
                    </a:lnTo>
                    <a:lnTo>
                      <a:pt x="106" y="62"/>
                    </a:lnTo>
                    <a:lnTo>
                      <a:pt x="106" y="62"/>
                    </a:lnTo>
                    <a:lnTo>
                      <a:pt x="106" y="62"/>
                    </a:lnTo>
                    <a:lnTo>
                      <a:pt x="116" y="60"/>
                    </a:lnTo>
                    <a:lnTo>
                      <a:pt x="126" y="58"/>
                    </a:lnTo>
                    <a:lnTo>
                      <a:pt x="136" y="52"/>
                    </a:lnTo>
                    <a:lnTo>
                      <a:pt x="142" y="46"/>
                    </a:lnTo>
                    <a:lnTo>
                      <a:pt x="142" y="46"/>
                    </a:lnTo>
                    <a:lnTo>
                      <a:pt x="150" y="38"/>
                    </a:lnTo>
                    <a:lnTo>
                      <a:pt x="154" y="30"/>
                    </a:lnTo>
                    <a:lnTo>
                      <a:pt x="158" y="20"/>
                    </a:lnTo>
                    <a:lnTo>
                      <a:pt x="158" y="10"/>
                    </a:lnTo>
                    <a:lnTo>
                      <a:pt x="158" y="10"/>
                    </a:lnTo>
                    <a:close/>
                    <a:moveTo>
                      <a:pt x="330" y="268"/>
                    </a:moveTo>
                    <a:lnTo>
                      <a:pt x="330" y="190"/>
                    </a:lnTo>
                    <a:lnTo>
                      <a:pt x="242" y="258"/>
                    </a:lnTo>
                    <a:lnTo>
                      <a:pt x="242" y="190"/>
                    </a:lnTo>
                    <a:lnTo>
                      <a:pt x="154" y="258"/>
                    </a:lnTo>
                    <a:lnTo>
                      <a:pt x="148" y="258"/>
                    </a:lnTo>
                    <a:lnTo>
                      <a:pt x="122" y="258"/>
                    </a:lnTo>
                    <a:lnTo>
                      <a:pt x="128" y="252"/>
                    </a:lnTo>
                    <a:lnTo>
                      <a:pt x="146" y="240"/>
                    </a:lnTo>
                    <a:lnTo>
                      <a:pt x="140" y="172"/>
                    </a:lnTo>
                    <a:lnTo>
                      <a:pt x="140" y="172"/>
                    </a:lnTo>
                    <a:lnTo>
                      <a:pt x="140" y="168"/>
                    </a:lnTo>
                    <a:lnTo>
                      <a:pt x="138" y="164"/>
                    </a:lnTo>
                    <a:lnTo>
                      <a:pt x="134" y="162"/>
                    </a:lnTo>
                    <a:lnTo>
                      <a:pt x="130" y="162"/>
                    </a:lnTo>
                    <a:lnTo>
                      <a:pt x="118" y="162"/>
                    </a:lnTo>
                    <a:lnTo>
                      <a:pt x="118" y="162"/>
                    </a:lnTo>
                    <a:lnTo>
                      <a:pt x="114" y="162"/>
                    </a:lnTo>
                    <a:lnTo>
                      <a:pt x="112" y="164"/>
                    </a:lnTo>
                    <a:lnTo>
                      <a:pt x="110" y="168"/>
                    </a:lnTo>
                    <a:lnTo>
                      <a:pt x="108" y="172"/>
                    </a:lnTo>
                    <a:lnTo>
                      <a:pt x="100" y="258"/>
                    </a:lnTo>
                    <a:lnTo>
                      <a:pt x="82" y="258"/>
                    </a:lnTo>
                    <a:lnTo>
                      <a:pt x="66" y="110"/>
                    </a:lnTo>
                    <a:lnTo>
                      <a:pt x="66" y="110"/>
                    </a:lnTo>
                    <a:lnTo>
                      <a:pt x="66" y="106"/>
                    </a:lnTo>
                    <a:lnTo>
                      <a:pt x="64" y="104"/>
                    </a:lnTo>
                    <a:lnTo>
                      <a:pt x="60" y="102"/>
                    </a:lnTo>
                    <a:lnTo>
                      <a:pt x="56" y="100"/>
                    </a:lnTo>
                    <a:lnTo>
                      <a:pt x="44" y="100"/>
                    </a:lnTo>
                    <a:lnTo>
                      <a:pt x="44" y="100"/>
                    </a:lnTo>
                    <a:lnTo>
                      <a:pt x="40" y="102"/>
                    </a:lnTo>
                    <a:lnTo>
                      <a:pt x="38" y="104"/>
                    </a:lnTo>
                    <a:lnTo>
                      <a:pt x="36" y="106"/>
                    </a:lnTo>
                    <a:lnTo>
                      <a:pt x="34" y="110"/>
                    </a:lnTo>
                    <a:lnTo>
                      <a:pt x="18" y="258"/>
                    </a:lnTo>
                    <a:lnTo>
                      <a:pt x="10" y="258"/>
                    </a:lnTo>
                    <a:lnTo>
                      <a:pt x="10" y="258"/>
                    </a:lnTo>
                    <a:lnTo>
                      <a:pt x="6" y="260"/>
                    </a:lnTo>
                    <a:lnTo>
                      <a:pt x="2" y="262"/>
                    </a:lnTo>
                    <a:lnTo>
                      <a:pt x="0" y="264"/>
                    </a:lnTo>
                    <a:lnTo>
                      <a:pt x="0" y="268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344"/>
                    </a:lnTo>
                    <a:lnTo>
                      <a:pt x="2" y="348"/>
                    </a:lnTo>
                    <a:lnTo>
                      <a:pt x="6" y="350"/>
                    </a:lnTo>
                    <a:lnTo>
                      <a:pt x="10" y="350"/>
                    </a:lnTo>
                    <a:lnTo>
                      <a:pt x="320" y="350"/>
                    </a:lnTo>
                    <a:lnTo>
                      <a:pt x="320" y="350"/>
                    </a:lnTo>
                    <a:lnTo>
                      <a:pt x="324" y="350"/>
                    </a:lnTo>
                    <a:lnTo>
                      <a:pt x="328" y="348"/>
                    </a:lnTo>
                    <a:lnTo>
                      <a:pt x="330" y="344"/>
                    </a:lnTo>
                    <a:lnTo>
                      <a:pt x="330" y="340"/>
                    </a:lnTo>
                    <a:lnTo>
                      <a:pt x="330" y="268"/>
                    </a:lnTo>
                    <a:lnTo>
                      <a:pt x="330" y="268"/>
                    </a:lnTo>
                    <a:lnTo>
                      <a:pt x="330" y="268"/>
                    </a:lnTo>
                    <a:lnTo>
                      <a:pt x="330" y="268"/>
                    </a:lnTo>
                    <a:close/>
                    <a:moveTo>
                      <a:pt x="76" y="314"/>
                    </a:moveTo>
                    <a:lnTo>
                      <a:pt x="22" y="314"/>
                    </a:lnTo>
                    <a:lnTo>
                      <a:pt x="22" y="288"/>
                    </a:lnTo>
                    <a:lnTo>
                      <a:pt x="76" y="288"/>
                    </a:lnTo>
                    <a:lnTo>
                      <a:pt x="76" y="314"/>
                    </a:lnTo>
                    <a:close/>
                    <a:moveTo>
                      <a:pt x="154" y="314"/>
                    </a:moveTo>
                    <a:lnTo>
                      <a:pt x="100" y="314"/>
                    </a:lnTo>
                    <a:lnTo>
                      <a:pt x="100" y="288"/>
                    </a:lnTo>
                    <a:lnTo>
                      <a:pt x="154" y="288"/>
                    </a:lnTo>
                    <a:lnTo>
                      <a:pt x="154" y="314"/>
                    </a:lnTo>
                    <a:close/>
                    <a:moveTo>
                      <a:pt x="232" y="314"/>
                    </a:moveTo>
                    <a:lnTo>
                      <a:pt x="176" y="314"/>
                    </a:lnTo>
                    <a:lnTo>
                      <a:pt x="176" y="288"/>
                    </a:lnTo>
                    <a:lnTo>
                      <a:pt x="232" y="288"/>
                    </a:lnTo>
                    <a:lnTo>
                      <a:pt x="232" y="314"/>
                    </a:lnTo>
                    <a:close/>
                    <a:moveTo>
                      <a:pt x="308" y="314"/>
                    </a:moveTo>
                    <a:lnTo>
                      <a:pt x="254" y="314"/>
                    </a:lnTo>
                    <a:lnTo>
                      <a:pt x="254" y="288"/>
                    </a:lnTo>
                    <a:lnTo>
                      <a:pt x="308" y="288"/>
                    </a:lnTo>
                    <a:lnTo>
                      <a:pt x="308" y="3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86" name="Group 26"/>
            <p:cNvGrpSpPr/>
            <p:nvPr/>
          </p:nvGrpSpPr>
          <p:grpSpPr>
            <a:xfrm>
              <a:off x="8022502" y="2009280"/>
              <a:ext cx="314054" cy="345459"/>
              <a:chOff x="1467520" y="2258092"/>
              <a:chExt cx="612000" cy="612000"/>
            </a:xfrm>
          </p:grpSpPr>
          <p:sp>
            <p:nvSpPr>
              <p:cNvPr id="217" name="Oval 57"/>
              <p:cNvSpPr/>
              <p:nvPr/>
            </p:nvSpPr>
            <p:spPr bwMode="ltGray">
              <a:xfrm>
                <a:off x="1467520" y="2258092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18" name="Freeform 4949"/>
              <p:cNvSpPr>
                <a:spLocks noEditPoints="1"/>
              </p:cNvSpPr>
              <p:nvPr/>
            </p:nvSpPr>
            <p:spPr bwMode="auto">
              <a:xfrm>
                <a:off x="1574769" y="2337737"/>
                <a:ext cx="397503" cy="421594"/>
              </a:xfrm>
              <a:custGeom>
                <a:avLst/>
                <a:gdLst>
                  <a:gd name="T0" fmla="*/ 128 w 330"/>
                  <a:gd name="T1" fmla="*/ 144 h 350"/>
                  <a:gd name="T2" fmla="*/ 116 w 330"/>
                  <a:gd name="T3" fmla="*/ 138 h 350"/>
                  <a:gd name="T4" fmla="*/ 126 w 330"/>
                  <a:gd name="T5" fmla="*/ 90 h 350"/>
                  <a:gd name="T6" fmla="*/ 188 w 330"/>
                  <a:gd name="T7" fmla="*/ 52 h 350"/>
                  <a:gd name="T8" fmla="*/ 210 w 330"/>
                  <a:gd name="T9" fmla="*/ 14 h 350"/>
                  <a:gd name="T10" fmla="*/ 250 w 330"/>
                  <a:gd name="T11" fmla="*/ 0 h 350"/>
                  <a:gd name="T12" fmla="*/ 260 w 330"/>
                  <a:gd name="T13" fmla="*/ 10 h 350"/>
                  <a:gd name="T14" fmla="*/ 250 w 330"/>
                  <a:gd name="T15" fmla="*/ 20 h 350"/>
                  <a:gd name="T16" fmla="*/ 214 w 330"/>
                  <a:gd name="T17" fmla="*/ 38 h 350"/>
                  <a:gd name="T18" fmla="*/ 206 w 330"/>
                  <a:gd name="T19" fmla="*/ 66 h 350"/>
                  <a:gd name="T20" fmla="*/ 198 w 330"/>
                  <a:gd name="T21" fmla="*/ 72 h 350"/>
                  <a:gd name="T22" fmla="*/ 172 w 330"/>
                  <a:gd name="T23" fmla="*/ 76 h 350"/>
                  <a:gd name="T24" fmla="*/ 136 w 330"/>
                  <a:gd name="T25" fmla="*/ 122 h 350"/>
                  <a:gd name="T26" fmla="*/ 124 w 330"/>
                  <a:gd name="T27" fmla="*/ 6 h 350"/>
                  <a:gd name="T28" fmla="*/ 100 w 330"/>
                  <a:gd name="T29" fmla="*/ 0 h 350"/>
                  <a:gd name="T30" fmla="*/ 46 w 330"/>
                  <a:gd name="T31" fmla="*/ 44 h 350"/>
                  <a:gd name="T32" fmla="*/ 44 w 330"/>
                  <a:gd name="T33" fmla="*/ 80 h 350"/>
                  <a:gd name="T34" fmla="*/ 58 w 330"/>
                  <a:gd name="T35" fmla="*/ 80 h 350"/>
                  <a:gd name="T36" fmla="*/ 64 w 330"/>
                  <a:gd name="T37" fmla="*/ 52 h 350"/>
                  <a:gd name="T38" fmla="*/ 104 w 330"/>
                  <a:gd name="T39" fmla="*/ 20 h 350"/>
                  <a:gd name="T40" fmla="*/ 124 w 330"/>
                  <a:gd name="T41" fmla="*/ 14 h 350"/>
                  <a:gd name="T42" fmla="*/ 246 w 330"/>
                  <a:gd name="T43" fmla="*/ 34 h 350"/>
                  <a:gd name="T44" fmla="*/ 238 w 330"/>
                  <a:gd name="T45" fmla="*/ 54 h 350"/>
                  <a:gd name="T46" fmla="*/ 208 w 330"/>
                  <a:gd name="T47" fmla="*/ 92 h 350"/>
                  <a:gd name="T48" fmla="*/ 180 w 330"/>
                  <a:gd name="T49" fmla="*/ 98 h 350"/>
                  <a:gd name="T50" fmla="*/ 172 w 330"/>
                  <a:gd name="T51" fmla="*/ 118 h 350"/>
                  <a:gd name="T52" fmla="*/ 150 w 330"/>
                  <a:gd name="T53" fmla="*/ 128 h 350"/>
                  <a:gd name="T54" fmla="*/ 150 w 330"/>
                  <a:gd name="T55" fmla="*/ 142 h 350"/>
                  <a:gd name="T56" fmla="*/ 182 w 330"/>
                  <a:gd name="T57" fmla="*/ 136 h 350"/>
                  <a:gd name="T58" fmla="*/ 222 w 330"/>
                  <a:gd name="T59" fmla="*/ 106 h 350"/>
                  <a:gd name="T60" fmla="*/ 258 w 330"/>
                  <a:gd name="T61" fmla="*/ 56 h 350"/>
                  <a:gd name="T62" fmla="*/ 254 w 330"/>
                  <a:gd name="T63" fmla="*/ 34 h 350"/>
                  <a:gd name="T64" fmla="*/ 158 w 330"/>
                  <a:gd name="T65" fmla="*/ 6 h 350"/>
                  <a:gd name="T66" fmla="*/ 144 w 330"/>
                  <a:gd name="T67" fmla="*/ 0 h 350"/>
                  <a:gd name="T68" fmla="*/ 138 w 330"/>
                  <a:gd name="T69" fmla="*/ 16 h 350"/>
                  <a:gd name="T70" fmla="*/ 124 w 330"/>
                  <a:gd name="T71" fmla="*/ 36 h 350"/>
                  <a:gd name="T72" fmla="*/ 106 w 330"/>
                  <a:gd name="T73" fmla="*/ 42 h 350"/>
                  <a:gd name="T74" fmla="*/ 96 w 330"/>
                  <a:gd name="T75" fmla="*/ 52 h 350"/>
                  <a:gd name="T76" fmla="*/ 106 w 330"/>
                  <a:gd name="T77" fmla="*/ 62 h 350"/>
                  <a:gd name="T78" fmla="*/ 136 w 330"/>
                  <a:gd name="T79" fmla="*/ 52 h 350"/>
                  <a:gd name="T80" fmla="*/ 158 w 330"/>
                  <a:gd name="T81" fmla="*/ 20 h 350"/>
                  <a:gd name="T82" fmla="*/ 242 w 330"/>
                  <a:gd name="T83" fmla="*/ 258 h 350"/>
                  <a:gd name="T84" fmla="*/ 128 w 330"/>
                  <a:gd name="T85" fmla="*/ 252 h 350"/>
                  <a:gd name="T86" fmla="*/ 138 w 330"/>
                  <a:gd name="T87" fmla="*/ 164 h 350"/>
                  <a:gd name="T88" fmla="*/ 114 w 330"/>
                  <a:gd name="T89" fmla="*/ 162 h 350"/>
                  <a:gd name="T90" fmla="*/ 82 w 330"/>
                  <a:gd name="T91" fmla="*/ 258 h 350"/>
                  <a:gd name="T92" fmla="*/ 60 w 330"/>
                  <a:gd name="T93" fmla="*/ 102 h 350"/>
                  <a:gd name="T94" fmla="*/ 38 w 330"/>
                  <a:gd name="T95" fmla="*/ 104 h 350"/>
                  <a:gd name="T96" fmla="*/ 10 w 330"/>
                  <a:gd name="T97" fmla="*/ 258 h 350"/>
                  <a:gd name="T98" fmla="*/ 0 w 330"/>
                  <a:gd name="T99" fmla="*/ 340 h 350"/>
                  <a:gd name="T100" fmla="*/ 10 w 330"/>
                  <a:gd name="T101" fmla="*/ 350 h 350"/>
                  <a:gd name="T102" fmla="*/ 330 w 330"/>
                  <a:gd name="T103" fmla="*/ 344 h 350"/>
                  <a:gd name="T104" fmla="*/ 330 w 330"/>
                  <a:gd name="T105" fmla="*/ 268 h 350"/>
                  <a:gd name="T106" fmla="*/ 76 w 330"/>
                  <a:gd name="T107" fmla="*/ 314 h 350"/>
                  <a:gd name="T108" fmla="*/ 154 w 330"/>
                  <a:gd name="T109" fmla="*/ 314 h 350"/>
                  <a:gd name="T110" fmla="*/ 232 w 330"/>
                  <a:gd name="T111" fmla="*/ 314 h 350"/>
                  <a:gd name="T112" fmla="*/ 308 w 330"/>
                  <a:gd name="T113" fmla="*/ 31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30" h="350">
                    <a:moveTo>
                      <a:pt x="134" y="134"/>
                    </a:moveTo>
                    <a:lnTo>
                      <a:pt x="134" y="134"/>
                    </a:lnTo>
                    <a:lnTo>
                      <a:pt x="134" y="138"/>
                    </a:lnTo>
                    <a:lnTo>
                      <a:pt x="132" y="142"/>
                    </a:lnTo>
                    <a:lnTo>
                      <a:pt x="128" y="144"/>
                    </a:lnTo>
                    <a:lnTo>
                      <a:pt x="124" y="144"/>
                    </a:lnTo>
                    <a:lnTo>
                      <a:pt x="124" y="144"/>
                    </a:lnTo>
                    <a:lnTo>
                      <a:pt x="120" y="144"/>
                    </a:lnTo>
                    <a:lnTo>
                      <a:pt x="118" y="142"/>
                    </a:lnTo>
                    <a:lnTo>
                      <a:pt x="116" y="138"/>
                    </a:lnTo>
                    <a:lnTo>
                      <a:pt x="114" y="134"/>
                    </a:lnTo>
                    <a:lnTo>
                      <a:pt x="114" y="134"/>
                    </a:lnTo>
                    <a:lnTo>
                      <a:pt x="116" y="118"/>
                    </a:lnTo>
                    <a:lnTo>
                      <a:pt x="120" y="104"/>
                    </a:lnTo>
                    <a:lnTo>
                      <a:pt x="126" y="90"/>
                    </a:lnTo>
                    <a:lnTo>
                      <a:pt x="136" y="78"/>
                    </a:lnTo>
                    <a:lnTo>
                      <a:pt x="146" y="68"/>
                    </a:lnTo>
                    <a:lnTo>
                      <a:pt x="160" y="60"/>
                    </a:lnTo>
                    <a:lnTo>
                      <a:pt x="174" y="56"/>
                    </a:lnTo>
                    <a:lnTo>
                      <a:pt x="188" y="52"/>
                    </a:lnTo>
                    <a:lnTo>
                      <a:pt x="188" y="52"/>
                    </a:lnTo>
                    <a:lnTo>
                      <a:pt x="192" y="42"/>
                    </a:lnTo>
                    <a:lnTo>
                      <a:pt x="196" y="32"/>
                    </a:lnTo>
                    <a:lnTo>
                      <a:pt x="202" y="22"/>
                    </a:lnTo>
                    <a:lnTo>
                      <a:pt x="210" y="14"/>
                    </a:lnTo>
                    <a:lnTo>
                      <a:pt x="218" y="8"/>
                    </a:lnTo>
                    <a:lnTo>
                      <a:pt x="228" y="4"/>
                    </a:lnTo>
                    <a:lnTo>
                      <a:pt x="238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54" y="0"/>
                    </a:lnTo>
                    <a:lnTo>
                      <a:pt x="258" y="2"/>
                    </a:lnTo>
                    <a:lnTo>
                      <a:pt x="260" y="6"/>
                    </a:lnTo>
                    <a:lnTo>
                      <a:pt x="260" y="10"/>
                    </a:lnTo>
                    <a:lnTo>
                      <a:pt x="260" y="10"/>
                    </a:lnTo>
                    <a:lnTo>
                      <a:pt x="260" y="14"/>
                    </a:lnTo>
                    <a:lnTo>
                      <a:pt x="258" y="16"/>
                    </a:lnTo>
                    <a:lnTo>
                      <a:pt x="254" y="18"/>
                    </a:lnTo>
                    <a:lnTo>
                      <a:pt x="250" y="20"/>
                    </a:lnTo>
                    <a:lnTo>
                      <a:pt x="250" y="20"/>
                    </a:lnTo>
                    <a:lnTo>
                      <a:pt x="242" y="20"/>
                    </a:lnTo>
                    <a:lnTo>
                      <a:pt x="234" y="22"/>
                    </a:lnTo>
                    <a:lnTo>
                      <a:pt x="226" y="26"/>
                    </a:lnTo>
                    <a:lnTo>
                      <a:pt x="220" y="32"/>
                    </a:lnTo>
                    <a:lnTo>
                      <a:pt x="214" y="38"/>
                    </a:lnTo>
                    <a:lnTo>
                      <a:pt x="212" y="46"/>
                    </a:lnTo>
                    <a:lnTo>
                      <a:pt x="208" y="52"/>
                    </a:lnTo>
                    <a:lnTo>
                      <a:pt x="208" y="62"/>
                    </a:lnTo>
                    <a:lnTo>
                      <a:pt x="208" y="62"/>
                    </a:lnTo>
                    <a:lnTo>
                      <a:pt x="206" y="66"/>
                    </a:lnTo>
                    <a:lnTo>
                      <a:pt x="204" y="68"/>
                    </a:lnTo>
                    <a:lnTo>
                      <a:pt x="202" y="70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84" y="72"/>
                    </a:lnTo>
                    <a:lnTo>
                      <a:pt x="172" y="76"/>
                    </a:lnTo>
                    <a:lnTo>
                      <a:pt x="162" y="82"/>
                    </a:lnTo>
                    <a:lnTo>
                      <a:pt x="152" y="90"/>
                    </a:lnTo>
                    <a:lnTo>
                      <a:pt x="146" y="100"/>
                    </a:lnTo>
                    <a:lnTo>
                      <a:pt x="140" y="110"/>
                    </a:lnTo>
                    <a:lnTo>
                      <a:pt x="136" y="122"/>
                    </a:lnTo>
                    <a:lnTo>
                      <a:pt x="134" y="134"/>
                    </a:lnTo>
                    <a:lnTo>
                      <a:pt x="134" y="134"/>
                    </a:lnTo>
                    <a:close/>
                    <a:moveTo>
                      <a:pt x="124" y="10"/>
                    </a:moveTo>
                    <a:lnTo>
                      <a:pt x="124" y="10"/>
                    </a:lnTo>
                    <a:lnTo>
                      <a:pt x="124" y="6"/>
                    </a:lnTo>
                    <a:lnTo>
                      <a:pt x="122" y="2"/>
                    </a:lnTo>
                    <a:lnTo>
                      <a:pt x="118" y="0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100" y="0"/>
                    </a:lnTo>
                    <a:lnTo>
                      <a:pt x="86" y="6"/>
                    </a:lnTo>
                    <a:lnTo>
                      <a:pt x="72" y="12"/>
                    </a:lnTo>
                    <a:lnTo>
                      <a:pt x="62" y="20"/>
                    </a:lnTo>
                    <a:lnTo>
                      <a:pt x="52" y="32"/>
                    </a:lnTo>
                    <a:lnTo>
                      <a:pt x="46" y="44"/>
                    </a:lnTo>
                    <a:lnTo>
                      <a:pt x="42" y="58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6" y="82"/>
                    </a:lnTo>
                    <a:lnTo>
                      <a:pt x="50" y="84"/>
                    </a:lnTo>
                    <a:lnTo>
                      <a:pt x="50" y="84"/>
                    </a:lnTo>
                    <a:lnTo>
                      <a:pt x="54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2" y="62"/>
                    </a:lnTo>
                    <a:lnTo>
                      <a:pt x="64" y="52"/>
                    </a:lnTo>
                    <a:lnTo>
                      <a:pt x="70" y="44"/>
                    </a:lnTo>
                    <a:lnTo>
                      <a:pt x="76" y="36"/>
                    </a:lnTo>
                    <a:lnTo>
                      <a:pt x="84" y="28"/>
                    </a:lnTo>
                    <a:lnTo>
                      <a:pt x="94" y="24"/>
                    </a:lnTo>
                    <a:lnTo>
                      <a:pt x="104" y="2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18" y="18"/>
                    </a:lnTo>
                    <a:lnTo>
                      <a:pt x="122" y="16"/>
                    </a:lnTo>
                    <a:lnTo>
                      <a:pt x="124" y="14"/>
                    </a:lnTo>
                    <a:lnTo>
                      <a:pt x="124" y="10"/>
                    </a:lnTo>
                    <a:lnTo>
                      <a:pt x="124" y="10"/>
                    </a:lnTo>
                    <a:close/>
                    <a:moveTo>
                      <a:pt x="250" y="32"/>
                    </a:moveTo>
                    <a:lnTo>
                      <a:pt x="250" y="32"/>
                    </a:lnTo>
                    <a:lnTo>
                      <a:pt x="246" y="34"/>
                    </a:lnTo>
                    <a:lnTo>
                      <a:pt x="242" y="36"/>
                    </a:lnTo>
                    <a:lnTo>
                      <a:pt x="240" y="38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8" y="54"/>
                    </a:lnTo>
                    <a:lnTo>
                      <a:pt x="236" y="62"/>
                    </a:lnTo>
                    <a:lnTo>
                      <a:pt x="230" y="72"/>
                    </a:lnTo>
                    <a:lnTo>
                      <a:pt x="224" y="80"/>
                    </a:lnTo>
                    <a:lnTo>
                      <a:pt x="216" y="86"/>
                    </a:lnTo>
                    <a:lnTo>
                      <a:pt x="208" y="92"/>
                    </a:lnTo>
                    <a:lnTo>
                      <a:pt x="198" y="94"/>
                    </a:lnTo>
                    <a:lnTo>
                      <a:pt x="188" y="96"/>
                    </a:lnTo>
                    <a:lnTo>
                      <a:pt x="188" y="96"/>
                    </a:lnTo>
                    <a:lnTo>
                      <a:pt x="184" y="96"/>
                    </a:lnTo>
                    <a:lnTo>
                      <a:pt x="180" y="98"/>
                    </a:lnTo>
                    <a:lnTo>
                      <a:pt x="178" y="102"/>
                    </a:lnTo>
                    <a:lnTo>
                      <a:pt x="178" y="106"/>
                    </a:lnTo>
                    <a:lnTo>
                      <a:pt x="178" y="106"/>
                    </a:lnTo>
                    <a:lnTo>
                      <a:pt x="176" y="112"/>
                    </a:lnTo>
                    <a:lnTo>
                      <a:pt x="172" y="118"/>
                    </a:lnTo>
                    <a:lnTo>
                      <a:pt x="166" y="124"/>
                    </a:lnTo>
                    <a:lnTo>
                      <a:pt x="158" y="124"/>
                    </a:lnTo>
                    <a:lnTo>
                      <a:pt x="158" y="124"/>
                    </a:lnTo>
                    <a:lnTo>
                      <a:pt x="154" y="126"/>
                    </a:lnTo>
                    <a:lnTo>
                      <a:pt x="150" y="128"/>
                    </a:lnTo>
                    <a:lnTo>
                      <a:pt x="148" y="130"/>
                    </a:lnTo>
                    <a:lnTo>
                      <a:pt x="148" y="134"/>
                    </a:lnTo>
                    <a:lnTo>
                      <a:pt x="148" y="134"/>
                    </a:lnTo>
                    <a:lnTo>
                      <a:pt x="148" y="138"/>
                    </a:lnTo>
                    <a:lnTo>
                      <a:pt x="150" y="142"/>
                    </a:lnTo>
                    <a:lnTo>
                      <a:pt x="154" y="144"/>
                    </a:lnTo>
                    <a:lnTo>
                      <a:pt x="158" y="144"/>
                    </a:lnTo>
                    <a:lnTo>
                      <a:pt x="158" y="144"/>
                    </a:lnTo>
                    <a:lnTo>
                      <a:pt x="170" y="142"/>
                    </a:lnTo>
                    <a:lnTo>
                      <a:pt x="182" y="136"/>
                    </a:lnTo>
                    <a:lnTo>
                      <a:pt x="190" y="126"/>
                    </a:lnTo>
                    <a:lnTo>
                      <a:pt x="196" y="114"/>
                    </a:lnTo>
                    <a:lnTo>
                      <a:pt x="196" y="114"/>
                    </a:lnTo>
                    <a:lnTo>
                      <a:pt x="208" y="112"/>
                    </a:lnTo>
                    <a:lnTo>
                      <a:pt x="222" y="106"/>
                    </a:lnTo>
                    <a:lnTo>
                      <a:pt x="232" y="100"/>
                    </a:lnTo>
                    <a:lnTo>
                      <a:pt x="242" y="90"/>
                    </a:lnTo>
                    <a:lnTo>
                      <a:pt x="250" y="80"/>
                    </a:lnTo>
                    <a:lnTo>
                      <a:pt x="256" y="68"/>
                    </a:lnTo>
                    <a:lnTo>
                      <a:pt x="258" y="56"/>
                    </a:lnTo>
                    <a:lnTo>
                      <a:pt x="260" y="42"/>
                    </a:lnTo>
                    <a:lnTo>
                      <a:pt x="260" y="42"/>
                    </a:lnTo>
                    <a:lnTo>
                      <a:pt x="260" y="38"/>
                    </a:lnTo>
                    <a:lnTo>
                      <a:pt x="258" y="36"/>
                    </a:lnTo>
                    <a:lnTo>
                      <a:pt x="254" y="34"/>
                    </a:lnTo>
                    <a:lnTo>
                      <a:pt x="250" y="32"/>
                    </a:lnTo>
                    <a:lnTo>
                      <a:pt x="250" y="32"/>
                    </a:lnTo>
                    <a:close/>
                    <a:moveTo>
                      <a:pt x="158" y="10"/>
                    </a:moveTo>
                    <a:lnTo>
                      <a:pt x="158" y="10"/>
                    </a:lnTo>
                    <a:lnTo>
                      <a:pt x="158" y="6"/>
                    </a:lnTo>
                    <a:lnTo>
                      <a:pt x="156" y="2"/>
                    </a:lnTo>
                    <a:lnTo>
                      <a:pt x="152" y="0"/>
                    </a:lnTo>
                    <a:lnTo>
                      <a:pt x="148" y="0"/>
                    </a:lnTo>
                    <a:lnTo>
                      <a:pt x="148" y="0"/>
                    </a:lnTo>
                    <a:lnTo>
                      <a:pt x="144" y="0"/>
                    </a:lnTo>
                    <a:lnTo>
                      <a:pt x="142" y="2"/>
                    </a:lnTo>
                    <a:lnTo>
                      <a:pt x="138" y="6"/>
                    </a:lnTo>
                    <a:lnTo>
                      <a:pt x="138" y="10"/>
                    </a:lnTo>
                    <a:lnTo>
                      <a:pt x="138" y="10"/>
                    </a:lnTo>
                    <a:lnTo>
                      <a:pt x="138" y="16"/>
                    </a:lnTo>
                    <a:lnTo>
                      <a:pt x="136" y="22"/>
                    </a:lnTo>
                    <a:lnTo>
                      <a:pt x="132" y="26"/>
                    </a:lnTo>
                    <a:lnTo>
                      <a:pt x="128" y="32"/>
                    </a:lnTo>
                    <a:lnTo>
                      <a:pt x="128" y="32"/>
                    </a:lnTo>
                    <a:lnTo>
                      <a:pt x="124" y="36"/>
                    </a:lnTo>
                    <a:lnTo>
                      <a:pt x="118" y="38"/>
                    </a:lnTo>
                    <a:lnTo>
                      <a:pt x="112" y="40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102" y="42"/>
                    </a:lnTo>
                    <a:lnTo>
                      <a:pt x="100" y="44"/>
                    </a:lnTo>
                    <a:lnTo>
                      <a:pt x="98" y="48"/>
                    </a:lnTo>
                    <a:lnTo>
                      <a:pt x="96" y="52"/>
                    </a:lnTo>
                    <a:lnTo>
                      <a:pt x="96" y="52"/>
                    </a:lnTo>
                    <a:lnTo>
                      <a:pt x="98" y="56"/>
                    </a:lnTo>
                    <a:lnTo>
                      <a:pt x="100" y="58"/>
                    </a:lnTo>
                    <a:lnTo>
                      <a:pt x="102" y="60"/>
                    </a:lnTo>
                    <a:lnTo>
                      <a:pt x="106" y="62"/>
                    </a:lnTo>
                    <a:lnTo>
                      <a:pt x="106" y="62"/>
                    </a:lnTo>
                    <a:lnTo>
                      <a:pt x="106" y="62"/>
                    </a:lnTo>
                    <a:lnTo>
                      <a:pt x="106" y="62"/>
                    </a:lnTo>
                    <a:lnTo>
                      <a:pt x="116" y="60"/>
                    </a:lnTo>
                    <a:lnTo>
                      <a:pt x="126" y="58"/>
                    </a:lnTo>
                    <a:lnTo>
                      <a:pt x="136" y="52"/>
                    </a:lnTo>
                    <a:lnTo>
                      <a:pt x="142" y="46"/>
                    </a:lnTo>
                    <a:lnTo>
                      <a:pt x="142" y="46"/>
                    </a:lnTo>
                    <a:lnTo>
                      <a:pt x="150" y="38"/>
                    </a:lnTo>
                    <a:lnTo>
                      <a:pt x="154" y="30"/>
                    </a:lnTo>
                    <a:lnTo>
                      <a:pt x="158" y="20"/>
                    </a:lnTo>
                    <a:lnTo>
                      <a:pt x="158" y="10"/>
                    </a:lnTo>
                    <a:lnTo>
                      <a:pt x="158" y="10"/>
                    </a:lnTo>
                    <a:close/>
                    <a:moveTo>
                      <a:pt x="330" y="268"/>
                    </a:moveTo>
                    <a:lnTo>
                      <a:pt x="330" y="190"/>
                    </a:lnTo>
                    <a:lnTo>
                      <a:pt x="242" y="258"/>
                    </a:lnTo>
                    <a:lnTo>
                      <a:pt x="242" y="190"/>
                    </a:lnTo>
                    <a:lnTo>
                      <a:pt x="154" y="258"/>
                    </a:lnTo>
                    <a:lnTo>
                      <a:pt x="148" y="258"/>
                    </a:lnTo>
                    <a:lnTo>
                      <a:pt x="122" y="258"/>
                    </a:lnTo>
                    <a:lnTo>
                      <a:pt x="128" y="252"/>
                    </a:lnTo>
                    <a:lnTo>
                      <a:pt x="146" y="240"/>
                    </a:lnTo>
                    <a:lnTo>
                      <a:pt x="140" y="172"/>
                    </a:lnTo>
                    <a:lnTo>
                      <a:pt x="140" y="172"/>
                    </a:lnTo>
                    <a:lnTo>
                      <a:pt x="140" y="168"/>
                    </a:lnTo>
                    <a:lnTo>
                      <a:pt x="138" y="164"/>
                    </a:lnTo>
                    <a:lnTo>
                      <a:pt x="134" y="162"/>
                    </a:lnTo>
                    <a:lnTo>
                      <a:pt x="130" y="162"/>
                    </a:lnTo>
                    <a:lnTo>
                      <a:pt x="118" y="162"/>
                    </a:lnTo>
                    <a:lnTo>
                      <a:pt x="118" y="162"/>
                    </a:lnTo>
                    <a:lnTo>
                      <a:pt x="114" y="162"/>
                    </a:lnTo>
                    <a:lnTo>
                      <a:pt x="112" y="164"/>
                    </a:lnTo>
                    <a:lnTo>
                      <a:pt x="110" y="168"/>
                    </a:lnTo>
                    <a:lnTo>
                      <a:pt x="108" y="172"/>
                    </a:lnTo>
                    <a:lnTo>
                      <a:pt x="100" y="258"/>
                    </a:lnTo>
                    <a:lnTo>
                      <a:pt x="82" y="258"/>
                    </a:lnTo>
                    <a:lnTo>
                      <a:pt x="66" y="110"/>
                    </a:lnTo>
                    <a:lnTo>
                      <a:pt x="66" y="110"/>
                    </a:lnTo>
                    <a:lnTo>
                      <a:pt x="66" y="106"/>
                    </a:lnTo>
                    <a:lnTo>
                      <a:pt x="64" y="104"/>
                    </a:lnTo>
                    <a:lnTo>
                      <a:pt x="60" y="102"/>
                    </a:lnTo>
                    <a:lnTo>
                      <a:pt x="56" y="100"/>
                    </a:lnTo>
                    <a:lnTo>
                      <a:pt x="44" y="100"/>
                    </a:lnTo>
                    <a:lnTo>
                      <a:pt x="44" y="100"/>
                    </a:lnTo>
                    <a:lnTo>
                      <a:pt x="40" y="102"/>
                    </a:lnTo>
                    <a:lnTo>
                      <a:pt x="38" y="104"/>
                    </a:lnTo>
                    <a:lnTo>
                      <a:pt x="36" y="106"/>
                    </a:lnTo>
                    <a:lnTo>
                      <a:pt x="34" y="110"/>
                    </a:lnTo>
                    <a:lnTo>
                      <a:pt x="18" y="258"/>
                    </a:lnTo>
                    <a:lnTo>
                      <a:pt x="10" y="258"/>
                    </a:lnTo>
                    <a:lnTo>
                      <a:pt x="10" y="258"/>
                    </a:lnTo>
                    <a:lnTo>
                      <a:pt x="6" y="260"/>
                    </a:lnTo>
                    <a:lnTo>
                      <a:pt x="2" y="262"/>
                    </a:lnTo>
                    <a:lnTo>
                      <a:pt x="0" y="264"/>
                    </a:lnTo>
                    <a:lnTo>
                      <a:pt x="0" y="268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344"/>
                    </a:lnTo>
                    <a:lnTo>
                      <a:pt x="2" y="348"/>
                    </a:lnTo>
                    <a:lnTo>
                      <a:pt x="6" y="350"/>
                    </a:lnTo>
                    <a:lnTo>
                      <a:pt x="10" y="350"/>
                    </a:lnTo>
                    <a:lnTo>
                      <a:pt x="320" y="350"/>
                    </a:lnTo>
                    <a:lnTo>
                      <a:pt x="320" y="350"/>
                    </a:lnTo>
                    <a:lnTo>
                      <a:pt x="324" y="350"/>
                    </a:lnTo>
                    <a:lnTo>
                      <a:pt x="328" y="348"/>
                    </a:lnTo>
                    <a:lnTo>
                      <a:pt x="330" y="344"/>
                    </a:lnTo>
                    <a:lnTo>
                      <a:pt x="330" y="340"/>
                    </a:lnTo>
                    <a:lnTo>
                      <a:pt x="330" y="268"/>
                    </a:lnTo>
                    <a:lnTo>
                      <a:pt x="330" y="268"/>
                    </a:lnTo>
                    <a:lnTo>
                      <a:pt x="330" y="268"/>
                    </a:lnTo>
                    <a:lnTo>
                      <a:pt x="330" y="268"/>
                    </a:lnTo>
                    <a:close/>
                    <a:moveTo>
                      <a:pt x="76" y="314"/>
                    </a:moveTo>
                    <a:lnTo>
                      <a:pt x="22" y="314"/>
                    </a:lnTo>
                    <a:lnTo>
                      <a:pt x="22" y="288"/>
                    </a:lnTo>
                    <a:lnTo>
                      <a:pt x="76" y="288"/>
                    </a:lnTo>
                    <a:lnTo>
                      <a:pt x="76" y="314"/>
                    </a:lnTo>
                    <a:close/>
                    <a:moveTo>
                      <a:pt x="154" y="314"/>
                    </a:moveTo>
                    <a:lnTo>
                      <a:pt x="100" y="314"/>
                    </a:lnTo>
                    <a:lnTo>
                      <a:pt x="100" y="288"/>
                    </a:lnTo>
                    <a:lnTo>
                      <a:pt x="154" y="288"/>
                    </a:lnTo>
                    <a:lnTo>
                      <a:pt x="154" y="314"/>
                    </a:lnTo>
                    <a:close/>
                    <a:moveTo>
                      <a:pt x="232" y="314"/>
                    </a:moveTo>
                    <a:lnTo>
                      <a:pt x="176" y="314"/>
                    </a:lnTo>
                    <a:lnTo>
                      <a:pt x="176" y="288"/>
                    </a:lnTo>
                    <a:lnTo>
                      <a:pt x="232" y="288"/>
                    </a:lnTo>
                    <a:lnTo>
                      <a:pt x="232" y="314"/>
                    </a:lnTo>
                    <a:close/>
                    <a:moveTo>
                      <a:pt x="308" y="314"/>
                    </a:moveTo>
                    <a:lnTo>
                      <a:pt x="254" y="314"/>
                    </a:lnTo>
                    <a:lnTo>
                      <a:pt x="254" y="288"/>
                    </a:lnTo>
                    <a:lnTo>
                      <a:pt x="308" y="288"/>
                    </a:lnTo>
                    <a:lnTo>
                      <a:pt x="308" y="3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87" name="Group 27"/>
            <p:cNvGrpSpPr/>
            <p:nvPr/>
          </p:nvGrpSpPr>
          <p:grpSpPr>
            <a:xfrm>
              <a:off x="5980197" y="5539160"/>
              <a:ext cx="612869" cy="612000"/>
              <a:chOff x="6722402" y="4690710"/>
              <a:chExt cx="612869" cy="612000"/>
            </a:xfrm>
          </p:grpSpPr>
          <p:sp>
            <p:nvSpPr>
              <p:cNvPr id="215" name="Oval 55"/>
              <p:cNvSpPr/>
              <p:nvPr/>
            </p:nvSpPr>
            <p:spPr bwMode="ltGray">
              <a:xfrm>
                <a:off x="6722836" y="4690710"/>
                <a:ext cx="612000" cy="612000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 w="3175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16" name="Freeform 4830"/>
              <p:cNvSpPr>
                <a:spLocks noEditPoints="1"/>
              </p:cNvSpPr>
              <p:nvPr/>
            </p:nvSpPr>
            <p:spPr bwMode="auto">
              <a:xfrm>
                <a:off x="6722402" y="4753616"/>
                <a:ext cx="612869" cy="490295"/>
              </a:xfrm>
              <a:custGeom>
                <a:avLst/>
                <a:gdLst>
                  <a:gd name="T0" fmla="*/ 478 w 500"/>
                  <a:gd name="T1" fmla="*/ 164 h 400"/>
                  <a:gd name="T2" fmla="*/ 422 w 500"/>
                  <a:gd name="T3" fmla="*/ 150 h 400"/>
                  <a:gd name="T4" fmla="*/ 374 w 500"/>
                  <a:gd name="T5" fmla="*/ 120 h 400"/>
                  <a:gd name="T6" fmla="*/ 358 w 500"/>
                  <a:gd name="T7" fmla="*/ 106 h 400"/>
                  <a:gd name="T8" fmla="*/ 356 w 500"/>
                  <a:gd name="T9" fmla="*/ 104 h 400"/>
                  <a:gd name="T10" fmla="*/ 260 w 500"/>
                  <a:gd name="T11" fmla="*/ 8 h 400"/>
                  <a:gd name="T12" fmla="*/ 260 w 500"/>
                  <a:gd name="T13" fmla="*/ 6 h 400"/>
                  <a:gd name="T14" fmla="*/ 256 w 500"/>
                  <a:gd name="T15" fmla="*/ 4 h 400"/>
                  <a:gd name="T16" fmla="*/ 256 w 500"/>
                  <a:gd name="T17" fmla="*/ 2 h 400"/>
                  <a:gd name="T18" fmla="*/ 252 w 500"/>
                  <a:gd name="T19" fmla="*/ 0 h 400"/>
                  <a:gd name="T20" fmla="*/ 252 w 500"/>
                  <a:gd name="T21" fmla="*/ 0 h 400"/>
                  <a:gd name="T22" fmla="*/ 248 w 500"/>
                  <a:gd name="T23" fmla="*/ 0 h 400"/>
                  <a:gd name="T24" fmla="*/ 248 w 500"/>
                  <a:gd name="T25" fmla="*/ 0 h 400"/>
                  <a:gd name="T26" fmla="*/ 244 w 500"/>
                  <a:gd name="T27" fmla="*/ 2 h 400"/>
                  <a:gd name="T28" fmla="*/ 244 w 500"/>
                  <a:gd name="T29" fmla="*/ 4 h 400"/>
                  <a:gd name="T30" fmla="*/ 240 w 500"/>
                  <a:gd name="T31" fmla="*/ 6 h 400"/>
                  <a:gd name="T32" fmla="*/ 214 w 500"/>
                  <a:gd name="T33" fmla="*/ 102 h 400"/>
                  <a:gd name="T34" fmla="*/ 144 w 500"/>
                  <a:gd name="T35" fmla="*/ 104 h 400"/>
                  <a:gd name="T36" fmla="*/ 142 w 500"/>
                  <a:gd name="T37" fmla="*/ 106 h 400"/>
                  <a:gd name="T38" fmla="*/ 126 w 500"/>
                  <a:gd name="T39" fmla="*/ 120 h 400"/>
                  <a:gd name="T40" fmla="*/ 78 w 500"/>
                  <a:gd name="T41" fmla="*/ 150 h 400"/>
                  <a:gd name="T42" fmla="*/ 22 w 500"/>
                  <a:gd name="T43" fmla="*/ 164 h 400"/>
                  <a:gd name="T44" fmla="*/ 0 w 500"/>
                  <a:gd name="T45" fmla="*/ 186 h 400"/>
                  <a:gd name="T46" fmla="*/ 0 w 500"/>
                  <a:gd name="T47" fmla="*/ 186 h 400"/>
                  <a:gd name="T48" fmla="*/ 20 w 500"/>
                  <a:gd name="T49" fmla="*/ 184 h 400"/>
                  <a:gd name="T50" fmla="*/ 80 w 500"/>
                  <a:gd name="T51" fmla="*/ 170 h 400"/>
                  <a:gd name="T52" fmla="*/ 134 w 500"/>
                  <a:gd name="T53" fmla="*/ 140 h 400"/>
                  <a:gd name="T54" fmla="*/ 138 w 500"/>
                  <a:gd name="T55" fmla="*/ 388 h 400"/>
                  <a:gd name="T56" fmla="*/ 140 w 500"/>
                  <a:gd name="T57" fmla="*/ 394 h 400"/>
                  <a:gd name="T58" fmla="*/ 146 w 500"/>
                  <a:gd name="T59" fmla="*/ 400 h 400"/>
                  <a:gd name="T60" fmla="*/ 154 w 500"/>
                  <a:gd name="T61" fmla="*/ 398 h 400"/>
                  <a:gd name="T62" fmla="*/ 250 w 500"/>
                  <a:gd name="T63" fmla="*/ 322 h 400"/>
                  <a:gd name="T64" fmla="*/ 342 w 500"/>
                  <a:gd name="T65" fmla="*/ 392 h 400"/>
                  <a:gd name="T66" fmla="*/ 352 w 500"/>
                  <a:gd name="T67" fmla="*/ 400 h 400"/>
                  <a:gd name="T68" fmla="*/ 358 w 500"/>
                  <a:gd name="T69" fmla="*/ 398 h 400"/>
                  <a:gd name="T70" fmla="*/ 362 w 500"/>
                  <a:gd name="T71" fmla="*/ 388 h 400"/>
                  <a:gd name="T72" fmla="*/ 350 w 500"/>
                  <a:gd name="T73" fmla="*/ 126 h 400"/>
                  <a:gd name="T74" fmla="*/ 402 w 500"/>
                  <a:gd name="T75" fmla="*/ 162 h 400"/>
                  <a:gd name="T76" fmla="*/ 458 w 500"/>
                  <a:gd name="T77" fmla="*/ 182 h 400"/>
                  <a:gd name="T78" fmla="*/ 500 w 500"/>
                  <a:gd name="T79" fmla="*/ 186 h 400"/>
                  <a:gd name="T80" fmla="*/ 500 w 500"/>
                  <a:gd name="T81" fmla="*/ 186 h 400"/>
                  <a:gd name="T82" fmla="*/ 498 w 500"/>
                  <a:gd name="T83" fmla="*/ 166 h 400"/>
                  <a:gd name="T84" fmla="*/ 282 w 500"/>
                  <a:gd name="T85" fmla="*/ 166 h 400"/>
                  <a:gd name="T86" fmla="*/ 250 w 500"/>
                  <a:gd name="T87" fmla="*/ 220 h 400"/>
                  <a:gd name="T88" fmla="*/ 280 w 500"/>
                  <a:gd name="T89" fmla="*/ 202 h 400"/>
                  <a:gd name="T90" fmla="*/ 236 w 500"/>
                  <a:gd name="T91" fmla="*/ 102 h 400"/>
                  <a:gd name="T92" fmla="*/ 270 w 500"/>
                  <a:gd name="T93" fmla="*/ 122 h 400"/>
                  <a:gd name="T94" fmla="*/ 224 w 500"/>
                  <a:gd name="T95" fmla="*/ 146 h 400"/>
                  <a:gd name="T96" fmla="*/ 230 w 500"/>
                  <a:gd name="T97" fmla="*/ 172 h 400"/>
                  <a:gd name="T98" fmla="*/ 184 w 500"/>
                  <a:gd name="T99" fmla="*/ 122 h 400"/>
                  <a:gd name="T100" fmla="*/ 184 w 500"/>
                  <a:gd name="T101" fmla="*/ 122 h 400"/>
                  <a:gd name="T102" fmla="*/ 196 w 500"/>
                  <a:gd name="T103" fmla="*/ 250 h 400"/>
                  <a:gd name="T104" fmla="*/ 186 w 500"/>
                  <a:gd name="T105" fmla="*/ 286 h 400"/>
                  <a:gd name="T106" fmla="*/ 200 w 500"/>
                  <a:gd name="T107" fmla="*/ 272 h 400"/>
                  <a:gd name="T108" fmla="*/ 250 w 500"/>
                  <a:gd name="T109" fmla="*/ 300 h 400"/>
                  <a:gd name="T110" fmla="*/ 270 w 500"/>
                  <a:gd name="T111" fmla="*/ 312 h 400"/>
                  <a:gd name="T112" fmla="*/ 304 w 500"/>
                  <a:gd name="T113" fmla="*/ 250 h 400"/>
                  <a:gd name="T114" fmla="*/ 304 w 500"/>
                  <a:gd name="T115" fmla="*/ 250 h 400"/>
                  <a:gd name="T116" fmla="*/ 316 w 500"/>
                  <a:gd name="T117" fmla="*/ 122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0" h="400">
                    <a:moveTo>
                      <a:pt x="498" y="166"/>
                    </a:moveTo>
                    <a:lnTo>
                      <a:pt x="498" y="166"/>
                    </a:lnTo>
                    <a:lnTo>
                      <a:pt x="478" y="164"/>
                    </a:lnTo>
                    <a:lnTo>
                      <a:pt x="460" y="162"/>
                    </a:lnTo>
                    <a:lnTo>
                      <a:pt x="440" y="156"/>
                    </a:lnTo>
                    <a:lnTo>
                      <a:pt x="422" y="150"/>
                    </a:lnTo>
                    <a:lnTo>
                      <a:pt x="406" y="142"/>
                    </a:lnTo>
                    <a:lnTo>
                      <a:pt x="388" y="130"/>
                    </a:lnTo>
                    <a:lnTo>
                      <a:pt x="374" y="120"/>
                    </a:lnTo>
                    <a:lnTo>
                      <a:pt x="358" y="106"/>
                    </a:lnTo>
                    <a:lnTo>
                      <a:pt x="358" y="106"/>
                    </a:lnTo>
                    <a:lnTo>
                      <a:pt x="358" y="106"/>
                    </a:lnTo>
                    <a:lnTo>
                      <a:pt x="358" y="106"/>
                    </a:lnTo>
                    <a:lnTo>
                      <a:pt x="356" y="104"/>
                    </a:lnTo>
                    <a:lnTo>
                      <a:pt x="356" y="104"/>
                    </a:lnTo>
                    <a:lnTo>
                      <a:pt x="352" y="102"/>
                    </a:lnTo>
                    <a:lnTo>
                      <a:pt x="286" y="102"/>
                    </a:lnTo>
                    <a:lnTo>
                      <a:pt x="260" y="8"/>
                    </a:lnTo>
                    <a:lnTo>
                      <a:pt x="260" y="8"/>
                    </a:lnTo>
                    <a:lnTo>
                      <a:pt x="260" y="6"/>
                    </a:lnTo>
                    <a:lnTo>
                      <a:pt x="260" y="6"/>
                    </a:lnTo>
                    <a:lnTo>
                      <a:pt x="258" y="4"/>
                    </a:lnTo>
                    <a:lnTo>
                      <a:pt x="258" y="4"/>
                    </a:lnTo>
                    <a:lnTo>
                      <a:pt x="256" y="4"/>
                    </a:lnTo>
                    <a:lnTo>
                      <a:pt x="256" y="4"/>
                    </a:lnTo>
                    <a:lnTo>
                      <a:pt x="256" y="2"/>
                    </a:lnTo>
                    <a:lnTo>
                      <a:pt x="256" y="2"/>
                    </a:lnTo>
                    <a:lnTo>
                      <a:pt x="254" y="2"/>
                    </a:lnTo>
                    <a:lnTo>
                      <a:pt x="254" y="2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6" y="2"/>
                    </a:lnTo>
                    <a:lnTo>
                      <a:pt x="246" y="2"/>
                    </a:lnTo>
                    <a:lnTo>
                      <a:pt x="244" y="2"/>
                    </a:lnTo>
                    <a:lnTo>
                      <a:pt x="244" y="2"/>
                    </a:lnTo>
                    <a:lnTo>
                      <a:pt x="244" y="4"/>
                    </a:lnTo>
                    <a:lnTo>
                      <a:pt x="244" y="4"/>
                    </a:lnTo>
                    <a:lnTo>
                      <a:pt x="242" y="4"/>
                    </a:lnTo>
                    <a:lnTo>
                      <a:pt x="242" y="4"/>
                    </a:lnTo>
                    <a:lnTo>
                      <a:pt x="240" y="6"/>
                    </a:lnTo>
                    <a:lnTo>
                      <a:pt x="240" y="6"/>
                    </a:lnTo>
                    <a:lnTo>
                      <a:pt x="240" y="8"/>
                    </a:lnTo>
                    <a:lnTo>
                      <a:pt x="214" y="102"/>
                    </a:lnTo>
                    <a:lnTo>
                      <a:pt x="148" y="102"/>
                    </a:lnTo>
                    <a:lnTo>
                      <a:pt x="148" y="102"/>
                    </a:lnTo>
                    <a:lnTo>
                      <a:pt x="144" y="104"/>
                    </a:lnTo>
                    <a:lnTo>
                      <a:pt x="144" y="104"/>
                    </a:lnTo>
                    <a:lnTo>
                      <a:pt x="142" y="106"/>
                    </a:lnTo>
                    <a:lnTo>
                      <a:pt x="142" y="106"/>
                    </a:lnTo>
                    <a:lnTo>
                      <a:pt x="142" y="106"/>
                    </a:lnTo>
                    <a:lnTo>
                      <a:pt x="142" y="106"/>
                    </a:lnTo>
                    <a:lnTo>
                      <a:pt x="126" y="120"/>
                    </a:lnTo>
                    <a:lnTo>
                      <a:pt x="112" y="130"/>
                    </a:lnTo>
                    <a:lnTo>
                      <a:pt x="94" y="142"/>
                    </a:lnTo>
                    <a:lnTo>
                      <a:pt x="78" y="150"/>
                    </a:lnTo>
                    <a:lnTo>
                      <a:pt x="60" y="156"/>
                    </a:lnTo>
                    <a:lnTo>
                      <a:pt x="40" y="162"/>
                    </a:lnTo>
                    <a:lnTo>
                      <a:pt x="22" y="164"/>
                    </a:lnTo>
                    <a:lnTo>
                      <a:pt x="2" y="166"/>
                    </a:lnTo>
                    <a:lnTo>
                      <a:pt x="2" y="16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20" y="184"/>
                    </a:lnTo>
                    <a:lnTo>
                      <a:pt x="40" y="182"/>
                    </a:lnTo>
                    <a:lnTo>
                      <a:pt x="60" y="176"/>
                    </a:lnTo>
                    <a:lnTo>
                      <a:pt x="80" y="170"/>
                    </a:lnTo>
                    <a:lnTo>
                      <a:pt x="98" y="162"/>
                    </a:lnTo>
                    <a:lnTo>
                      <a:pt x="116" y="152"/>
                    </a:lnTo>
                    <a:lnTo>
                      <a:pt x="134" y="140"/>
                    </a:lnTo>
                    <a:lnTo>
                      <a:pt x="150" y="126"/>
                    </a:lnTo>
                    <a:lnTo>
                      <a:pt x="200" y="156"/>
                    </a:lnTo>
                    <a:lnTo>
                      <a:pt x="138" y="388"/>
                    </a:lnTo>
                    <a:lnTo>
                      <a:pt x="138" y="388"/>
                    </a:lnTo>
                    <a:lnTo>
                      <a:pt x="138" y="392"/>
                    </a:lnTo>
                    <a:lnTo>
                      <a:pt x="140" y="394"/>
                    </a:lnTo>
                    <a:lnTo>
                      <a:pt x="142" y="398"/>
                    </a:lnTo>
                    <a:lnTo>
                      <a:pt x="146" y="400"/>
                    </a:lnTo>
                    <a:lnTo>
                      <a:pt x="146" y="400"/>
                    </a:lnTo>
                    <a:lnTo>
                      <a:pt x="148" y="400"/>
                    </a:lnTo>
                    <a:lnTo>
                      <a:pt x="148" y="400"/>
                    </a:lnTo>
                    <a:lnTo>
                      <a:pt x="154" y="398"/>
                    </a:lnTo>
                    <a:lnTo>
                      <a:pt x="158" y="392"/>
                    </a:lnTo>
                    <a:lnTo>
                      <a:pt x="164" y="372"/>
                    </a:lnTo>
                    <a:lnTo>
                      <a:pt x="250" y="322"/>
                    </a:lnTo>
                    <a:lnTo>
                      <a:pt x="336" y="372"/>
                    </a:lnTo>
                    <a:lnTo>
                      <a:pt x="342" y="392"/>
                    </a:lnTo>
                    <a:lnTo>
                      <a:pt x="342" y="392"/>
                    </a:lnTo>
                    <a:lnTo>
                      <a:pt x="346" y="398"/>
                    </a:lnTo>
                    <a:lnTo>
                      <a:pt x="352" y="400"/>
                    </a:lnTo>
                    <a:lnTo>
                      <a:pt x="352" y="400"/>
                    </a:lnTo>
                    <a:lnTo>
                      <a:pt x="354" y="400"/>
                    </a:lnTo>
                    <a:lnTo>
                      <a:pt x="354" y="400"/>
                    </a:lnTo>
                    <a:lnTo>
                      <a:pt x="358" y="398"/>
                    </a:lnTo>
                    <a:lnTo>
                      <a:pt x="360" y="394"/>
                    </a:lnTo>
                    <a:lnTo>
                      <a:pt x="362" y="392"/>
                    </a:lnTo>
                    <a:lnTo>
                      <a:pt x="362" y="388"/>
                    </a:lnTo>
                    <a:lnTo>
                      <a:pt x="300" y="156"/>
                    </a:lnTo>
                    <a:lnTo>
                      <a:pt x="350" y="126"/>
                    </a:lnTo>
                    <a:lnTo>
                      <a:pt x="350" y="126"/>
                    </a:lnTo>
                    <a:lnTo>
                      <a:pt x="366" y="140"/>
                    </a:lnTo>
                    <a:lnTo>
                      <a:pt x="384" y="152"/>
                    </a:lnTo>
                    <a:lnTo>
                      <a:pt x="402" y="162"/>
                    </a:lnTo>
                    <a:lnTo>
                      <a:pt x="420" y="170"/>
                    </a:lnTo>
                    <a:lnTo>
                      <a:pt x="438" y="176"/>
                    </a:lnTo>
                    <a:lnTo>
                      <a:pt x="458" y="182"/>
                    </a:lnTo>
                    <a:lnTo>
                      <a:pt x="480" y="184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498" y="166"/>
                    </a:lnTo>
                    <a:lnTo>
                      <a:pt x="498" y="166"/>
                    </a:lnTo>
                    <a:close/>
                    <a:moveTo>
                      <a:pt x="286" y="182"/>
                    </a:moveTo>
                    <a:lnTo>
                      <a:pt x="270" y="172"/>
                    </a:lnTo>
                    <a:lnTo>
                      <a:pt x="282" y="166"/>
                    </a:lnTo>
                    <a:lnTo>
                      <a:pt x="286" y="182"/>
                    </a:lnTo>
                    <a:close/>
                    <a:moveTo>
                      <a:pt x="280" y="202"/>
                    </a:moveTo>
                    <a:lnTo>
                      <a:pt x="250" y="220"/>
                    </a:lnTo>
                    <a:lnTo>
                      <a:pt x="220" y="202"/>
                    </a:lnTo>
                    <a:lnTo>
                      <a:pt x="250" y="184"/>
                    </a:lnTo>
                    <a:lnTo>
                      <a:pt x="280" y="202"/>
                    </a:lnTo>
                    <a:close/>
                    <a:moveTo>
                      <a:pt x="250" y="50"/>
                    </a:moveTo>
                    <a:lnTo>
                      <a:pt x="264" y="102"/>
                    </a:lnTo>
                    <a:lnTo>
                      <a:pt x="236" y="102"/>
                    </a:lnTo>
                    <a:lnTo>
                      <a:pt x="250" y="50"/>
                    </a:lnTo>
                    <a:close/>
                    <a:moveTo>
                      <a:pt x="230" y="122"/>
                    </a:moveTo>
                    <a:lnTo>
                      <a:pt x="270" y="122"/>
                    </a:lnTo>
                    <a:lnTo>
                      <a:pt x="276" y="146"/>
                    </a:lnTo>
                    <a:lnTo>
                      <a:pt x="250" y="162"/>
                    </a:lnTo>
                    <a:lnTo>
                      <a:pt x="224" y="146"/>
                    </a:lnTo>
                    <a:lnTo>
                      <a:pt x="230" y="122"/>
                    </a:lnTo>
                    <a:close/>
                    <a:moveTo>
                      <a:pt x="218" y="166"/>
                    </a:moveTo>
                    <a:lnTo>
                      <a:pt x="230" y="172"/>
                    </a:lnTo>
                    <a:lnTo>
                      <a:pt x="214" y="182"/>
                    </a:lnTo>
                    <a:lnTo>
                      <a:pt x="218" y="166"/>
                    </a:lnTo>
                    <a:close/>
                    <a:moveTo>
                      <a:pt x="184" y="122"/>
                    </a:moveTo>
                    <a:lnTo>
                      <a:pt x="210" y="122"/>
                    </a:lnTo>
                    <a:lnTo>
                      <a:pt x="206" y="136"/>
                    </a:lnTo>
                    <a:lnTo>
                      <a:pt x="184" y="122"/>
                    </a:lnTo>
                    <a:close/>
                    <a:moveTo>
                      <a:pt x="206" y="216"/>
                    </a:moveTo>
                    <a:lnTo>
                      <a:pt x="230" y="232"/>
                    </a:lnTo>
                    <a:lnTo>
                      <a:pt x="196" y="250"/>
                    </a:lnTo>
                    <a:lnTo>
                      <a:pt x="206" y="216"/>
                    </a:lnTo>
                    <a:close/>
                    <a:moveTo>
                      <a:pt x="170" y="346"/>
                    </a:moveTo>
                    <a:lnTo>
                      <a:pt x="186" y="286"/>
                    </a:lnTo>
                    <a:lnTo>
                      <a:pt x="230" y="312"/>
                    </a:lnTo>
                    <a:lnTo>
                      <a:pt x="170" y="346"/>
                    </a:lnTo>
                    <a:close/>
                    <a:moveTo>
                      <a:pt x="200" y="272"/>
                    </a:moveTo>
                    <a:lnTo>
                      <a:pt x="250" y="242"/>
                    </a:lnTo>
                    <a:lnTo>
                      <a:pt x="300" y="272"/>
                    </a:lnTo>
                    <a:lnTo>
                      <a:pt x="250" y="300"/>
                    </a:lnTo>
                    <a:lnTo>
                      <a:pt x="200" y="272"/>
                    </a:lnTo>
                    <a:close/>
                    <a:moveTo>
                      <a:pt x="330" y="346"/>
                    </a:moveTo>
                    <a:lnTo>
                      <a:pt x="270" y="312"/>
                    </a:lnTo>
                    <a:lnTo>
                      <a:pt x="314" y="286"/>
                    </a:lnTo>
                    <a:lnTo>
                      <a:pt x="330" y="346"/>
                    </a:lnTo>
                    <a:close/>
                    <a:moveTo>
                      <a:pt x="304" y="250"/>
                    </a:moveTo>
                    <a:lnTo>
                      <a:pt x="270" y="232"/>
                    </a:lnTo>
                    <a:lnTo>
                      <a:pt x="294" y="216"/>
                    </a:lnTo>
                    <a:lnTo>
                      <a:pt x="304" y="250"/>
                    </a:lnTo>
                    <a:close/>
                    <a:moveTo>
                      <a:pt x="294" y="136"/>
                    </a:moveTo>
                    <a:lnTo>
                      <a:pt x="290" y="122"/>
                    </a:lnTo>
                    <a:lnTo>
                      <a:pt x="316" y="122"/>
                    </a:lnTo>
                    <a:lnTo>
                      <a:pt x="294" y="1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88" name="Group 28"/>
            <p:cNvGrpSpPr/>
            <p:nvPr/>
          </p:nvGrpSpPr>
          <p:grpSpPr>
            <a:xfrm>
              <a:off x="6265520" y="1925723"/>
              <a:ext cx="345949" cy="345459"/>
              <a:chOff x="6722402" y="4690710"/>
              <a:chExt cx="612869" cy="612000"/>
            </a:xfrm>
          </p:grpSpPr>
          <p:sp>
            <p:nvSpPr>
              <p:cNvPr id="213" name="Oval 53"/>
              <p:cNvSpPr/>
              <p:nvPr/>
            </p:nvSpPr>
            <p:spPr bwMode="ltGray">
              <a:xfrm>
                <a:off x="6722836" y="4690710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14" name="Freeform 4830"/>
              <p:cNvSpPr>
                <a:spLocks noEditPoints="1"/>
              </p:cNvSpPr>
              <p:nvPr/>
            </p:nvSpPr>
            <p:spPr bwMode="auto">
              <a:xfrm>
                <a:off x="6722402" y="4753616"/>
                <a:ext cx="612869" cy="490295"/>
              </a:xfrm>
              <a:custGeom>
                <a:avLst/>
                <a:gdLst>
                  <a:gd name="T0" fmla="*/ 478 w 500"/>
                  <a:gd name="T1" fmla="*/ 164 h 400"/>
                  <a:gd name="T2" fmla="*/ 422 w 500"/>
                  <a:gd name="T3" fmla="*/ 150 h 400"/>
                  <a:gd name="T4" fmla="*/ 374 w 500"/>
                  <a:gd name="T5" fmla="*/ 120 h 400"/>
                  <a:gd name="T6" fmla="*/ 358 w 500"/>
                  <a:gd name="T7" fmla="*/ 106 h 400"/>
                  <a:gd name="T8" fmla="*/ 356 w 500"/>
                  <a:gd name="T9" fmla="*/ 104 h 400"/>
                  <a:gd name="T10" fmla="*/ 260 w 500"/>
                  <a:gd name="T11" fmla="*/ 8 h 400"/>
                  <a:gd name="T12" fmla="*/ 260 w 500"/>
                  <a:gd name="T13" fmla="*/ 6 h 400"/>
                  <a:gd name="T14" fmla="*/ 256 w 500"/>
                  <a:gd name="T15" fmla="*/ 4 h 400"/>
                  <a:gd name="T16" fmla="*/ 256 w 500"/>
                  <a:gd name="T17" fmla="*/ 2 h 400"/>
                  <a:gd name="T18" fmla="*/ 252 w 500"/>
                  <a:gd name="T19" fmla="*/ 0 h 400"/>
                  <a:gd name="T20" fmla="*/ 252 w 500"/>
                  <a:gd name="T21" fmla="*/ 0 h 400"/>
                  <a:gd name="T22" fmla="*/ 248 w 500"/>
                  <a:gd name="T23" fmla="*/ 0 h 400"/>
                  <a:gd name="T24" fmla="*/ 248 w 500"/>
                  <a:gd name="T25" fmla="*/ 0 h 400"/>
                  <a:gd name="T26" fmla="*/ 244 w 500"/>
                  <a:gd name="T27" fmla="*/ 2 h 400"/>
                  <a:gd name="T28" fmla="*/ 244 w 500"/>
                  <a:gd name="T29" fmla="*/ 4 h 400"/>
                  <a:gd name="T30" fmla="*/ 240 w 500"/>
                  <a:gd name="T31" fmla="*/ 6 h 400"/>
                  <a:gd name="T32" fmla="*/ 214 w 500"/>
                  <a:gd name="T33" fmla="*/ 102 h 400"/>
                  <a:gd name="T34" fmla="*/ 144 w 500"/>
                  <a:gd name="T35" fmla="*/ 104 h 400"/>
                  <a:gd name="T36" fmla="*/ 142 w 500"/>
                  <a:gd name="T37" fmla="*/ 106 h 400"/>
                  <a:gd name="T38" fmla="*/ 126 w 500"/>
                  <a:gd name="T39" fmla="*/ 120 h 400"/>
                  <a:gd name="T40" fmla="*/ 78 w 500"/>
                  <a:gd name="T41" fmla="*/ 150 h 400"/>
                  <a:gd name="T42" fmla="*/ 22 w 500"/>
                  <a:gd name="T43" fmla="*/ 164 h 400"/>
                  <a:gd name="T44" fmla="*/ 0 w 500"/>
                  <a:gd name="T45" fmla="*/ 186 h 400"/>
                  <a:gd name="T46" fmla="*/ 0 w 500"/>
                  <a:gd name="T47" fmla="*/ 186 h 400"/>
                  <a:gd name="T48" fmla="*/ 20 w 500"/>
                  <a:gd name="T49" fmla="*/ 184 h 400"/>
                  <a:gd name="T50" fmla="*/ 80 w 500"/>
                  <a:gd name="T51" fmla="*/ 170 h 400"/>
                  <a:gd name="T52" fmla="*/ 134 w 500"/>
                  <a:gd name="T53" fmla="*/ 140 h 400"/>
                  <a:gd name="T54" fmla="*/ 138 w 500"/>
                  <a:gd name="T55" fmla="*/ 388 h 400"/>
                  <a:gd name="T56" fmla="*/ 140 w 500"/>
                  <a:gd name="T57" fmla="*/ 394 h 400"/>
                  <a:gd name="T58" fmla="*/ 146 w 500"/>
                  <a:gd name="T59" fmla="*/ 400 h 400"/>
                  <a:gd name="T60" fmla="*/ 154 w 500"/>
                  <a:gd name="T61" fmla="*/ 398 h 400"/>
                  <a:gd name="T62" fmla="*/ 250 w 500"/>
                  <a:gd name="T63" fmla="*/ 322 h 400"/>
                  <a:gd name="T64" fmla="*/ 342 w 500"/>
                  <a:gd name="T65" fmla="*/ 392 h 400"/>
                  <a:gd name="T66" fmla="*/ 352 w 500"/>
                  <a:gd name="T67" fmla="*/ 400 h 400"/>
                  <a:gd name="T68" fmla="*/ 358 w 500"/>
                  <a:gd name="T69" fmla="*/ 398 h 400"/>
                  <a:gd name="T70" fmla="*/ 362 w 500"/>
                  <a:gd name="T71" fmla="*/ 388 h 400"/>
                  <a:gd name="T72" fmla="*/ 350 w 500"/>
                  <a:gd name="T73" fmla="*/ 126 h 400"/>
                  <a:gd name="T74" fmla="*/ 402 w 500"/>
                  <a:gd name="T75" fmla="*/ 162 h 400"/>
                  <a:gd name="T76" fmla="*/ 458 w 500"/>
                  <a:gd name="T77" fmla="*/ 182 h 400"/>
                  <a:gd name="T78" fmla="*/ 500 w 500"/>
                  <a:gd name="T79" fmla="*/ 186 h 400"/>
                  <a:gd name="T80" fmla="*/ 500 w 500"/>
                  <a:gd name="T81" fmla="*/ 186 h 400"/>
                  <a:gd name="T82" fmla="*/ 498 w 500"/>
                  <a:gd name="T83" fmla="*/ 166 h 400"/>
                  <a:gd name="T84" fmla="*/ 282 w 500"/>
                  <a:gd name="T85" fmla="*/ 166 h 400"/>
                  <a:gd name="T86" fmla="*/ 250 w 500"/>
                  <a:gd name="T87" fmla="*/ 220 h 400"/>
                  <a:gd name="T88" fmla="*/ 280 w 500"/>
                  <a:gd name="T89" fmla="*/ 202 h 400"/>
                  <a:gd name="T90" fmla="*/ 236 w 500"/>
                  <a:gd name="T91" fmla="*/ 102 h 400"/>
                  <a:gd name="T92" fmla="*/ 270 w 500"/>
                  <a:gd name="T93" fmla="*/ 122 h 400"/>
                  <a:gd name="T94" fmla="*/ 224 w 500"/>
                  <a:gd name="T95" fmla="*/ 146 h 400"/>
                  <a:gd name="T96" fmla="*/ 230 w 500"/>
                  <a:gd name="T97" fmla="*/ 172 h 400"/>
                  <a:gd name="T98" fmla="*/ 184 w 500"/>
                  <a:gd name="T99" fmla="*/ 122 h 400"/>
                  <a:gd name="T100" fmla="*/ 184 w 500"/>
                  <a:gd name="T101" fmla="*/ 122 h 400"/>
                  <a:gd name="T102" fmla="*/ 196 w 500"/>
                  <a:gd name="T103" fmla="*/ 250 h 400"/>
                  <a:gd name="T104" fmla="*/ 186 w 500"/>
                  <a:gd name="T105" fmla="*/ 286 h 400"/>
                  <a:gd name="T106" fmla="*/ 200 w 500"/>
                  <a:gd name="T107" fmla="*/ 272 h 400"/>
                  <a:gd name="T108" fmla="*/ 250 w 500"/>
                  <a:gd name="T109" fmla="*/ 300 h 400"/>
                  <a:gd name="T110" fmla="*/ 270 w 500"/>
                  <a:gd name="T111" fmla="*/ 312 h 400"/>
                  <a:gd name="T112" fmla="*/ 304 w 500"/>
                  <a:gd name="T113" fmla="*/ 250 h 400"/>
                  <a:gd name="T114" fmla="*/ 304 w 500"/>
                  <a:gd name="T115" fmla="*/ 250 h 400"/>
                  <a:gd name="T116" fmla="*/ 316 w 500"/>
                  <a:gd name="T117" fmla="*/ 122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0" h="400">
                    <a:moveTo>
                      <a:pt x="498" y="166"/>
                    </a:moveTo>
                    <a:lnTo>
                      <a:pt x="498" y="166"/>
                    </a:lnTo>
                    <a:lnTo>
                      <a:pt x="478" y="164"/>
                    </a:lnTo>
                    <a:lnTo>
                      <a:pt x="460" y="162"/>
                    </a:lnTo>
                    <a:lnTo>
                      <a:pt x="440" y="156"/>
                    </a:lnTo>
                    <a:lnTo>
                      <a:pt x="422" y="150"/>
                    </a:lnTo>
                    <a:lnTo>
                      <a:pt x="406" y="142"/>
                    </a:lnTo>
                    <a:lnTo>
                      <a:pt x="388" y="130"/>
                    </a:lnTo>
                    <a:lnTo>
                      <a:pt x="374" y="120"/>
                    </a:lnTo>
                    <a:lnTo>
                      <a:pt x="358" y="106"/>
                    </a:lnTo>
                    <a:lnTo>
                      <a:pt x="358" y="106"/>
                    </a:lnTo>
                    <a:lnTo>
                      <a:pt x="358" y="106"/>
                    </a:lnTo>
                    <a:lnTo>
                      <a:pt x="358" y="106"/>
                    </a:lnTo>
                    <a:lnTo>
                      <a:pt x="356" y="104"/>
                    </a:lnTo>
                    <a:lnTo>
                      <a:pt x="356" y="104"/>
                    </a:lnTo>
                    <a:lnTo>
                      <a:pt x="352" y="102"/>
                    </a:lnTo>
                    <a:lnTo>
                      <a:pt x="286" y="102"/>
                    </a:lnTo>
                    <a:lnTo>
                      <a:pt x="260" y="8"/>
                    </a:lnTo>
                    <a:lnTo>
                      <a:pt x="260" y="8"/>
                    </a:lnTo>
                    <a:lnTo>
                      <a:pt x="260" y="6"/>
                    </a:lnTo>
                    <a:lnTo>
                      <a:pt x="260" y="6"/>
                    </a:lnTo>
                    <a:lnTo>
                      <a:pt x="258" y="4"/>
                    </a:lnTo>
                    <a:lnTo>
                      <a:pt x="258" y="4"/>
                    </a:lnTo>
                    <a:lnTo>
                      <a:pt x="256" y="4"/>
                    </a:lnTo>
                    <a:lnTo>
                      <a:pt x="256" y="4"/>
                    </a:lnTo>
                    <a:lnTo>
                      <a:pt x="256" y="2"/>
                    </a:lnTo>
                    <a:lnTo>
                      <a:pt x="256" y="2"/>
                    </a:lnTo>
                    <a:lnTo>
                      <a:pt x="254" y="2"/>
                    </a:lnTo>
                    <a:lnTo>
                      <a:pt x="254" y="2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6" y="2"/>
                    </a:lnTo>
                    <a:lnTo>
                      <a:pt x="246" y="2"/>
                    </a:lnTo>
                    <a:lnTo>
                      <a:pt x="244" y="2"/>
                    </a:lnTo>
                    <a:lnTo>
                      <a:pt x="244" y="2"/>
                    </a:lnTo>
                    <a:lnTo>
                      <a:pt x="244" y="4"/>
                    </a:lnTo>
                    <a:lnTo>
                      <a:pt x="244" y="4"/>
                    </a:lnTo>
                    <a:lnTo>
                      <a:pt x="242" y="4"/>
                    </a:lnTo>
                    <a:lnTo>
                      <a:pt x="242" y="4"/>
                    </a:lnTo>
                    <a:lnTo>
                      <a:pt x="240" y="6"/>
                    </a:lnTo>
                    <a:lnTo>
                      <a:pt x="240" y="6"/>
                    </a:lnTo>
                    <a:lnTo>
                      <a:pt x="240" y="8"/>
                    </a:lnTo>
                    <a:lnTo>
                      <a:pt x="214" y="102"/>
                    </a:lnTo>
                    <a:lnTo>
                      <a:pt x="148" y="102"/>
                    </a:lnTo>
                    <a:lnTo>
                      <a:pt x="148" y="102"/>
                    </a:lnTo>
                    <a:lnTo>
                      <a:pt x="144" y="104"/>
                    </a:lnTo>
                    <a:lnTo>
                      <a:pt x="144" y="104"/>
                    </a:lnTo>
                    <a:lnTo>
                      <a:pt x="142" y="106"/>
                    </a:lnTo>
                    <a:lnTo>
                      <a:pt x="142" y="106"/>
                    </a:lnTo>
                    <a:lnTo>
                      <a:pt x="142" y="106"/>
                    </a:lnTo>
                    <a:lnTo>
                      <a:pt x="142" y="106"/>
                    </a:lnTo>
                    <a:lnTo>
                      <a:pt x="126" y="120"/>
                    </a:lnTo>
                    <a:lnTo>
                      <a:pt x="112" y="130"/>
                    </a:lnTo>
                    <a:lnTo>
                      <a:pt x="94" y="142"/>
                    </a:lnTo>
                    <a:lnTo>
                      <a:pt x="78" y="150"/>
                    </a:lnTo>
                    <a:lnTo>
                      <a:pt x="60" y="156"/>
                    </a:lnTo>
                    <a:lnTo>
                      <a:pt x="40" y="162"/>
                    </a:lnTo>
                    <a:lnTo>
                      <a:pt x="22" y="164"/>
                    </a:lnTo>
                    <a:lnTo>
                      <a:pt x="2" y="166"/>
                    </a:lnTo>
                    <a:lnTo>
                      <a:pt x="2" y="16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20" y="184"/>
                    </a:lnTo>
                    <a:lnTo>
                      <a:pt x="40" y="182"/>
                    </a:lnTo>
                    <a:lnTo>
                      <a:pt x="60" y="176"/>
                    </a:lnTo>
                    <a:lnTo>
                      <a:pt x="80" y="170"/>
                    </a:lnTo>
                    <a:lnTo>
                      <a:pt x="98" y="162"/>
                    </a:lnTo>
                    <a:lnTo>
                      <a:pt x="116" y="152"/>
                    </a:lnTo>
                    <a:lnTo>
                      <a:pt x="134" y="140"/>
                    </a:lnTo>
                    <a:lnTo>
                      <a:pt x="150" y="126"/>
                    </a:lnTo>
                    <a:lnTo>
                      <a:pt x="200" y="156"/>
                    </a:lnTo>
                    <a:lnTo>
                      <a:pt x="138" y="388"/>
                    </a:lnTo>
                    <a:lnTo>
                      <a:pt x="138" y="388"/>
                    </a:lnTo>
                    <a:lnTo>
                      <a:pt x="138" y="392"/>
                    </a:lnTo>
                    <a:lnTo>
                      <a:pt x="140" y="394"/>
                    </a:lnTo>
                    <a:lnTo>
                      <a:pt x="142" y="398"/>
                    </a:lnTo>
                    <a:lnTo>
                      <a:pt x="146" y="400"/>
                    </a:lnTo>
                    <a:lnTo>
                      <a:pt x="146" y="400"/>
                    </a:lnTo>
                    <a:lnTo>
                      <a:pt x="148" y="400"/>
                    </a:lnTo>
                    <a:lnTo>
                      <a:pt x="148" y="400"/>
                    </a:lnTo>
                    <a:lnTo>
                      <a:pt x="154" y="398"/>
                    </a:lnTo>
                    <a:lnTo>
                      <a:pt x="158" y="392"/>
                    </a:lnTo>
                    <a:lnTo>
                      <a:pt x="164" y="372"/>
                    </a:lnTo>
                    <a:lnTo>
                      <a:pt x="250" y="322"/>
                    </a:lnTo>
                    <a:lnTo>
                      <a:pt x="336" y="372"/>
                    </a:lnTo>
                    <a:lnTo>
                      <a:pt x="342" y="392"/>
                    </a:lnTo>
                    <a:lnTo>
                      <a:pt x="342" y="392"/>
                    </a:lnTo>
                    <a:lnTo>
                      <a:pt x="346" y="398"/>
                    </a:lnTo>
                    <a:lnTo>
                      <a:pt x="352" y="400"/>
                    </a:lnTo>
                    <a:lnTo>
                      <a:pt x="352" y="400"/>
                    </a:lnTo>
                    <a:lnTo>
                      <a:pt x="354" y="400"/>
                    </a:lnTo>
                    <a:lnTo>
                      <a:pt x="354" y="400"/>
                    </a:lnTo>
                    <a:lnTo>
                      <a:pt x="358" y="398"/>
                    </a:lnTo>
                    <a:lnTo>
                      <a:pt x="360" y="394"/>
                    </a:lnTo>
                    <a:lnTo>
                      <a:pt x="362" y="392"/>
                    </a:lnTo>
                    <a:lnTo>
                      <a:pt x="362" y="388"/>
                    </a:lnTo>
                    <a:lnTo>
                      <a:pt x="300" y="156"/>
                    </a:lnTo>
                    <a:lnTo>
                      <a:pt x="350" y="126"/>
                    </a:lnTo>
                    <a:lnTo>
                      <a:pt x="350" y="126"/>
                    </a:lnTo>
                    <a:lnTo>
                      <a:pt x="366" y="140"/>
                    </a:lnTo>
                    <a:lnTo>
                      <a:pt x="384" y="152"/>
                    </a:lnTo>
                    <a:lnTo>
                      <a:pt x="402" y="162"/>
                    </a:lnTo>
                    <a:lnTo>
                      <a:pt x="420" y="170"/>
                    </a:lnTo>
                    <a:lnTo>
                      <a:pt x="438" y="176"/>
                    </a:lnTo>
                    <a:lnTo>
                      <a:pt x="458" y="182"/>
                    </a:lnTo>
                    <a:lnTo>
                      <a:pt x="480" y="184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498" y="166"/>
                    </a:lnTo>
                    <a:lnTo>
                      <a:pt x="498" y="166"/>
                    </a:lnTo>
                    <a:close/>
                    <a:moveTo>
                      <a:pt x="286" y="182"/>
                    </a:moveTo>
                    <a:lnTo>
                      <a:pt x="270" y="172"/>
                    </a:lnTo>
                    <a:lnTo>
                      <a:pt x="282" y="166"/>
                    </a:lnTo>
                    <a:lnTo>
                      <a:pt x="286" y="182"/>
                    </a:lnTo>
                    <a:close/>
                    <a:moveTo>
                      <a:pt x="280" y="202"/>
                    </a:moveTo>
                    <a:lnTo>
                      <a:pt x="250" y="220"/>
                    </a:lnTo>
                    <a:lnTo>
                      <a:pt x="220" y="202"/>
                    </a:lnTo>
                    <a:lnTo>
                      <a:pt x="250" y="184"/>
                    </a:lnTo>
                    <a:lnTo>
                      <a:pt x="280" y="202"/>
                    </a:lnTo>
                    <a:close/>
                    <a:moveTo>
                      <a:pt x="250" y="50"/>
                    </a:moveTo>
                    <a:lnTo>
                      <a:pt x="264" y="102"/>
                    </a:lnTo>
                    <a:lnTo>
                      <a:pt x="236" y="102"/>
                    </a:lnTo>
                    <a:lnTo>
                      <a:pt x="250" y="50"/>
                    </a:lnTo>
                    <a:close/>
                    <a:moveTo>
                      <a:pt x="230" y="122"/>
                    </a:moveTo>
                    <a:lnTo>
                      <a:pt x="270" y="122"/>
                    </a:lnTo>
                    <a:lnTo>
                      <a:pt x="276" y="146"/>
                    </a:lnTo>
                    <a:lnTo>
                      <a:pt x="250" y="162"/>
                    </a:lnTo>
                    <a:lnTo>
                      <a:pt x="224" y="146"/>
                    </a:lnTo>
                    <a:lnTo>
                      <a:pt x="230" y="122"/>
                    </a:lnTo>
                    <a:close/>
                    <a:moveTo>
                      <a:pt x="218" y="166"/>
                    </a:moveTo>
                    <a:lnTo>
                      <a:pt x="230" y="172"/>
                    </a:lnTo>
                    <a:lnTo>
                      <a:pt x="214" y="182"/>
                    </a:lnTo>
                    <a:lnTo>
                      <a:pt x="218" y="166"/>
                    </a:lnTo>
                    <a:close/>
                    <a:moveTo>
                      <a:pt x="184" y="122"/>
                    </a:moveTo>
                    <a:lnTo>
                      <a:pt x="210" y="122"/>
                    </a:lnTo>
                    <a:lnTo>
                      <a:pt x="206" y="136"/>
                    </a:lnTo>
                    <a:lnTo>
                      <a:pt x="184" y="122"/>
                    </a:lnTo>
                    <a:close/>
                    <a:moveTo>
                      <a:pt x="206" y="216"/>
                    </a:moveTo>
                    <a:lnTo>
                      <a:pt x="230" y="232"/>
                    </a:lnTo>
                    <a:lnTo>
                      <a:pt x="196" y="250"/>
                    </a:lnTo>
                    <a:lnTo>
                      <a:pt x="206" y="216"/>
                    </a:lnTo>
                    <a:close/>
                    <a:moveTo>
                      <a:pt x="170" y="346"/>
                    </a:moveTo>
                    <a:lnTo>
                      <a:pt x="186" y="286"/>
                    </a:lnTo>
                    <a:lnTo>
                      <a:pt x="230" y="312"/>
                    </a:lnTo>
                    <a:lnTo>
                      <a:pt x="170" y="346"/>
                    </a:lnTo>
                    <a:close/>
                    <a:moveTo>
                      <a:pt x="200" y="272"/>
                    </a:moveTo>
                    <a:lnTo>
                      <a:pt x="250" y="242"/>
                    </a:lnTo>
                    <a:lnTo>
                      <a:pt x="300" y="272"/>
                    </a:lnTo>
                    <a:lnTo>
                      <a:pt x="250" y="300"/>
                    </a:lnTo>
                    <a:lnTo>
                      <a:pt x="200" y="272"/>
                    </a:lnTo>
                    <a:close/>
                    <a:moveTo>
                      <a:pt x="330" y="346"/>
                    </a:moveTo>
                    <a:lnTo>
                      <a:pt x="270" y="312"/>
                    </a:lnTo>
                    <a:lnTo>
                      <a:pt x="314" y="286"/>
                    </a:lnTo>
                    <a:lnTo>
                      <a:pt x="330" y="346"/>
                    </a:lnTo>
                    <a:close/>
                    <a:moveTo>
                      <a:pt x="304" y="250"/>
                    </a:moveTo>
                    <a:lnTo>
                      <a:pt x="270" y="232"/>
                    </a:lnTo>
                    <a:lnTo>
                      <a:pt x="294" y="216"/>
                    </a:lnTo>
                    <a:lnTo>
                      <a:pt x="304" y="250"/>
                    </a:lnTo>
                    <a:close/>
                    <a:moveTo>
                      <a:pt x="294" y="136"/>
                    </a:moveTo>
                    <a:lnTo>
                      <a:pt x="290" y="122"/>
                    </a:lnTo>
                    <a:lnTo>
                      <a:pt x="316" y="122"/>
                    </a:lnTo>
                    <a:lnTo>
                      <a:pt x="294" y="13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89" name="Group 29"/>
            <p:cNvGrpSpPr/>
            <p:nvPr/>
          </p:nvGrpSpPr>
          <p:grpSpPr>
            <a:xfrm>
              <a:off x="5620934" y="4565296"/>
              <a:ext cx="612003" cy="612003"/>
              <a:chOff x="8742468" y="2258092"/>
              <a:chExt cx="612000" cy="612000"/>
            </a:xfrm>
          </p:grpSpPr>
          <p:sp>
            <p:nvSpPr>
              <p:cNvPr id="211" name="Oval 51"/>
              <p:cNvSpPr/>
              <p:nvPr/>
            </p:nvSpPr>
            <p:spPr bwMode="ltGray">
              <a:xfrm>
                <a:off x="8742468" y="2258092"/>
                <a:ext cx="612000" cy="612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12" name="Freeform 4844"/>
              <p:cNvSpPr>
                <a:spLocks noEditPoints="1"/>
              </p:cNvSpPr>
              <p:nvPr/>
            </p:nvSpPr>
            <p:spPr bwMode="auto">
              <a:xfrm>
                <a:off x="8907949" y="2378235"/>
                <a:ext cx="280261" cy="375306"/>
              </a:xfrm>
              <a:custGeom>
                <a:avLst/>
                <a:gdLst>
                  <a:gd name="T0" fmla="*/ 172 w 230"/>
                  <a:gd name="T1" fmla="*/ 194 h 308"/>
                  <a:gd name="T2" fmla="*/ 168 w 230"/>
                  <a:gd name="T3" fmla="*/ 216 h 308"/>
                  <a:gd name="T4" fmla="*/ 156 w 230"/>
                  <a:gd name="T5" fmla="*/ 234 h 308"/>
                  <a:gd name="T6" fmla="*/ 138 w 230"/>
                  <a:gd name="T7" fmla="*/ 246 h 308"/>
                  <a:gd name="T8" fmla="*/ 116 w 230"/>
                  <a:gd name="T9" fmla="*/ 250 h 308"/>
                  <a:gd name="T10" fmla="*/ 106 w 230"/>
                  <a:gd name="T11" fmla="*/ 250 h 308"/>
                  <a:gd name="T12" fmla="*/ 90 w 230"/>
                  <a:gd name="T13" fmla="*/ 244 h 308"/>
                  <a:gd name="T14" fmla="*/ 76 w 230"/>
                  <a:gd name="T15" fmla="*/ 234 h 308"/>
                  <a:gd name="T16" fmla="*/ 66 w 230"/>
                  <a:gd name="T17" fmla="*/ 218 h 308"/>
                  <a:gd name="T18" fmla="*/ 116 w 230"/>
                  <a:gd name="T19" fmla="*/ 210 h 308"/>
                  <a:gd name="T20" fmla="*/ 132 w 230"/>
                  <a:gd name="T21" fmla="*/ 194 h 308"/>
                  <a:gd name="T22" fmla="*/ 132 w 230"/>
                  <a:gd name="T23" fmla="*/ 140 h 308"/>
                  <a:gd name="T24" fmla="*/ 148 w 230"/>
                  <a:gd name="T25" fmla="*/ 148 h 308"/>
                  <a:gd name="T26" fmla="*/ 160 w 230"/>
                  <a:gd name="T27" fmla="*/ 160 h 308"/>
                  <a:gd name="T28" fmla="*/ 170 w 230"/>
                  <a:gd name="T29" fmla="*/ 176 h 308"/>
                  <a:gd name="T30" fmla="*/ 172 w 230"/>
                  <a:gd name="T31" fmla="*/ 194 h 308"/>
                  <a:gd name="T32" fmla="*/ 230 w 230"/>
                  <a:gd name="T33" fmla="*/ 82 h 308"/>
                  <a:gd name="T34" fmla="*/ 230 w 230"/>
                  <a:gd name="T35" fmla="*/ 292 h 308"/>
                  <a:gd name="T36" fmla="*/ 226 w 230"/>
                  <a:gd name="T37" fmla="*/ 304 h 308"/>
                  <a:gd name="T38" fmla="*/ 214 w 230"/>
                  <a:gd name="T39" fmla="*/ 308 h 308"/>
                  <a:gd name="T40" fmla="*/ 16 w 230"/>
                  <a:gd name="T41" fmla="*/ 308 h 308"/>
                  <a:gd name="T42" fmla="*/ 6 w 230"/>
                  <a:gd name="T43" fmla="*/ 304 h 308"/>
                  <a:gd name="T44" fmla="*/ 0 w 230"/>
                  <a:gd name="T45" fmla="*/ 292 h 308"/>
                  <a:gd name="T46" fmla="*/ 0 w 230"/>
                  <a:gd name="T47" fmla="*/ 16 h 308"/>
                  <a:gd name="T48" fmla="*/ 6 w 230"/>
                  <a:gd name="T49" fmla="*/ 4 h 308"/>
                  <a:gd name="T50" fmla="*/ 16 w 230"/>
                  <a:gd name="T51" fmla="*/ 0 h 308"/>
                  <a:gd name="T52" fmla="*/ 166 w 230"/>
                  <a:gd name="T53" fmla="*/ 16 h 308"/>
                  <a:gd name="T54" fmla="*/ 230 w 230"/>
                  <a:gd name="T55" fmla="*/ 82 h 308"/>
                  <a:gd name="T56" fmla="*/ 100 w 230"/>
                  <a:gd name="T57" fmla="*/ 178 h 308"/>
                  <a:gd name="T58" fmla="*/ 100 w 230"/>
                  <a:gd name="T59" fmla="*/ 106 h 308"/>
                  <a:gd name="T60" fmla="*/ 72 w 230"/>
                  <a:gd name="T61" fmla="*/ 112 h 308"/>
                  <a:gd name="T62" fmla="*/ 48 w 230"/>
                  <a:gd name="T63" fmla="*/ 128 h 308"/>
                  <a:gd name="T64" fmla="*/ 34 w 230"/>
                  <a:gd name="T65" fmla="*/ 150 h 308"/>
                  <a:gd name="T66" fmla="*/ 28 w 230"/>
                  <a:gd name="T67" fmla="*/ 178 h 308"/>
                  <a:gd name="T68" fmla="*/ 188 w 230"/>
                  <a:gd name="T69" fmla="*/ 194 h 308"/>
                  <a:gd name="T70" fmla="*/ 186 w 230"/>
                  <a:gd name="T71" fmla="*/ 180 h 308"/>
                  <a:gd name="T72" fmla="*/ 176 w 230"/>
                  <a:gd name="T73" fmla="*/ 154 h 308"/>
                  <a:gd name="T74" fmla="*/ 156 w 230"/>
                  <a:gd name="T75" fmla="*/ 134 h 308"/>
                  <a:gd name="T76" fmla="*/ 130 w 230"/>
                  <a:gd name="T77" fmla="*/ 124 h 308"/>
                  <a:gd name="T78" fmla="*/ 116 w 230"/>
                  <a:gd name="T79" fmla="*/ 194 h 308"/>
                  <a:gd name="T80" fmla="*/ 44 w 230"/>
                  <a:gd name="T81" fmla="*/ 194 h 308"/>
                  <a:gd name="T82" fmla="*/ 50 w 230"/>
                  <a:gd name="T83" fmla="*/ 222 h 308"/>
                  <a:gd name="T84" fmla="*/ 64 w 230"/>
                  <a:gd name="T85" fmla="*/ 246 h 308"/>
                  <a:gd name="T86" fmla="*/ 88 w 230"/>
                  <a:gd name="T87" fmla="*/ 262 h 308"/>
                  <a:gd name="T88" fmla="*/ 116 w 230"/>
                  <a:gd name="T89" fmla="*/ 266 h 308"/>
                  <a:gd name="T90" fmla="*/ 130 w 230"/>
                  <a:gd name="T91" fmla="*/ 266 h 308"/>
                  <a:gd name="T92" fmla="*/ 156 w 230"/>
                  <a:gd name="T93" fmla="*/ 254 h 308"/>
                  <a:gd name="T94" fmla="*/ 176 w 230"/>
                  <a:gd name="T95" fmla="*/ 234 h 308"/>
                  <a:gd name="T96" fmla="*/ 186 w 230"/>
                  <a:gd name="T97" fmla="*/ 210 h 308"/>
                  <a:gd name="T98" fmla="*/ 188 w 230"/>
                  <a:gd name="T99" fmla="*/ 194 h 308"/>
                  <a:gd name="T100" fmla="*/ 188 w 230"/>
                  <a:gd name="T101" fmla="*/ 66 h 308"/>
                  <a:gd name="T102" fmla="*/ 166 w 230"/>
                  <a:gd name="T103" fmla="*/ 42 h 308"/>
                  <a:gd name="T104" fmla="*/ 148 w 230"/>
                  <a:gd name="T105" fmla="*/ 84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0" h="308">
                    <a:moveTo>
                      <a:pt x="172" y="194"/>
                    </a:moveTo>
                    <a:lnTo>
                      <a:pt x="172" y="194"/>
                    </a:lnTo>
                    <a:lnTo>
                      <a:pt x="172" y="206"/>
                    </a:lnTo>
                    <a:lnTo>
                      <a:pt x="168" y="216"/>
                    </a:lnTo>
                    <a:lnTo>
                      <a:pt x="162" y="226"/>
                    </a:lnTo>
                    <a:lnTo>
                      <a:pt x="156" y="234"/>
                    </a:lnTo>
                    <a:lnTo>
                      <a:pt x="148" y="242"/>
                    </a:lnTo>
                    <a:lnTo>
                      <a:pt x="138" y="246"/>
                    </a:lnTo>
                    <a:lnTo>
                      <a:pt x="128" y="250"/>
                    </a:lnTo>
                    <a:lnTo>
                      <a:pt x="116" y="250"/>
                    </a:lnTo>
                    <a:lnTo>
                      <a:pt x="116" y="250"/>
                    </a:lnTo>
                    <a:lnTo>
                      <a:pt x="106" y="250"/>
                    </a:lnTo>
                    <a:lnTo>
                      <a:pt x="98" y="248"/>
                    </a:lnTo>
                    <a:lnTo>
                      <a:pt x="90" y="244"/>
                    </a:lnTo>
                    <a:lnTo>
                      <a:pt x="82" y="240"/>
                    </a:lnTo>
                    <a:lnTo>
                      <a:pt x="76" y="234"/>
                    </a:lnTo>
                    <a:lnTo>
                      <a:pt x="70" y="226"/>
                    </a:lnTo>
                    <a:lnTo>
                      <a:pt x="66" y="218"/>
                    </a:lnTo>
                    <a:lnTo>
                      <a:pt x="62" y="210"/>
                    </a:lnTo>
                    <a:lnTo>
                      <a:pt x="116" y="210"/>
                    </a:lnTo>
                    <a:lnTo>
                      <a:pt x="132" y="210"/>
                    </a:lnTo>
                    <a:lnTo>
                      <a:pt x="132" y="194"/>
                    </a:lnTo>
                    <a:lnTo>
                      <a:pt x="132" y="140"/>
                    </a:lnTo>
                    <a:lnTo>
                      <a:pt x="132" y="140"/>
                    </a:lnTo>
                    <a:lnTo>
                      <a:pt x="140" y="144"/>
                    </a:lnTo>
                    <a:lnTo>
                      <a:pt x="148" y="148"/>
                    </a:lnTo>
                    <a:lnTo>
                      <a:pt x="154" y="154"/>
                    </a:lnTo>
                    <a:lnTo>
                      <a:pt x="160" y="160"/>
                    </a:lnTo>
                    <a:lnTo>
                      <a:pt x="166" y="168"/>
                    </a:lnTo>
                    <a:lnTo>
                      <a:pt x="170" y="176"/>
                    </a:lnTo>
                    <a:lnTo>
                      <a:pt x="172" y="186"/>
                    </a:lnTo>
                    <a:lnTo>
                      <a:pt x="172" y="194"/>
                    </a:lnTo>
                    <a:lnTo>
                      <a:pt x="172" y="194"/>
                    </a:lnTo>
                    <a:close/>
                    <a:moveTo>
                      <a:pt x="230" y="82"/>
                    </a:moveTo>
                    <a:lnTo>
                      <a:pt x="230" y="292"/>
                    </a:lnTo>
                    <a:lnTo>
                      <a:pt x="230" y="292"/>
                    </a:lnTo>
                    <a:lnTo>
                      <a:pt x="230" y="298"/>
                    </a:lnTo>
                    <a:lnTo>
                      <a:pt x="226" y="304"/>
                    </a:lnTo>
                    <a:lnTo>
                      <a:pt x="222" y="308"/>
                    </a:lnTo>
                    <a:lnTo>
                      <a:pt x="214" y="308"/>
                    </a:lnTo>
                    <a:lnTo>
                      <a:pt x="16" y="308"/>
                    </a:lnTo>
                    <a:lnTo>
                      <a:pt x="16" y="308"/>
                    </a:lnTo>
                    <a:lnTo>
                      <a:pt x="10" y="308"/>
                    </a:lnTo>
                    <a:lnTo>
                      <a:pt x="6" y="304"/>
                    </a:lnTo>
                    <a:lnTo>
                      <a:pt x="2" y="298"/>
                    </a:lnTo>
                    <a:lnTo>
                      <a:pt x="0" y="29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50" y="0"/>
                    </a:lnTo>
                    <a:lnTo>
                      <a:pt x="166" y="16"/>
                    </a:lnTo>
                    <a:lnTo>
                      <a:pt x="214" y="66"/>
                    </a:lnTo>
                    <a:lnTo>
                      <a:pt x="230" y="82"/>
                    </a:lnTo>
                    <a:close/>
                    <a:moveTo>
                      <a:pt x="28" y="178"/>
                    </a:moveTo>
                    <a:lnTo>
                      <a:pt x="100" y="178"/>
                    </a:lnTo>
                    <a:lnTo>
                      <a:pt x="100" y="106"/>
                    </a:lnTo>
                    <a:lnTo>
                      <a:pt x="100" y="106"/>
                    </a:lnTo>
                    <a:lnTo>
                      <a:pt x="86" y="108"/>
                    </a:lnTo>
                    <a:lnTo>
                      <a:pt x="72" y="112"/>
                    </a:lnTo>
                    <a:lnTo>
                      <a:pt x="60" y="118"/>
                    </a:lnTo>
                    <a:lnTo>
                      <a:pt x="48" y="128"/>
                    </a:lnTo>
                    <a:lnTo>
                      <a:pt x="40" y="138"/>
                    </a:lnTo>
                    <a:lnTo>
                      <a:pt x="34" y="150"/>
                    </a:lnTo>
                    <a:lnTo>
                      <a:pt x="28" y="164"/>
                    </a:lnTo>
                    <a:lnTo>
                      <a:pt x="28" y="178"/>
                    </a:lnTo>
                    <a:lnTo>
                      <a:pt x="28" y="178"/>
                    </a:lnTo>
                    <a:close/>
                    <a:moveTo>
                      <a:pt x="188" y="194"/>
                    </a:moveTo>
                    <a:lnTo>
                      <a:pt x="188" y="194"/>
                    </a:lnTo>
                    <a:lnTo>
                      <a:pt x="186" y="180"/>
                    </a:lnTo>
                    <a:lnTo>
                      <a:pt x="182" y="166"/>
                    </a:lnTo>
                    <a:lnTo>
                      <a:pt x="176" y="154"/>
                    </a:lnTo>
                    <a:lnTo>
                      <a:pt x="168" y="144"/>
                    </a:lnTo>
                    <a:lnTo>
                      <a:pt x="156" y="134"/>
                    </a:lnTo>
                    <a:lnTo>
                      <a:pt x="144" y="128"/>
                    </a:lnTo>
                    <a:lnTo>
                      <a:pt x="130" y="124"/>
                    </a:lnTo>
                    <a:lnTo>
                      <a:pt x="116" y="122"/>
                    </a:lnTo>
                    <a:lnTo>
                      <a:pt x="116" y="194"/>
                    </a:lnTo>
                    <a:lnTo>
                      <a:pt x="44" y="194"/>
                    </a:lnTo>
                    <a:lnTo>
                      <a:pt x="44" y="194"/>
                    </a:lnTo>
                    <a:lnTo>
                      <a:pt x="46" y="210"/>
                    </a:lnTo>
                    <a:lnTo>
                      <a:pt x="50" y="222"/>
                    </a:lnTo>
                    <a:lnTo>
                      <a:pt x="56" y="234"/>
                    </a:lnTo>
                    <a:lnTo>
                      <a:pt x="64" y="246"/>
                    </a:lnTo>
                    <a:lnTo>
                      <a:pt x="76" y="254"/>
                    </a:lnTo>
                    <a:lnTo>
                      <a:pt x="88" y="262"/>
                    </a:lnTo>
                    <a:lnTo>
                      <a:pt x="102" y="266"/>
                    </a:lnTo>
                    <a:lnTo>
                      <a:pt x="116" y="266"/>
                    </a:lnTo>
                    <a:lnTo>
                      <a:pt x="116" y="266"/>
                    </a:lnTo>
                    <a:lnTo>
                      <a:pt x="130" y="266"/>
                    </a:lnTo>
                    <a:lnTo>
                      <a:pt x="144" y="262"/>
                    </a:lnTo>
                    <a:lnTo>
                      <a:pt x="156" y="254"/>
                    </a:lnTo>
                    <a:lnTo>
                      <a:pt x="168" y="246"/>
                    </a:lnTo>
                    <a:lnTo>
                      <a:pt x="176" y="234"/>
                    </a:lnTo>
                    <a:lnTo>
                      <a:pt x="182" y="222"/>
                    </a:lnTo>
                    <a:lnTo>
                      <a:pt x="186" y="210"/>
                    </a:lnTo>
                    <a:lnTo>
                      <a:pt x="188" y="194"/>
                    </a:lnTo>
                    <a:lnTo>
                      <a:pt x="188" y="194"/>
                    </a:lnTo>
                    <a:close/>
                    <a:moveTo>
                      <a:pt x="206" y="84"/>
                    </a:moveTo>
                    <a:lnTo>
                      <a:pt x="188" y="66"/>
                    </a:lnTo>
                    <a:lnTo>
                      <a:pt x="166" y="66"/>
                    </a:lnTo>
                    <a:lnTo>
                      <a:pt x="166" y="42"/>
                    </a:lnTo>
                    <a:lnTo>
                      <a:pt x="148" y="24"/>
                    </a:lnTo>
                    <a:lnTo>
                      <a:pt x="148" y="84"/>
                    </a:lnTo>
                    <a:lnTo>
                      <a:pt x="206" y="8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90" name="Group 30"/>
            <p:cNvGrpSpPr/>
            <p:nvPr/>
          </p:nvGrpSpPr>
          <p:grpSpPr>
            <a:xfrm>
              <a:off x="7183458" y="5169950"/>
              <a:ext cx="612000" cy="612000"/>
              <a:chOff x="592807" y="4690710"/>
              <a:chExt cx="612000" cy="612000"/>
            </a:xfrm>
          </p:grpSpPr>
          <p:sp>
            <p:nvSpPr>
              <p:cNvPr id="209" name="Oval 49"/>
              <p:cNvSpPr/>
              <p:nvPr/>
            </p:nvSpPr>
            <p:spPr bwMode="ltGray">
              <a:xfrm>
                <a:off x="592807" y="4690710"/>
                <a:ext cx="612000" cy="612000"/>
              </a:xfrm>
              <a:prstGeom prst="ellipse">
                <a:avLst/>
              </a:prstGeom>
              <a:solidFill>
                <a:srgbClr val="C00000"/>
              </a:solidFill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10" name="Freeform 4983"/>
              <p:cNvSpPr>
                <a:spLocks noEditPoints="1"/>
              </p:cNvSpPr>
              <p:nvPr/>
            </p:nvSpPr>
            <p:spPr bwMode="auto">
              <a:xfrm>
                <a:off x="665270" y="4805283"/>
                <a:ext cx="448603" cy="421929"/>
              </a:xfrm>
              <a:custGeom>
                <a:avLst/>
                <a:gdLst>
                  <a:gd name="T0" fmla="*/ 168 w 370"/>
                  <a:gd name="T1" fmla="*/ 282 h 348"/>
                  <a:gd name="T2" fmla="*/ 252 w 370"/>
                  <a:gd name="T3" fmla="*/ 272 h 348"/>
                  <a:gd name="T4" fmla="*/ 304 w 370"/>
                  <a:gd name="T5" fmla="*/ 204 h 348"/>
                  <a:gd name="T6" fmla="*/ 312 w 370"/>
                  <a:gd name="T7" fmla="*/ 168 h 348"/>
                  <a:gd name="T8" fmla="*/ 318 w 370"/>
                  <a:gd name="T9" fmla="*/ 166 h 348"/>
                  <a:gd name="T10" fmla="*/ 328 w 370"/>
                  <a:gd name="T11" fmla="*/ 176 h 348"/>
                  <a:gd name="T12" fmla="*/ 314 w 370"/>
                  <a:gd name="T13" fmla="*/ 234 h 348"/>
                  <a:gd name="T14" fmla="*/ 274 w 370"/>
                  <a:gd name="T15" fmla="*/ 282 h 348"/>
                  <a:gd name="T16" fmla="*/ 214 w 370"/>
                  <a:gd name="T17" fmla="*/ 306 h 348"/>
                  <a:gd name="T18" fmla="*/ 164 w 370"/>
                  <a:gd name="T19" fmla="*/ 302 h 348"/>
                  <a:gd name="T20" fmla="*/ 126 w 370"/>
                  <a:gd name="T21" fmla="*/ 282 h 348"/>
                  <a:gd name="T22" fmla="*/ 134 w 370"/>
                  <a:gd name="T23" fmla="*/ 270 h 348"/>
                  <a:gd name="T24" fmla="*/ 174 w 370"/>
                  <a:gd name="T25" fmla="*/ 262 h 348"/>
                  <a:gd name="T26" fmla="*/ 220 w 370"/>
                  <a:gd name="T27" fmla="*/ 262 h 348"/>
                  <a:gd name="T28" fmla="*/ 268 w 370"/>
                  <a:gd name="T29" fmla="*/ 230 h 348"/>
                  <a:gd name="T30" fmla="*/ 286 w 370"/>
                  <a:gd name="T31" fmla="*/ 176 h 348"/>
                  <a:gd name="T32" fmla="*/ 276 w 370"/>
                  <a:gd name="T33" fmla="*/ 166 h 348"/>
                  <a:gd name="T34" fmla="*/ 266 w 370"/>
                  <a:gd name="T35" fmla="*/ 176 h 348"/>
                  <a:gd name="T36" fmla="*/ 252 w 370"/>
                  <a:gd name="T37" fmla="*/ 218 h 348"/>
                  <a:gd name="T38" fmla="*/ 206 w 370"/>
                  <a:gd name="T39" fmla="*/ 244 h 348"/>
                  <a:gd name="T40" fmla="*/ 162 w 370"/>
                  <a:gd name="T41" fmla="*/ 236 h 348"/>
                  <a:gd name="T42" fmla="*/ 148 w 370"/>
                  <a:gd name="T43" fmla="*/ 238 h 348"/>
                  <a:gd name="T44" fmla="*/ 152 w 370"/>
                  <a:gd name="T45" fmla="*/ 252 h 348"/>
                  <a:gd name="T46" fmla="*/ 232 w 370"/>
                  <a:gd name="T47" fmla="*/ 126 h 348"/>
                  <a:gd name="T48" fmla="*/ 336 w 370"/>
                  <a:gd name="T49" fmla="*/ 72 h 348"/>
                  <a:gd name="T50" fmla="*/ 340 w 370"/>
                  <a:gd name="T51" fmla="*/ 6 h 348"/>
                  <a:gd name="T52" fmla="*/ 232 w 370"/>
                  <a:gd name="T53" fmla="*/ 56 h 348"/>
                  <a:gd name="T54" fmla="*/ 228 w 370"/>
                  <a:gd name="T55" fmla="*/ 116 h 348"/>
                  <a:gd name="T56" fmla="*/ 116 w 370"/>
                  <a:gd name="T57" fmla="*/ 106 h 348"/>
                  <a:gd name="T58" fmla="*/ 114 w 370"/>
                  <a:gd name="T59" fmla="*/ 72 h 348"/>
                  <a:gd name="T60" fmla="*/ 136 w 370"/>
                  <a:gd name="T61" fmla="*/ 54 h 348"/>
                  <a:gd name="T62" fmla="*/ 168 w 370"/>
                  <a:gd name="T63" fmla="*/ 60 h 348"/>
                  <a:gd name="T64" fmla="*/ 228 w 370"/>
                  <a:gd name="T65" fmla="*/ 158 h 348"/>
                  <a:gd name="T66" fmla="*/ 222 w 370"/>
                  <a:gd name="T67" fmla="*/ 192 h 348"/>
                  <a:gd name="T68" fmla="*/ 194 w 370"/>
                  <a:gd name="T69" fmla="*/ 206 h 348"/>
                  <a:gd name="T70" fmla="*/ 162 w 370"/>
                  <a:gd name="T71" fmla="*/ 188 h 348"/>
                  <a:gd name="T72" fmla="*/ 184 w 370"/>
                  <a:gd name="T73" fmla="*/ 180 h 348"/>
                  <a:gd name="T74" fmla="*/ 204 w 370"/>
                  <a:gd name="T75" fmla="*/ 180 h 348"/>
                  <a:gd name="T76" fmla="*/ 204 w 370"/>
                  <a:gd name="T77" fmla="*/ 160 h 348"/>
                  <a:gd name="T78" fmla="*/ 184 w 370"/>
                  <a:gd name="T79" fmla="*/ 160 h 348"/>
                  <a:gd name="T80" fmla="*/ 114 w 370"/>
                  <a:gd name="T81" fmla="*/ 142 h 348"/>
                  <a:gd name="T82" fmla="*/ 104 w 370"/>
                  <a:gd name="T83" fmla="*/ 132 h 348"/>
                  <a:gd name="T84" fmla="*/ 0 w 370"/>
                  <a:gd name="T85" fmla="*/ 196 h 348"/>
                  <a:gd name="T86" fmla="*/ 4 w 370"/>
                  <a:gd name="T87" fmla="*/ 256 h 348"/>
                  <a:gd name="T88" fmla="*/ 108 w 370"/>
                  <a:gd name="T89" fmla="*/ 202 h 348"/>
                  <a:gd name="T90" fmla="*/ 360 w 370"/>
                  <a:gd name="T91" fmla="*/ 166 h 348"/>
                  <a:gd name="T92" fmla="*/ 350 w 370"/>
                  <a:gd name="T93" fmla="*/ 176 h 348"/>
                  <a:gd name="T94" fmla="*/ 334 w 370"/>
                  <a:gd name="T95" fmla="*/ 244 h 348"/>
                  <a:gd name="T96" fmla="*/ 286 w 370"/>
                  <a:gd name="T97" fmla="*/ 300 h 348"/>
                  <a:gd name="T98" fmla="*/ 232 w 370"/>
                  <a:gd name="T99" fmla="*/ 324 h 348"/>
                  <a:gd name="T100" fmla="*/ 158 w 370"/>
                  <a:gd name="T101" fmla="*/ 324 h 348"/>
                  <a:gd name="T102" fmla="*/ 116 w 370"/>
                  <a:gd name="T103" fmla="*/ 306 h 348"/>
                  <a:gd name="T104" fmla="*/ 106 w 370"/>
                  <a:gd name="T105" fmla="*/ 316 h 348"/>
                  <a:gd name="T106" fmla="*/ 130 w 370"/>
                  <a:gd name="T107" fmla="*/ 336 h 348"/>
                  <a:gd name="T108" fmla="*/ 198 w 370"/>
                  <a:gd name="T109" fmla="*/ 348 h 348"/>
                  <a:gd name="T110" fmla="*/ 284 w 370"/>
                  <a:gd name="T111" fmla="*/ 326 h 348"/>
                  <a:gd name="T112" fmla="*/ 344 w 370"/>
                  <a:gd name="T113" fmla="*/ 266 h 348"/>
                  <a:gd name="T114" fmla="*/ 368 w 370"/>
                  <a:gd name="T115" fmla="*/ 198 h 348"/>
                  <a:gd name="T116" fmla="*/ 364 w 370"/>
                  <a:gd name="T117" fmla="*/ 16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0" h="348">
                    <a:moveTo>
                      <a:pt x="142" y="272"/>
                    </a:moveTo>
                    <a:lnTo>
                      <a:pt x="142" y="272"/>
                    </a:lnTo>
                    <a:lnTo>
                      <a:pt x="154" y="278"/>
                    </a:lnTo>
                    <a:lnTo>
                      <a:pt x="168" y="282"/>
                    </a:lnTo>
                    <a:lnTo>
                      <a:pt x="168" y="282"/>
                    </a:lnTo>
                    <a:lnTo>
                      <a:pt x="190" y="286"/>
                    </a:lnTo>
                    <a:lnTo>
                      <a:pt x="212" y="286"/>
                    </a:lnTo>
                    <a:lnTo>
                      <a:pt x="232" y="280"/>
                    </a:lnTo>
                    <a:lnTo>
                      <a:pt x="252" y="272"/>
                    </a:lnTo>
                    <a:lnTo>
                      <a:pt x="252" y="272"/>
                    </a:lnTo>
                    <a:lnTo>
                      <a:pt x="270" y="258"/>
                    </a:lnTo>
                    <a:lnTo>
                      <a:pt x="286" y="242"/>
                    </a:lnTo>
                    <a:lnTo>
                      <a:pt x="296" y="224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308" y="190"/>
                    </a:lnTo>
                    <a:lnTo>
                      <a:pt x="308" y="176"/>
                    </a:lnTo>
                    <a:lnTo>
                      <a:pt x="308" y="176"/>
                    </a:lnTo>
                    <a:lnTo>
                      <a:pt x="308" y="172"/>
                    </a:lnTo>
                    <a:lnTo>
                      <a:pt x="312" y="168"/>
                    </a:lnTo>
                    <a:lnTo>
                      <a:pt x="314" y="166"/>
                    </a:lnTo>
                    <a:lnTo>
                      <a:pt x="318" y="166"/>
                    </a:lnTo>
                    <a:lnTo>
                      <a:pt x="318" y="166"/>
                    </a:lnTo>
                    <a:lnTo>
                      <a:pt x="318" y="166"/>
                    </a:lnTo>
                    <a:lnTo>
                      <a:pt x="318" y="166"/>
                    </a:lnTo>
                    <a:lnTo>
                      <a:pt x="322" y="166"/>
                    </a:lnTo>
                    <a:lnTo>
                      <a:pt x="326" y="168"/>
                    </a:lnTo>
                    <a:lnTo>
                      <a:pt x="328" y="172"/>
                    </a:lnTo>
                    <a:lnTo>
                      <a:pt x="328" y="176"/>
                    </a:lnTo>
                    <a:lnTo>
                      <a:pt x="328" y="176"/>
                    </a:lnTo>
                    <a:lnTo>
                      <a:pt x="328" y="192"/>
                    </a:lnTo>
                    <a:lnTo>
                      <a:pt x="324" y="210"/>
                    </a:lnTo>
                    <a:lnTo>
                      <a:pt x="324" y="210"/>
                    </a:lnTo>
                    <a:lnTo>
                      <a:pt x="320" y="222"/>
                    </a:lnTo>
                    <a:lnTo>
                      <a:pt x="314" y="234"/>
                    </a:lnTo>
                    <a:lnTo>
                      <a:pt x="308" y="244"/>
                    </a:lnTo>
                    <a:lnTo>
                      <a:pt x="302" y="254"/>
                    </a:lnTo>
                    <a:lnTo>
                      <a:pt x="292" y="264"/>
                    </a:lnTo>
                    <a:lnTo>
                      <a:pt x="284" y="274"/>
                    </a:lnTo>
                    <a:lnTo>
                      <a:pt x="274" y="282"/>
                    </a:lnTo>
                    <a:lnTo>
                      <a:pt x="262" y="288"/>
                    </a:lnTo>
                    <a:lnTo>
                      <a:pt x="262" y="288"/>
                    </a:lnTo>
                    <a:lnTo>
                      <a:pt x="248" y="296"/>
                    </a:lnTo>
                    <a:lnTo>
                      <a:pt x="230" y="302"/>
                    </a:lnTo>
                    <a:lnTo>
                      <a:pt x="214" y="306"/>
                    </a:lnTo>
                    <a:lnTo>
                      <a:pt x="198" y="306"/>
                    </a:lnTo>
                    <a:lnTo>
                      <a:pt x="198" y="306"/>
                    </a:lnTo>
                    <a:lnTo>
                      <a:pt x="180" y="306"/>
                    </a:lnTo>
                    <a:lnTo>
                      <a:pt x="164" y="302"/>
                    </a:lnTo>
                    <a:lnTo>
                      <a:pt x="164" y="302"/>
                    </a:lnTo>
                    <a:lnTo>
                      <a:pt x="146" y="296"/>
                    </a:lnTo>
                    <a:lnTo>
                      <a:pt x="132" y="288"/>
                    </a:lnTo>
                    <a:lnTo>
                      <a:pt x="132" y="288"/>
                    </a:lnTo>
                    <a:lnTo>
                      <a:pt x="128" y="286"/>
                    </a:lnTo>
                    <a:lnTo>
                      <a:pt x="126" y="282"/>
                    </a:lnTo>
                    <a:lnTo>
                      <a:pt x="126" y="278"/>
                    </a:lnTo>
                    <a:lnTo>
                      <a:pt x="128" y="276"/>
                    </a:lnTo>
                    <a:lnTo>
                      <a:pt x="128" y="276"/>
                    </a:lnTo>
                    <a:lnTo>
                      <a:pt x="130" y="272"/>
                    </a:lnTo>
                    <a:lnTo>
                      <a:pt x="134" y="270"/>
                    </a:lnTo>
                    <a:lnTo>
                      <a:pt x="138" y="270"/>
                    </a:lnTo>
                    <a:lnTo>
                      <a:pt x="142" y="272"/>
                    </a:lnTo>
                    <a:lnTo>
                      <a:pt x="142" y="272"/>
                    </a:lnTo>
                    <a:close/>
                    <a:moveTo>
                      <a:pt x="174" y="262"/>
                    </a:moveTo>
                    <a:lnTo>
                      <a:pt x="174" y="262"/>
                    </a:lnTo>
                    <a:lnTo>
                      <a:pt x="186" y="264"/>
                    </a:lnTo>
                    <a:lnTo>
                      <a:pt x="198" y="264"/>
                    </a:lnTo>
                    <a:lnTo>
                      <a:pt x="198" y="264"/>
                    </a:lnTo>
                    <a:lnTo>
                      <a:pt x="208" y="264"/>
                    </a:lnTo>
                    <a:lnTo>
                      <a:pt x="220" y="262"/>
                    </a:lnTo>
                    <a:lnTo>
                      <a:pt x="232" y="258"/>
                    </a:lnTo>
                    <a:lnTo>
                      <a:pt x="242" y="252"/>
                    </a:lnTo>
                    <a:lnTo>
                      <a:pt x="242" y="252"/>
                    </a:lnTo>
                    <a:lnTo>
                      <a:pt x="256" y="242"/>
                    </a:lnTo>
                    <a:lnTo>
                      <a:pt x="268" y="230"/>
                    </a:lnTo>
                    <a:lnTo>
                      <a:pt x="276" y="214"/>
                    </a:lnTo>
                    <a:lnTo>
                      <a:pt x="284" y="198"/>
                    </a:lnTo>
                    <a:lnTo>
                      <a:pt x="284" y="198"/>
                    </a:lnTo>
                    <a:lnTo>
                      <a:pt x="286" y="186"/>
                    </a:lnTo>
                    <a:lnTo>
                      <a:pt x="286" y="176"/>
                    </a:lnTo>
                    <a:lnTo>
                      <a:pt x="286" y="176"/>
                    </a:lnTo>
                    <a:lnTo>
                      <a:pt x="286" y="172"/>
                    </a:lnTo>
                    <a:lnTo>
                      <a:pt x="284" y="168"/>
                    </a:lnTo>
                    <a:lnTo>
                      <a:pt x="280" y="166"/>
                    </a:lnTo>
                    <a:lnTo>
                      <a:pt x="276" y="166"/>
                    </a:lnTo>
                    <a:lnTo>
                      <a:pt x="276" y="166"/>
                    </a:lnTo>
                    <a:lnTo>
                      <a:pt x="272" y="166"/>
                    </a:lnTo>
                    <a:lnTo>
                      <a:pt x="270" y="168"/>
                    </a:lnTo>
                    <a:lnTo>
                      <a:pt x="266" y="172"/>
                    </a:lnTo>
                    <a:lnTo>
                      <a:pt x="266" y="176"/>
                    </a:lnTo>
                    <a:lnTo>
                      <a:pt x="266" y="176"/>
                    </a:lnTo>
                    <a:lnTo>
                      <a:pt x="264" y="192"/>
                    </a:lnTo>
                    <a:lnTo>
                      <a:pt x="264" y="192"/>
                    </a:lnTo>
                    <a:lnTo>
                      <a:pt x="258" y="206"/>
                    </a:lnTo>
                    <a:lnTo>
                      <a:pt x="252" y="218"/>
                    </a:lnTo>
                    <a:lnTo>
                      <a:pt x="242" y="228"/>
                    </a:lnTo>
                    <a:lnTo>
                      <a:pt x="232" y="234"/>
                    </a:lnTo>
                    <a:lnTo>
                      <a:pt x="232" y="234"/>
                    </a:lnTo>
                    <a:lnTo>
                      <a:pt x="220" y="240"/>
                    </a:lnTo>
                    <a:lnTo>
                      <a:pt x="206" y="244"/>
                    </a:lnTo>
                    <a:lnTo>
                      <a:pt x="192" y="244"/>
                    </a:lnTo>
                    <a:lnTo>
                      <a:pt x="180" y="242"/>
                    </a:lnTo>
                    <a:lnTo>
                      <a:pt x="180" y="242"/>
                    </a:lnTo>
                    <a:lnTo>
                      <a:pt x="162" y="236"/>
                    </a:lnTo>
                    <a:lnTo>
                      <a:pt x="162" y="236"/>
                    </a:lnTo>
                    <a:lnTo>
                      <a:pt x="158" y="234"/>
                    </a:lnTo>
                    <a:lnTo>
                      <a:pt x="154" y="234"/>
                    </a:lnTo>
                    <a:lnTo>
                      <a:pt x="152" y="236"/>
                    </a:lnTo>
                    <a:lnTo>
                      <a:pt x="148" y="238"/>
                    </a:lnTo>
                    <a:lnTo>
                      <a:pt x="148" y="238"/>
                    </a:lnTo>
                    <a:lnTo>
                      <a:pt x="148" y="242"/>
                    </a:lnTo>
                    <a:lnTo>
                      <a:pt x="148" y="246"/>
                    </a:lnTo>
                    <a:lnTo>
                      <a:pt x="150" y="250"/>
                    </a:lnTo>
                    <a:lnTo>
                      <a:pt x="152" y="252"/>
                    </a:lnTo>
                    <a:lnTo>
                      <a:pt x="152" y="252"/>
                    </a:lnTo>
                    <a:lnTo>
                      <a:pt x="162" y="258"/>
                    </a:lnTo>
                    <a:lnTo>
                      <a:pt x="174" y="262"/>
                    </a:lnTo>
                    <a:lnTo>
                      <a:pt x="174" y="262"/>
                    </a:lnTo>
                    <a:close/>
                    <a:moveTo>
                      <a:pt x="232" y="126"/>
                    </a:moveTo>
                    <a:lnTo>
                      <a:pt x="232" y="126"/>
                    </a:lnTo>
                    <a:lnTo>
                      <a:pt x="238" y="126"/>
                    </a:lnTo>
                    <a:lnTo>
                      <a:pt x="238" y="126"/>
                    </a:lnTo>
                    <a:lnTo>
                      <a:pt x="242" y="126"/>
                    </a:lnTo>
                    <a:lnTo>
                      <a:pt x="336" y="72"/>
                    </a:lnTo>
                    <a:lnTo>
                      <a:pt x="336" y="72"/>
                    </a:lnTo>
                    <a:lnTo>
                      <a:pt x="340" y="68"/>
                    </a:lnTo>
                    <a:lnTo>
                      <a:pt x="342" y="62"/>
                    </a:lnTo>
                    <a:lnTo>
                      <a:pt x="342" y="10"/>
                    </a:lnTo>
                    <a:lnTo>
                      <a:pt x="342" y="10"/>
                    </a:lnTo>
                    <a:lnTo>
                      <a:pt x="340" y="6"/>
                    </a:lnTo>
                    <a:lnTo>
                      <a:pt x="336" y="2"/>
                    </a:lnTo>
                    <a:lnTo>
                      <a:pt x="336" y="2"/>
                    </a:lnTo>
                    <a:lnTo>
                      <a:pt x="332" y="0"/>
                    </a:lnTo>
                    <a:lnTo>
                      <a:pt x="326" y="2"/>
                    </a:lnTo>
                    <a:lnTo>
                      <a:pt x="232" y="56"/>
                    </a:lnTo>
                    <a:lnTo>
                      <a:pt x="232" y="56"/>
                    </a:lnTo>
                    <a:lnTo>
                      <a:pt x="230" y="60"/>
                    </a:lnTo>
                    <a:lnTo>
                      <a:pt x="228" y="64"/>
                    </a:lnTo>
                    <a:lnTo>
                      <a:pt x="228" y="116"/>
                    </a:lnTo>
                    <a:lnTo>
                      <a:pt x="228" y="116"/>
                    </a:lnTo>
                    <a:lnTo>
                      <a:pt x="230" y="122"/>
                    </a:lnTo>
                    <a:lnTo>
                      <a:pt x="232" y="126"/>
                    </a:lnTo>
                    <a:lnTo>
                      <a:pt x="232" y="126"/>
                    </a:lnTo>
                    <a:close/>
                    <a:moveTo>
                      <a:pt x="116" y="106"/>
                    </a:moveTo>
                    <a:lnTo>
                      <a:pt x="116" y="106"/>
                    </a:lnTo>
                    <a:lnTo>
                      <a:pt x="112" y="100"/>
                    </a:lnTo>
                    <a:lnTo>
                      <a:pt x="112" y="94"/>
                    </a:lnTo>
                    <a:lnTo>
                      <a:pt x="112" y="86"/>
                    </a:lnTo>
                    <a:lnTo>
                      <a:pt x="112" y="80"/>
                    </a:lnTo>
                    <a:lnTo>
                      <a:pt x="114" y="72"/>
                    </a:lnTo>
                    <a:lnTo>
                      <a:pt x="118" y="66"/>
                    </a:lnTo>
                    <a:lnTo>
                      <a:pt x="124" y="62"/>
                    </a:lnTo>
                    <a:lnTo>
                      <a:pt x="130" y="58"/>
                    </a:lnTo>
                    <a:lnTo>
                      <a:pt x="130" y="58"/>
                    </a:lnTo>
                    <a:lnTo>
                      <a:pt x="136" y="54"/>
                    </a:lnTo>
                    <a:lnTo>
                      <a:pt x="142" y="52"/>
                    </a:lnTo>
                    <a:lnTo>
                      <a:pt x="150" y="52"/>
                    </a:lnTo>
                    <a:lnTo>
                      <a:pt x="156" y="54"/>
                    </a:lnTo>
                    <a:lnTo>
                      <a:pt x="162" y="56"/>
                    </a:lnTo>
                    <a:lnTo>
                      <a:pt x="168" y="60"/>
                    </a:lnTo>
                    <a:lnTo>
                      <a:pt x="174" y="64"/>
                    </a:lnTo>
                    <a:lnTo>
                      <a:pt x="178" y="70"/>
                    </a:lnTo>
                    <a:lnTo>
                      <a:pt x="226" y="152"/>
                    </a:lnTo>
                    <a:lnTo>
                      <a:pt x="226" y="152"/>
                    </a:lnTo>
                    <a:lnTo>
                      <a:pt x="228" y="158"/>
                    </a:lnTo>
                    <a:lnTo>
                      <a:pt x="230" y="166"/>
                    </a:lnTo>
                    <a:lnTo>
                      <a:pt x="230" y="172"/>
                    </a:lnTo>
                    <a:lnTo>
                      <a:pt x="228" y="180"/>
                    </a:lnTo>
                    <a:lnTo>
                      <a:pt x="226" y="186"/>
                    </a:lnTo>
                    <a:lnTo>
                      <a:pt x="222" y="192"/>
                    </a:lnTo>
                    <a:lnTo>
                      <a:pt x="218" y="196"/>
                    </a:lnTo>
                    <a:lnTo>
                      <a:pt x="212" y="202"/>
                    </a:lnTo>
                    <a:lnTo>
                      <a:pt x="212" y="202"/>
                    </a:lnTo>
                    <a:lnTo>
                      <a:pt x="204" y="204"/>
                    </a:lnTo>
                    <a:lnTo>
                      <a:pt x="194" y="206"/>
                    </a:lnTo>
                    <a:lnTo>
                      <a:pt x="194" y="206"/>
                    </a:lnTo>
                    <a:lnTo>
                      <a:pt x="184" y="204"/>
                    </a:lnTo>
                    <a:lnTo>
                      <a:pt x="176" y="202"/>
                    </a:lnTo>
                    <a:lnTo>
                      <a:pt x="168" y="196"/>
                    </a:lnTo>
                    <a:lnTo>
                      <a:pt x="162" y="188"/>
                    </a:lnTo>
                    <a:lnTo>
                      <a:pt x="116" y="106"/>
                    </a:lnTo>
                    <a:close/>
                    <a:moveTo>
                      <a:pt x="180" y="170"/>
                    </a:moveTo>
                    <a:lnTo>
                      <a:pt x="180" y="170"/>
                    </a:lnTo>
                    <a:lnTo>
                      <a:pt x="182" y="176"/>
                    </a:lnTo>
                    <a:lnTo>
                      <a:pt x="184" y="180"/>
                    </a:lnTo>
                    <a:lnTo>
                      <a:pt x="188" y="182"/>
                    </a:lnTo>
                    <a:lnTo>
                      <a:pt x="194" y="184"/>
                    </a:lnTo>
                    <a:lnTo>
                      <a:pt x="194" y="184"/>
                    </a:lnTo>
                    <a:lnTo>
                      <a:pt x="200" y="182"/>
                    </a:lnTo>
                    <a:lnTo>
                      <a:pt x="204" y="180"/>
                    </a:lnTo>
                    <a:lnTo>
                      <a:pt x="206" y="176"/>
                    </a:lnTo>
                    <a:lnTo>
                      <a:pt x="208" y="170"/>
                    </a:lnTo>
                    <a:lnTo>
                      <a:pt x="208" y="170"/>
                    </a:lnTo>
                    <a:lnTo>
                      <a:pt x="206" y="164"/>
                    </a:lnTo>
                    <a:lnTo>
                      <a:pt x="204" y="160"/>
                    </a:lnTo>
                    <a:lnTo>
                      <a:pt x="200" y="158"/>
                    </a:lnTo>
                    <a:lnTo>
                      <a:pt x="194" y="156"/>
                    </a:lnTo>
                    <a:lnTo>
                      <a:pt x="194" y="156"/>
                    </a:lnTo>
                    <a:lnTo>
                      <a:pt x="188" y="158"/>
                    </a:lnTo>
                    <a:lnTo>
                      <a:pt x="184" y="160"/>
                    </a:lnTo>
                    <a:lnTo>
                      <a:pt x="182" y="164"/>
                    </a:lnTo>
                    <a:lnTo>
                      <a:pt x="180" y="170"/>
                    </a:lnTo>
                    <a:lnTo>
                      <a:pt x="180" y="170"/>
                    </a:lnTo>
                    <a:close/>
                    <a:moveTo>
                      <a:pt x="114" y="194"/>
                    </a:moveTo>
                    <a:lnTo>
                      <a:pt x="114" y="142"/>
                    </a:lnTo>
                    <a:lnTo>
                      <a:pt x="114" y="142"/>
                    </a:lnTo>
                    <a:lnTo>
                      <a:pt x="112" y="138"/>
                    </a:lnTo>
                    <a:lnTo>
                      <a:pt x="108" y="134"/>
                    </a:lnTo>
                    <a:lnTo>
                      <a:pt x="108" y="134"/>
                    </a:lnTo>
                    <a:lnTo>
                      <a:pt x="104" y="132"/>
                    </a:lnTo>
                    <a:lnTo>
                      <a:pt x="98" y="134"/>
                    </a:lnTo>
                    <a:lnTo>
                      <a:pt x="4" y="188"/>
                    </a:lnTo>
                    <a:lnTo>
                      <a:pt x="4" y="188"/>
                    </a:lnTo>
                    <a:lnTo>
                      <a:pt x="2" y="192"/>
                    </a:lnTo>
                    <a:lnTo>
                      <a:pt x="0" y="196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2" y="254"/>
                    </a:lnTo>
                    <a:lnTo>
                      <a:pt x="4" y="256"/>
                    </a:lnTo>
                    <a:lnTo>
                      <a:pt x="4" y="256"/>
                    </a:lnTo>
                    <a:lnTo>
                      <a:pt x="10" y="258"/>
                    </a:lnTo>
                    <a:lnTo>
                      <a:pt x="10" y="258"/>
                    </a:lnTo>
                    <a:lnTo>
                      <a:pt x="14" y="256"/>
                    </a:lnTo>
                    <a:lnTo>
                      <a:pt x="108" y="202"/>
                    </a:lnTo>
                    <a:lnTo>
                      <a:pt x="108" y="202"/>
                    </a:lnTo>
                    <a:lnTo>
                      <a:pt x="112" y="200"/>
                    </a:lnTo>
                    <a:lnTo>
                      <a:pt x="114" y="194"/>
                    </a:lnTo>
                    <a:lnTo>
                      <a:pt x="114" y="194"/>
                    </a:lnTo>
                    <a:close/>
                    <a:moveTo>
                      <a:pt x="360" y="166"/>
                    </a:moveTo>
                    <a:lnTo>
                      <a:pt x="360" y="166"/>
                    </a:lnTo>
                    <a:lnTo>
                      <a:pt x="356" y="166"/>
                    </a:lnTo>
                    <a:lnTo>
                      <a:pt x="354" y="168"/>
                    </a:lnTo>
                    <a:lnTo>
                      <a:pt x="352" y="172"/>
                    </a:lnTo>
                    <a:lnTo>
                      <a:pt x="350" y="176"/>
                    </a:lnTo>
                    <a:lnTo>
                      <a:pt x="350" y="176"/>
                    </a:lnTo>
                    <a:lnTo>
                      <a:pt x="350" y="196"/>
                    </a:lnTo>
                    <a:lnTo>
                      <a:pt x="346" y="214"/>
                    </a:lnTo>
                    <a:lnTo>
                      <a:pt x="346" y="214"/>
                    </a:lnTo>
                    <a:lnTo>
                      <a:pt x="340" y="230"/>
                    </a:lnTo>
                    <a:lnTo>
                      <a:pt x="334" y="244"/>
                    </a:lnTo>
                    <a:lnTo>
                      <a:pt x="328" y="256"/>
                    </a:lnTo>
                    <a:lnTo>
                      <a:pt x="318" y="268"/>
                    </a:lnTo>
                    <a:lnTo>
                      <a:pt x="310" y="280"/>
                    </a:lnTo>
                    <a:lnTo>
                      <a:pt x="298" y="290"/>
                    </a:lnTo>
                    <a:lnTo>
                      <a:pt x="286" y="300"/>
                    </a:lnTo>
                    <a:lnTo>
                      <a:pt x="274" y="308"/>
                    </a:lnTo>
                    <a:lnTo>
                      <a:pt x="274" y="308"/>
                    </a:lnTo>
                    <a:lnTo>
                      <a:pt x="260" y="314"/>
                    </a:lnTo>
                    <a:lnTo>
                      <a:pt x="246" y="320"/>
                    </a:lnTo>
                    <a:lnTo>
                      <a:pt x="232" y="324"/>
                    </a:lnTo>
                    <a:lnTo>
                      <a:pt x="218" y="328"/>
                    </a:lnTo>
                    <a:lnTo>
                      <a:pt x="202" y="328"/>
                    </a:lnTo>
                    <a:lnTo>
                      <a:pt x="188" y="328"/>
                    </a:lnTo>
                    <a:lnTo>
                      <a:pt x="172" y="326"/>
                    </a:lnTo>
                    <a:lnTo>
                      <a:pt x="158" y="324"/>
                    </a:lnTo>
                    <a:lnTo>
                      <a:pt x="158" y="324"/>
                    </a:lnTo>
                    <a:lnTo>
                      <a:pt x="138" y="316"/>
                    </a:lnTo>
                    <a:lnTo>
                      <a:pt x="120" y="308"/>
                    </a:lnTo>
                    <a:lnTo>
                      <a:pt x="120" y="308"/>
                    </a:lnTo>
                    <a:lnTo>
                      <a:pt x="116" y="306"/>
                    </a:lnTo>
                    <a:lnTo>
                      <a:pt x="112" y="308"/>
                    </a:lnTo>
                    <a:lnTo>
                      <a:pt x="110" y="308"/>
                    </a:lnTo>
                    <a:lnTo>
                      <a:pt x="106" y="312"/>
                    </a:lnTo>
                    <a:lnTo>
                      <a:pt x="106" y="312"/>
                    </a:lnTo>
                    <a:lnTo>
                      <a:pt x="106" y="316"/>
                    </a:lnTo>
                    <a:lnTo>
                      <a:pt x="106" y="320"/>
                    </a:lnTo>
                    <a:lnTo>
                      <a:pt x="108" y="322"/>
                    </a:lnTo>
                    <a:lnTo>
                      <a:pt x="110" y="326"/>
                    </a:lnTo>
                    <a:lnTo>
                      <a:pt x="110" y="326"/>
                    </a:lnTo>
                    <a:lnTo>
                      <a:pt x="130" y="336"/>
                    </a:lnTo>
                    <a:lnTo>
                      <a:pt x="152" y="342"/>
                    </a:lnTo>
                    <a:lnTo>
                      <a:pt x="152" y="342"/>
                    </a:lnTo>
                    <a:lnTo>
                      <a:pt x="174" y="348"/>
                    </a:lnTo>
                    <a:lnTo>
                      <a:pt x="198" y="348"/>
                    </a:lnTo>
                    <a:lnTo>
                      <a:pt x="198" y="348"/>
                    </a:lnTo>
                    <a:lnTo>
                      <a:pt x="220" y="348"/>
                    </a:lnTo>
                    <a:lnTo>
                      <a:pt x="242" y="342"/>
                    </a:lnTo>
                    <a:lnTo>
                      <a:pt x="264" y="336"/>
                    </a:lnTo>
                    <a:lnTo>
                      <a:pt x="284" y="326"/>
                    </a:lnTo>
                    <a:lnTo>
                      <a:pt x="284" y="326"/>
                    </a:lnTo>
                    <a:lnTo>
                      <a:pt x="298" y="316"/>
                    </a:lnTo>
                    <a:lnTo>
                      <a:pt x="312" y="306"/>
                    </a:lnTo>
                    <a:lnTo>
                      <a:pt x="324" y="294"/>
                    </a:lnTo>
                    <a:lnTo>
                      <a:pt x="334" y="280"/>
                    </a:lnTo>
                    <a:lnTo>
                      <a:pt x="344" y="266"/>
                    </a:lnTo>
                    <a:lnTo>
                      <a:pt x="352" y="252"/>
                    </a:lnTo>
                    <a:lnTo>
                      <a:pt x="360" y="236"/>
                    </a:lnTo>
                    <a:lnTo>
                      <a:pt x="364" y="220"/>
                    </a:lnTo>
                    <a:lnTo>
                      <a:pt x="364" y="220"/>
                    </a:lnTo>
                    <a:lnTo>
                      <a:pt x="368" y="198"/>
                    </a:lnTo>
                    <a:lnTo>
                      <a:pt x="370" y="176"/>
                    </a:lnTo>
                    <a:lnTo>
                      <a:pt x="370" y="176"/>
                    </a:lnTo>
                    <a:lnTo>
                      <a:pt x="370" y="172"/>
                    </a:lnTo>
                    <a:lnTo>
                      <a:pt x="368" y="168"/>
                    </a:lnTo>
                    <a:lnTo>
                      <a:pt x="364" y="166"/>
                    </a:lnTo>
                    <a:lnTo>
                      <a:pt x="360" y="166"/>
                    </a:lnTo>
                    <a:lnTo>
                      <a:pt x="360" y="16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91" name="Group 31"/>
            <p:cNvGrpSpPr/>
            <p:nvPr/>
          </p:nvGrpSpPr>
          <p:grpSpPr>
            <a:xfrm>
              <a:off x="5246930" y="2837196"/>
              <a:ext cx="345459" cy="345459"/>
              <a:chOff x="8742468" y="2258092"/>
              <a:chExt cx="612000" cy="612000"/>
            </a:xfrm>
          </p:grpSpPr>
          <p:sp>
            <p:nvSpPr>
              <p:cNvPr id="207" name="Oval 47"/>
              <p:cNvSpPr/>
              <p:nvPr/>
            </p:nvSpPr>
            <p:spPr bwMode="ltGray">
              <a:xfrm>
                <a:off x="8742468" y="2258092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08" name="Freeform 4844"/>
              <p:cNvSpPr>
                <a:spLocks noEditPoints="1"/>
              </p:cNvSpPr>
              <p:nvPr/>
            </p:nvSpPr>
            <p:spPr bwMode="auto">
              <a:xfrm>
                <a:off x="8907949" y="2378235"/>
                <a:ext cx="280261" cy="375306"/>
              </a:xfrm>
              <a:custGeom>
                <a:avLst/>
                <a:gdLst>
                  <a:gd name="T0" fmla="*/ 172 w 230"/>
                  <a:gd name="T1" fmla="*/ 194 h 308"/>
                  <a:gd name="T2" fmla="*/ 168 w 230"/>
                  <a:gd name="T3" fmla="*/ 216 h 308"/>
                  <a:gd name="T4" fmla="*/ 156 w 230"/>
                  <a:gd name="T5" fmla="*/ 234 h 308"/>
                  <a:gd name="T6" fmla="*/ 138 w 230"/>
                  <a:gd name="T7" fmla="*/ 246 h 308"/>
                  <a:gd name="T8" fmla="*/ 116 w 230"/>
                  <a:gd name="T9" fmla="*/ 250 h 308"/>
                  <a:gd name="T10" fmla="*/ 106 w 230"/>
                  <a:gd name="T11" fmla="*/ 250 h 308"/>
                  <a:gd name="T12" fmla="*/ 90 w 230"/>
                  <a:gd name="T13" fmla="*/ 244 h 308"/>
                  <a:gd name="T14" fmla="*/ 76 w 230"/>
                  <a:gd name="T15" fmla="*/ 234 h 308"/>
                  <a:gd name="T16" fmla="*/ 66 w 230"/>
                  <a:gd name="T17" fmla="*/ 218 h 308"/>
                  <a:gd name="T18" fmla="*/ 116 w 230"/>
                  <a:gd name="T19" fmla="*/ 210 h 308"/>
                  <a:gd name="T20" fmla="*/ 132 w 230"/>
                  <a:gd name="T21" fmla="*/ 194 h 308"/>
                  <a:gd name="T22" fmla="*/ 132 w 230"/>
                  <a:gd name="T23" fmla="*/ 140 h 308"/>
                  <a:gd name="T24" fmla="*/ 148 w 230"/>
                  <a:gd name="T25" fmla="*/ 148 h 308"/>
                  <a:gd name="T26" fmla="*/ 160 w 230"/>
                  <a:gd name="T27" fmla="*/ 160 h 308"/>
                  <a:gd name="T28" fmla="*/ 170 w 230"/>
                  <a:gd name="T29" fmla="*/ 176 h 308"/>
                  <a:gd name="T30" fmla="*/ 172 w 230"/>
                  <a:gd name="T31" fmla="*/ 194 h 308"/>
                  <a:gd name="T32" fmla="*/ 230 w 230"/>
                  <a:gd name="T33" fmla="*/ 82 h 308"/>
                  <a:gd name="T34" fmla="*/ 230 w 230"/>
                  <a:gd name="T35" fmla="*/ 292 h 308"/>
                  <a:gd name="T36" fmla="*/ 226 w 230"/>
                  <a:gd name="T37" fmla="*/ 304 h 308"/>
                  <a:gd name="T38" fmla="*/ 214 w 230"/>
                  <a:gd name="T39" fmla="*/ 308 h 308"/>
                  <a:gd name="T40" fmla="*/ 16 w 230"/>
                  <a:gd name="T41" fmla="*/ 308 h 308"/>
                  <a:gd name="T42" fmla="*/ 6 w 230"/>
                  <a:gd name="T43" fmla="*/ 304 h 308"/>
                  <a:gd name="T44" fmla="*/ 0 w 230"/>
                  <a:gd name="T45" fmla="*/ 292 h 308"/>
                  <a:gd name="T46" fmla="*/ 0 w 230"/>
                  <a:gd name="T47" fmla="*/ 16 h 308"/>
                  <a:gd name="T48" fmla="*/ 6 w 230"/>
                  <a:gd name="T49" fmla="*/ 4 h 308"/>
                  <a:gd name="T50" fmla="*/ 16 w 230"/>
                  <a:gd name="T51" fmla="*/ 0 h 308"/>
                  <a:gd name="T52" fmla="*/ 166 w 230"/>
                  <a:gd name="T53" fmla="*/ 16 h 308"/>
                  <a:gd name="T54" fmla="*/ 230 w 230"/>
                  <a:gd name="T55" fmla="*/ 82 h 308"/>
                  <a:gd name="T56" fmla="*/ 100 w 230"/>
                  <a:gd name="T57" fmla="*/ 178 h 308"/>
                  <a:gd name="T58" fmla="*/ 100 w 230"/>
                  <a:gd name="T59" fmla="*/ 106 h 308"/>
                  <a:gd name="T60" fmla="*/ 72 w 230"/>
                  <a:gd name="T61" fmla="*/ 112 h 308"/>
                  <a:gd name="T62" fmla="*/ 48 w 230"/>
                  <a:gd name="T63" fmla="*/ 128 h 308"/>
                  <a:gd name="T64" fmla="*/ 34 w 230"/>
                  <a:gd name="T65" fmla="*/ 150 h 308"/>
                  <a:gd name="T66" fmla="*/ 28 w 230"/>
                  <a:gd name="T67" fmla="*/ 178 h 308"/>
                  <a:gd name="T68" fmla="*/ 188 w 230"/>
                  <a:gd name="T69" fmla="*/ 194 h 308"/>
                  <a:gd name="T70" fmla="*/ 186 w 230"/>
                  <a:gd name="T71" fmla="*/ 180 h 308"/>
                  <a:gd name="T72" fmla="*/ 176 w 230"/>
                  <a:gd name="T73" fmla="*/ 154 h 308"/>
                  <a:gd name="T74" fmla="*/ 156 w 230"/>
                  <a:gd name="T75" fmla="*/ 134 h 308"/>
                  <a:gd name="T76" fmla="*/ 130 w 230"/>
                  <a:gd name="T77" fmla="*/ 124 h 308"/>
                  <a:gd name="T78" fmla="*/ 116 w 230"/>
                  <a:gd name="T79" fmla="*/ 194 h 308"/>
                  <a:gd name="T80" fmla="*/ 44 w 230"/>
                  <a:gd name="T81" fmla="*/ 194 h 308"/>
                  <a:gd name="T82" fmla="*/ 50 w 230"/>
                  <a:gd name="T83" fmla="*/ 222 h 308"/>
                  <a:gd name="T84" fmla="*/ 64 w 230"/>
                  <a:gd name="T85" fmla="*/ 246 h 308"/>
                  <a:gd name="T86" fmla="*/ 88 w 230"/>
                  <a:gd name="T87" fmla="*/ 262 h 308"/>
                  <a:gd name="T88" fmla="*/ 116 w 230"/>
                  <a:gd name="T89" fmla="*/ 266 h 308"/>
                  <a:gd name="T90" fmla="*/ 130 w 230"/>
                  <a:gd name="T91" fmla="*/ 266 h 308"/>
                  <a:gd name="T92" fmla="*/ 156 w 230"/>
                  <a:gd name="T93" fmla="*/ 254 h 308"/>
                  <a:gd name="T94" fmla="*/ 176 w 230"/>
                  <a:gd name="T95" fmla="*/ 234 h 308"/>
                  <a:gd name="T96" fmla="*/ 186 w 230"/>
                  <a:gd name="T97" fmla="*/ 210 h 308"/>
                  <a:gd name="T98" fmla="*/ 188 w 230"/>
                  <a:gd name="T99" fmla="*/ 194 h 308"/>
                  <a:gd name="T100" fmla="*/ 188 w 230"/>
                  <a:gd name="T101" fmla="*/ 66 h 308"/>
                  <a:gd name="T102" fmla="*/ 166 w 230"/>
                  <a:gd name="T103" fmla="*/ 42 h 308"/>
                  <a:gd name="T104" fmla="*/ 148 w 230"/>
                  <a:gd name="T105" fmla="*/ 84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0" h="308">
                    <a:moveTo>
                      <a:pt x="172" y="194"/>
                    </a:moveTo>
                    <a:lnTo>
                      <a:pt x="172" y="194"/>
                    </a:lnTo>
                    <a:lnTo>
                      <a:pt x="172" y="206"/>
                    </a:lnTo>
                    <a:lnTo>
                      <a:pt x="168" y="216"/>
                    </a:lnTo>
                    <a:lnTo>
                      <a:pt x="162" y="226"/>
                    </a:lnTo>
                    <a:lnTo>
                      <a:pt x="156" y="234"/>
                    </a:lnTo>
                    <a:lnTo>
                      <a:pt x="148" y="242"/>
                    </a:lnTo>
                    <a:lnTo>
                      <a:pt x="138" y="246"/>
                    </a:lnTo>
                    <a:lnTo>
                      <a:pt x="128" y="250"/>
                    </a:lnTo>
                    <a:lnTo>
                      <a:pt x="116" y="250"/>
                    </a:lnTo>
                    <a:lnTo>
                      <a:pt x="116" y="250"/>
                    </a:lnTo>
                    <a:lnTo>
                      <a:pt x="106" y="250"/>
                    </a:lnTo>
                    <a:lnTo>
                      <a:pt x="98" y="248"/>
                    </a:lnTo>
                    <a:lnTo>
                      <a:pt x="90" y="244"/>
                    </a:lnTo>
                    <a:lnTo>
                      <a:pt x="82" y="240"/>
                    </a:lnTo>
                    <a:lnTo>
                      <a:pt x="76" y="234"/>
                    </a:lnTo>
                    <a:lnTo>
                      <a:pt x="70" y="226"/>
                    </a:lnTo>
                    <a:lnTo>
                      <a:pt x="66" y="218"/>
                    </a:lnTo>
                    <a:lnTo>
                      <a:pt x="62" y="210"/>
                    </a:lnTo>
                    <a:lnTo>
                      <a:pt x="116" y="210"/>
                    </a:lnTo>
                    <a:lnTo>
                      <a:pt x="132" y="210"/>
                    </a:lnTo>
                    <a:lnTo>
                      <a:pt x="132" y="194"/>
                    </a:lnTo>
                    <a:lnTo>
                      <a:pt x="132" y="140"/>
                    </a:lnTo>
                    <a:lnTo>
                      <a:pt x="132" y="140"/>
                    </a:lnTo>
                    <a:lnTo>
                      <a:pt x="140" y="144"/>
                    </a:lnTo>
                    <a:lnTo>
                      <a:pt x="148" y="148"/>
                    </a:lnTo>
                    <a:lnTo>
                      <a:pt x="154" y="154"/>
                    </a:lnTo>
                    <a:lnTo>
                      <a:pt x="160" y="160"/>
                    </a:lnTo>
                    <a:lnTo>
                      <a:pt x="166" y="168"/>
                    </a:lnTo>
                    <a:lnTo>
                      <a:pt x="170" y="176"/>
                    </a:lnTo>
                    <a:lnTo>
                      <a:pt x="172" y="186"/>
                    </a:lnTo>
                    <a:lnTo>
                      <a:pt x="172" y="194"/>
                    </a:lnTo>
                    <a:lnTo>
                      <a:pt x="172" y="194"/>
                    </a:lnTo>
                    <a:close/>
                    <a:moveTo>
                      <a:pt x="230" y="82"/>
                    </a:moveTo>
                    <a:lnTo>
                      <a:pt x="230" y="292"/>
                    </a:lnTo>
                    <a:lnTo>
                      <a:pt x="230" y="292"/>
                    </a:lnTo>
                    <a:lnTo>
                      <a:pt x="230" y="298"/>
                    </a:lnTo>
                    <a:lnTo>
                      <a:pt x="226" y="304"/>
                    </a:lnTo>
                    <a:lnTo>
                      <a:pt x="222" y="308"/>
                    </a:lnTo>
                    <a:lnTo>
                      <a:pt x="214" y="308"/>
                    </a:lnTo>
                    <a:lnTo>
                      <a:pt x="16" y="308"/>
                    </a:lnTo>
                    <a:lnTo>
                      <a:pt x="16" y="308"/>
                    </a:lnTo>
                    <a:lnTo>
                      <a:pt x="10" y="308"/>
                    </a:lnTo>
                    <a:lnTo>
                      <a:pt x="6" y="304"/>
                    </a:lnTo>
                    <a:lnTo>
                      <a:pt x="2" y="298"/>
                    </a:lnTo>
                    <a:lnTo>
                      <a:pt x="0" y="29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50" y="0"/>
                    </a:lnTo>
                    <a:lnTo>
                      <a:pt x="166" y="16"/>
                    </a:lnTo>
                    <a:lnTo>
                      <a:pt x="214" y="66"/>
                    </a:lnTo>
                    <a:lnTo>
                      <a:pt x="230" y="82"/>
                    </a:lnTo>
                    <a:close/>
                    <a:moveTo>
                      <a:pt x="28" y="178"/>
                    </a:moveTo>
                    <a:lnTo>
                      <a:pt x="100" y="178"/>
                    </a:lnTo>
                    <a:lnTo>
                      <a:pt x="100" y="106"/>
                    </a:lnTo>
                    <a:lnTo>
                      <a:pt x="100" y="106"/>
                    </a:lnTo>
                    <a:lnTo>
                      <a:pt x="86" y="108"/>
                    </a:lnTo>
                    <a:lnTo>
                      <a:pt x="72" y="112"/>
                    </a:lnTo>
                    <a:lnTo>
                      <a:pt x="60" y="118"/>
                    </a:lnTo>
                    <a:lnTo>
                      <a:pt x="48" y="128"/>
                    </a:lnTo>
                    <a:lnTo>
                      <a:pt x="40" y="138"/>
                    </a:lnTo>
                    <a:lnTo>
                      <a:pt x="34" y="150"/>
                    </a:lnTo>
                    <a:lnTo>
                      <a:pt x="28" y="164"/>
                    </a:lnTo>
                    <a:lnTo>
                      <a:pt x="28" y="178"/>
                    </a:lnTo>
                    <a:lnTo>
                      <a:pt x="28" y="178"/>
                    </a:lnTo>
                    <a:close/>
                    <a:moveTo>
                      <a:pt x="188" y="194"/>
                    </a:moveTo>
                    <a:lnTo>
                      <a:pt x="188" y="194"/>
                    </a:lnTo>
                    <a:lnTo>
                      <a:pt x="186" y="180"/>
                    </a:lnTo>
                    <a:lnTo>
                      <a:pt x="182" y="166"/>
                    </a:lnTo>
                    <a:lnTo>
                      <a:pt x="176" y="154"/>
                    </a:lnTo>
                    <a:lnTo>
                      <a:pt x="168" y="144"/>
                    </a:lnTo>
                    <a:lnTo>
                      <a:pt x="156" y="134"/>
                    </a:lnTo>
                    <a:lnTo>
                      <a:pt x="144" y="128"/>
                    </a:lnTo>
                    <a:lnTo>
                      <a:pt x="130" y="124"/>
                    </a:lnTo>
                    <a:lnTo>
                      <a:pt x="116" y="122"/>
                    </a:lnTo>
                    <a:lnTo>
                      <a:pt x="116" y="194"/>
                    </a:lnTo>
                    <a:lnTo>
                      <a:pt x="44" y="194"/>
                    </a:lnTo>
                    <a:lnTo>
                      <a:pt x="44" y="194"/>
                    </a:lnTo>
                    <a:lnTo>
                      <a:pt x="46" y="210"/>
                    </a:lnTo>
                    <a:lnTo>
                      <a:pt x="50" y="222"/>
                    </a:lnTo>
                    <a:lnTo>
                      <a:pt x="56" y="234"/>
                    </a:lnTo>
                    <a:lnTo>
                      <a:pt x="64" y="246"/>
                    </a:lnTo>
                    <a:lnTo>
                      <a:pt x="76" y="254"/>
                    </a:lnTo>
                    <a:lnTo>
                      <a:pt x="88" y="262"/>
                    </a:lnTo>
                    <a:lnTo>
                      <a:pt x="102" y="266"/>
                    </a:lnTo>
                    <a:lnTo>
                      <a:pt x="116" y="266"/>
                    </a:lnTo>
                    <a:lnTo>
                      <a:pt x="116" y="266"/>
                    </a:lnTo>
                    <a:lnTo>
                      <a:pt x="130" y="266"/>
                    </a:lnTo>
                    <a:lnTo>
                      <a:pt x="144" y="262"/>
                    </a:lnTo>
                    <a:lnTo>
                      <a:pt x="156" y="254"/>
                    </a:lnTo>
                    <a:lnTo>
                      <a:pt x="168" y="246"/>
                    </a:lnTo>
                    <a:lnTo>
                      <a:pt x="176" y="234"/>
                    </a:lnTo>
                    <a:lnTo>
                      <a:pt x="182" y="222"/>
                    </a:lnTo>
                    <a:lnTo>
                      <a:pt x="186" y="210"/>
                    </a:lnTo>
                    <a:lnTo>
                      <a:pt x="188" y="194"/>
                    </a:lnTo>
                    <a:lnTo>
                      <a:pt x="188" y="194"/>
                    </a:lnTo>
                    <a:close/>
                    <a:moveTo>
                      <a:pt x="206" y="84"/>
                    </a:moveTo>
                    <a:lnTo>
                      <a:pt x="188" y="66"/>
                    </a:lnTo>
                    <a:lnTo>
                      <a:pt x="166" y="66"/>
                    </a:lnTo>
                    <a:lnTo>
                      <a:pt x="166" y="42"/>
                    </a:lnTo>
                    <a:lnTo>
                      <a:pt x="148" y="24"/>
                    </a:lnTo>
                    <a:lnTo>
                      <a:pt x="148" y="84"/>
                    </a:lnTo>
                    <a:lnTo>
                      <a:pt x="206" y="8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92" name="Group 32"/>
            <p:cNvGrpSpPr/>
            <p:nvPr/>
          </p:nvGrpSpPr>
          <p:grpSpPr>
            <a:xfrm>
              <a:off x="8182614" y="3211270"/>
              <a:ext cx="345459" cy="345459"/>
              <a:chOff x="8742468" y="2258092"/>
              <a:chExt cx="612000" cy="612000"/>
            </a:xfrm>
          </p:grpSpPr>
          <p:sp>
            <p:nvSpPr>
              <p:cNvPr id="205" name="Oval 45"/>
              <p:cNvSpPr/>
              <p:nvPr/>
            </p:nvSpPr>
            <p:spPr bwMode="ltGray">
              <a:xfrm>
                <a:off x="8742468" y="2258092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06" name="Freeform 4844"/>
              <p:cNvSpPr>
                <a:spLocks noEditPoints="1"/>
              </p:cNvSpPr>
              <p:nvPr/>
            </p:nvSpPr>
            <p:spPr bwMode="auto">
              <a:xfrm>
                <a:off x="8907949" y="2378235"/>
                <a:ext cx="280261" cy="375306"/>
              </a:xfrm>
              <a:custGeom>
                <a:avLst/>
                <a:gdLst>
                  <a:gd name="T0" fmla="*/ 172 w 230"/>
                  <a:gd name="T1" fmla="*/ 194 h 308"/>
                  <a:gd name="T2" fmla="*/ 168 w 230"/>
                  <a:gd name="T3" fmla="*/ 216 h 308"/>
                  <a:gd name="T4" fmla="*/ 156 w 230"/>
                  <a:gd name="T5" fmla="*/ 234 h 308"/>
                  <a:gd name="T6" fmla="*/ 138 w 230"/>
                  <a:gd name="T7" fmla="*/ 246 h 308"/>
                  <a:gd name="T8" fmla="*/ 116 w 230"/>
                  <a:gd name="T9" fmla="*/ 250 h 308"/>
                  <a:gd name="T10" fmla="*/ 106 w 230"/>
                  <a:gd name="T11" fmla="*/ 250 h 308"/>
                  <a:gd name="T12" fmla="*/ 90 w 230"/>
                  <a:gd name="T13" fmla="*/ 244 h 308"/>
                  <a:gd name="T14" fmla="*/ 76 w 230"/>
                  <a:gd name="T15" fmla="*/ 234 h 308"/>
                  <a:gd name="T16" fmla="*/ 66 w 230"/>
                  <a:gd name="T17" fmla="*/ 218 h 308"/>
                  <a:gd name="T18" fmla="*/ 116 w 230"/>
                  <a:gd name="T19" fmla="*/ 210 h 308"/>
                  <a:gd name="T20" fmla="*/ 132 w 230"/>
                  <a:gd name="T21" fmla="*/ 194 h 308"/>
                  <a:gd name="T22" fmla="*/ 132 w 230"/>
                  <a:gd name="T23" fmla="*/ 140 h 308"/>
                  <a:gd name="T24" fmla="*/ 148 w 230"/>
                  <a:gd name="T25" fmla="*/ 148 h 308"/>
                  <a:gd name="T26" fmla="*/ 160 w 230"/>
                  <a:gd name="T27" fmla="*/ 160 h 308"/>
                  <a:gd name="T28" fmla="*/ 170 w 230"/>
                  <a:gd name="T29" fmla="*/ 176 h 308"/>
                  <a:gd name="T30" fmla="*/ 172 w 230"/>
                  <a:gd name="T31" fmla="*/ 194 h 308"/>
                  <a:gd name="T32" fmla="*/ 230 w 230"/>
                  <a:gd name="T33" fmla="*/ 82 h 308"/>
                  <a:gd name="T34" fmla="*/ 230 w 230"/>
                  <a:gd name="T35" fmla="*/ 292 h 308"/>
                  <a:gd name="T36" fmla="*/ 226 w 230"/>
                  <a:gd name="T37" fmla="*/ 304 h 308"/>
                  <a:gd name="T38" fmla="*/ 214 w 230"/>
                  <a:gd name="T39" fmla="*/ 308 h 308"/>
                  <a:gd name="T40" fmla="*/ 16 w 230"/>
                  <a:gd name="T41" fmla="*/ 308 h 308"/>
                  <a:gd name="T42" fmla="*/ 6 w 230"/>
                  <a:gd name="T43" fmla="*/ 304 h 308"/>
                  <a:gd name="T44" fmla="*/ 0 w 230"/>
                  <a:gd name="T45" fmla="*/ 292 h 308"/>
                  <a:gd name="T46" fmla="*/ 0 w 230"/>
                  <a:gd name="T47" fmla="*/ 16 h 308"/>
                  <a:gd name="T48" fmla="*/ 6 w 230"/>
                  <a:gd name="T49" fmla="*/ 4 h 308"/>
                  <a:gd name="T50" fmla="*/ 16 w 230"/>
                  <a:gd name="T51" fmla="*/ 0 h 308"/>
                  <a:gd name="T52" fmla="*/ 166 w 230"/>
                  <a:gd name="T53" fmla="*/ 16 h 308"/>
                  <a:gd name="T54" fmla="*/ 230 w 230"/>
                  <a:gd name="T55" fmla="*/ 82 h 308"/>
                  <a:gd name="T56" fmla="*/ 100 w 230"/>
                  <a:gd name="T57" fmla="*/ 178 h 308"/>
                  <a:gd name="T58" fmla="*/ 100 w 230"/>
                  <a:gd name="T59" fmla="*/ 106 h 308"/>
                  <a:gd name="T60" fmla="*/ 72 w 230"/>
                  <a:gd name="T61" fmla="*/ 112 h 308"/>
                  <a:gd name="T62" fmla="*/ 48 w 230"/>
                  <a:gd name="T63" fmla="*/ 128 h 308"/>
                  <a:gd name="T64" fmla="*/ 34 w 230"/>
                  <a:gd name="T65" fmla="*/ 150 h 308"/>
                  <a:gd name="T66" fmla="*/ 28 w 230"/>
                  <a:gd name="T67" fmla="*/ 178 h 308"/>
                  <a:gd name="T68" fmla="*/ 188 w 230"/>
                  <a:gd name="T69" fmla="*/ 194 h 308"/>
                  <a:gd name="T70" fmla="*/ 186 w 230"/>
                  <a:gd name="T71" fmla="*/ 180 h 308"/>
                  <a:gd name="T72" fmla="*/ 176 w 230"/>
                  <a:gd name="T73" fmla="*/ 154 h 308"/>
                  <a:gd name="T74" fmla="*/ 156 w 230"/>
                  <a:gd name="T75" fmla="*/ 134 h 308"/>
                  <a:gd name="T76" fmla="*/ 130 w 230"/>
                  <a:gd name="T77" fmla="*/ 124 h 308"/>
                  <a:gd name="T78" fmla="*/ 116 w 230"/>
                  <a:gd name="T79" fmla="*/ 194 h 308"/>
                  <a:gd name="T80" fmla="*/ 44 w 230"/>
                  <a:gd name="T81" fmla="*/ 194 h 308"/>
                  <a:gd name="T82" fmla="*/ 50 w 230"/>
                  <a:gd name="T83" fmla="*/ 222 h 308"/>
                  <a:gd name="T84" fmla="*/ 64 w 230"/>
                  <a:gd name="T85" fmla="*/ 246 h 308"/>
                  <a:gd name="T86" fmla="*/ 88 w 230"/>
                  <a:gd name="T87" fmla="*/ 262 h 308"/>
                  <a:gd name="T88" fmla="*/ 116 w 230"/>
                  <a:gd name="T89" fmla="*/ 266 h 308"/>
                  <a:gd name="T90" fmla="*/ 130 w 230"/>
                  <a:gd name="T91" fmla="*/ 266 h 308"/>
                  <a:gd name="T92" fmla="*/ 156 w 230"/>
                  <a:gd name="T93" fmla="*/ 254 h 308"/>
                  <a:gd name="T94" fmla="*/ 176 w 230"/>
                  <a:gd name="T95" fmla="*/ 234 h 308"/>
                  <a:gd name="T96" fmla="*/ 186 w 230"/>
                  <a:gd name="T97" fmla="*/ 210 h 308"/>
                  <a:gd name="T98" fmla="*/ 188 w 230"/>
                  <a:gd name="T99" fmla="*/ 194 h 308"/>
                  <a:gd name="T100" fmla="*/ 188 w 230"/>
                  <a:gd name="T101" fmla="*/ 66 h 308"/>
                  <a:gd name="T102" fmla="*/ 166 w 230"/>
                  <a:gd name="T103" fmla="*/ 42 h 308"/>
                  <a:gd name="T104" fmla="*/ 148 w 230"/>
                  <a:gd name="T105" fmla="*/ 84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0" h="308">
                    <a:moveTo>
                      <a:pt x="172" y="194"/>
                    </a:moveTo>
                    <a:lnTo>
                      <a:pt x="172" y="194"/>
                    </a:lnTo>
                    <a:lnTo>
                      <a:pt x="172" y="206"/>
                    </a:lnTo>
                    <a:lnTo>
                      <a:pt x="168" y="216"/>
                    </a:lnTo>
                    <a:lnTo>
                      <a:pt x="162" y="226"/>
                    </a:lnTo>
                    <a:lnTo>
                      <a:pt x="156" y="234"/>
                    </a:lnTo>
                    <a:lnTo>
                      <a:pt x="148" y="242"/>
                    </a:lnTo>
                    <a:lnTo>
                      <a:pt x="138" y="246"/>
                    </a:lnTo>
                    <a:lnTo>
                      <a:pt x="128" y="250"/>
                    </a:lnTo>
                    <a:lnTo>
                      <a:pt x="116" y="250"/>
                    </a:lnTo>
                    <a:lnTo>
                      <a:pt x="116" y="250"/>
                    </a:lnTo>
                    <a:lnTo>
                      <a:pt x="106" y="250"/>
                    </a:lnTo>
                    <a:lnTo>
                      <a:pt x="98" y="248"/>
                    </a:lnTo>
                    <a:lnTo>
                      <a:pt x="90" y="244"/>
                    </a:lnTo>
                    <a:lnTo>
                      <a:pt x="82" y="240"/>
                    </a:lnTo>
                    <a:lnTo>
                      <a:pt x="76" y="234"/>
                    </a:lnTo>
                    <a:lnTo>
                      <a:pt x="70" y="226"/>
                    </a:lnTo>
                    <a:lnTo>
                      <a:pt x="66" y="218"/>
                    </a:lnTo>
                    <a:lnTo>
                      <a:pt x="62" y="210"/>
                    </a:lnTo>
                    <a:lnTo>
                      <a:pt x="116" y="210"/>
                    </a:lnTo>
                    <a:lnTo>
                      <a:pt x="132" y="210"/>
                    </a:lnTo>
                    <a:lnTo>
                      <a:pt x="132" y="194"/>
                    </a:lnTo>
                    <a:lnTo>
                      <a:pt x="132" y="140"/>
                    </a:lnTo>
                    <a:lnTo>
                      <a:pt x="132" y="140"/>
                    </a:lnTo>
                    <a:lnTo>
                      <a:pt x="140" y="144"/>
                    </a:lnTo>
                    <a:lnTo>
                      <a:pt x="148" y="148"/>
                    </a:lnTo>
                    <a:lnTo>
                      <a:pt x="154" y="154"/>
                    </a:lnTo>
                    <a:lnTo>
                      <a:pt x="160" y="160"/>
                    </a:lnTo>
                    <a:lnTo>
                      <a:pt x="166" y="168"/>
                    </a:lnTo>
                    <a:lnTo>
                      <a:pt x="170" y="176"/>
                    </a:lnTo>
                    <a:lnTo>
                      <a:pt x="172" y="186"/>
                    </a:lnTo>
                    <a:lnTo>
                      <a:pt x="172" y="194"/>
                    </a:lnTo>
                    <a:lnTo>
                      <a:pt x="172" y="194"/>
                    </a:lnTo>
                    <a:close/>
                    <a:moveTo>
                      <a:pt x="230" y="82"/>
                    </a:moveTo>
                    <a:lnTo>
                      <a:pt x="230" y="292"/>
                    </a:lnTo>
                    <a:lnTo>
                      <a:pt x="230" y="292"/>
                    </a:lnTo>
                    <a:lnTo>
                      <a:pt x="230" y="298"/>
                    </a:lnTo>
                    <a:lnTo>
                      <a:pt x="226" y="304"/>
                    </a:lnTo>
                    <a:lnTo>
                      <a:pt x="222" y="308"/>
                    </a:lnTo>
                    <a:lnTo>
                      <a:pt x="214" y="308"/>
                    </a:lnTo>
                    <a:lnTo>
                      <a:pt x="16" y="308"/>
                    </a:lnTo>
                    <a:lnTo>
                      <a:pt x="16" y="308"/>
                    </a:lnTo>
                    <a:lnTo>
                      <a:pt x="10" y="308"/>
                    </a:lnTo>
                    <a:lnTo>
                      <a:pt x="6" y="304"/>
                    </a:lnTo>
                    <a:lnTo>
                      <a:pt x="2" y="298"/>
                    </a:lnTo>
                    <a:lnTo>
                      <a:pt x="0" y="29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50" y="0"/>
                    </a:lnTo>
                    <a:lnTo>
                      <a:pt x="166" y="16"/>
                    </a:lnTo>
                    <a:lnTo>
                      <a:pt x="214" y="66"/>
                    </a:lnTo>
                    <a:lnTo>
                      <a:pt x="230" y="82"/>
                    </a:lnTo>
                    <a:close/>
                    <a:moveTo>
                      <a:pt x="28" y="178"/>
                    </a:moveTo>
                    <a:lnTo>
                      <a:pt x="100" y="178"/>
                    </a:lnTo>
                    <a:lnTo>
                      <a:pt x="100" y="106"/>
                    </a:lnTo>
                    <a:lnTo>
                      <a:pt x="100" y="106"/>
                    </a:lnTo>
                    <a:lnTo>
                      <a:pt x="86" y="108"/>
                    </a:lnTo>
                    <a:lnTo>
                      <a:pt x="72" y="112"/>
                    </a:lnTo>
                    <a:lnTo>
                      <a:pt x="60" y="118"/>
                    </a:lnTo>
                    <a:lnTo>
                      <a:pt x="48" y="128"/>
                    </a:lnTo>
                    <a:lnTo>
                      <a:pt x="40" y="138"/>
                    </a:lnTo>
                    <a:lnTo>
                      <a:pt x="34" y="150"/>
                    </a:lnTo>
                    <a:lnTo>
                      <a:pt x="28" y="164"/>
                    </a:lnTo>
                    <a:lnTo>
                      <a:pt x="28" y="178"/>
                    </a:lnTo>
                    <a:lnTo>
                      <a:pt x="28" y="178"/>
                    </a:lnTo>
                    <a:close/>
                    <a:moveTo>
                      <a:pt x="188" y="194"/>
                    </a:moveTo>
                    <a:lnTo>
                      <a:pt x="188" y="194"/>
                    </a:lnTo>
                    <a:lnTo>
                      <a:pt x="186" y="180"/>
                    </a:lnTo>
                    <a:lnTo>
                      <a:pt x="182" y="166"/>
                    </a:lnTo>
                    <a:lnTo>
                      <a:pt x="176" y="154"/>
                    </a:lnTo>
                    <a:lnTo>
                      <a:pt x="168" y="144"/>
                    </a:lnTo>
                    <a:lnTo>
                      <a:pt x="156" y="134"/>
                    </a:lnTo>
                    <a:lnTo>
                      <a:pt x="144" y="128"/>
                    </a:lnTo>
                    <a:lnTo>
                      <a:pt x="130" y="124"/>
                    </a:lnTo>
                    <a:lnTo>
                      <a:pt x="116" y="122"/>
                    </a:lnTo>
                    <a:lnTo>
                      <a:pt x="116" y="194"/>
                    </a:lnTo>
                    <a:lnTo>
                      <a:pt x="44" y="194"/>
                    </a:lnTo>
                    <a:lnTo>
                      <a:pt x="44" y="194"/>
                    </a:lnTo>
                    <a:lnTo>
                      <a:pt x="46" y="210"/>
                    </a:lnTo>
                    <a:lnTo>
                      <a:pt x="50" y="222"/>
                    </a:lnTo>
                    <a:lnTo>
                      <a:pt x="56" y="234"/>
                    </a:lnTo>
                    <a:lnTo>
                      <a:pt x="64" y="246"/>
                    </a:lnTo>
                    <a:lnTo>
                      <a:pt x="76" y="254"/>
                    </a:lnTo>
                    <a:lnTo>
                      <a:pt x="88" y="262"/>
                    </a:lnTo>
                    <a:lnTo>
                      <a:pt x="102" y="266"/>
                    </a:lnTo>
                    <a:lnTo>
                      <a:pt x="116" y="266"/>
                    </a:lnTo>
                    <a:lnTo>
                      <a:pt x="116" y="266"/>
                    </a:lnTo>
                    <a:lnTo>
                      <a:pt x="130" y="266"/>
                    </a:lnTo>
                    <a:lnTo>
                      <a:pt x="144" y="262"/>
                    </a:lnTo>
                    <a:lnTo>
                      <a:pt x="156" y="254"/>
                    </a:lnTo>
                    <a:lnTo>
                      <a:pt x="168" y="246"/>
                    </a:lnTo>
                    <a:lnTo>
                      <a:pt x="176" y="234"/>
                    </a:lnTo>
                    <a:lnTo>
                      <a:pt x="182" y="222"/>
                    </a:lnTo>
                    <a:lnTo>
                      <a:pt x="186" y="210"/>
                    </a:lnTo>
                    <a:lnTo>
                      <a:pt x="188" y="194"/>
                    </a:lnTo>
                    <a:lnTo>
                      <a:pt x="188" y="194"/>
                    </a:lnTo>
                    <a:close/>
                    <a:moveTo>
                      <a:pt x="206" y="84"/>
                    </a:moveTo>
                    <a:lnTo>
                      <a:pt x="188" y="66"/>
                    </a:lnTo>
                    <a:lnTo>
                      <a:pt x="166" y="66"/>
                    </a:lnTo>
                    <a:lnTo>
                      <a:pt x="166" y="42"/>
                    </a:lnTo>
                    <a:lnTo>
                      <a:pt x="148" y="24"/>
                    </a:lnTo>
                    <a:lnTo>
                      <a:pt x="148" y="84"/>
                    </a:lnTo>
                    <a:lnTo>
                      <a:pt x="206" y="8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93" name="Group 33"/>
            <p:cNvGrpSpPr/>
            <p:nvPr/>
          </p:nvGrpSpPr>
          <p:grpSpPr>
            <a:xfrm>
              <a:off x="8076999" y="3681066"/>
              <a:ext cx="612000" cy="612000"/>
              <a:chOff x="5841085" y="4690710"/>
              <a:chExt cx="612000" cy="612000"/>
            </a:xfrm>
          </p:grpSpPr>
          <p:sp>
            <p:nvSpPr>
              <p:cNvPr id="203" name="Oval 43"/>
              <p:cNvSpPr/>
              <p:nvPr/>
            </p:nvSpPr>
            <p:spPr bwMode="ltGray">
              <a:xfrm>
                <a:off x="5841085" y="4690710"/>
                <a:ext cx="612000" cy="612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31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04" name="Freeform 4922"/>
              <p:cNvSpPr>
                <a:spLocks noEditPoints="1"/>
              </p:cNvSpPr>
              <p:nvPr/>
            </p:nvSpPr>
            <p:spPr bwMode="auto">
              <a:xfrm>
                <a:off x="5929013" y="4752236"/>
                <a:ext cx="436144" cy="494297"/>
              </a:xfrm>
              <a:custGeom>
                <a:avLst/>
                <a:gdLst>
                  <a:gd name="T0" fmla="*/ 52 w 360"/>
                  <a:gd name="T1" fmla="*/ 176 h 408"/>
                  <a:gd name="T2" fmla="*/ 142 w 360"/>
                  <a:gd name="T3" fmla="*/ 222 h 408"/>
                  <a:gd name="T4" fmla="*/ 96 w 360"/>
                  <a:gd name="T5" fmla="*/ 356 h 408"/>
                  <a:gd name="T6" fmla="*/ 14 w 360"/>
                  <a:gd name="T7" fmla="*/ 298 h 408"/>
                  <a:gd name="T8" fmla="*/ 82 w 360"/>
                  <a:gd name="T9" fmla="*/ 380 h 408"/>
                  <a:gd name="T10" fmla="*/ 4 w 360"/>
                  <a:gd name="T11" fmla="*/ 192 h 408"/>
                  <a:gd name="T12" fmla="*/ 4 w 360"/>
                  <a:gd name="T13" fmla="*/ 260 h 408"/>
                  <a:gd name="T14" fmla="*/ 356 w 360"/>
                  <a:gd name="T15" fmla="*/ 264 h 408"/>
                  <a:gd name="T16" fmla="*/ 308 w 360"/>
                  <a:gd name="T17" fmla="*/ 356 h 408"/>
                  <a:gd name="T18" fmla="*/ 216 w 360"/>
                  <a:gd name="T19" fmla="*/ 404 h 408"/>
                  <a:gd name="T20" fmla="*/ 134 w 360"/>
                  <a:gd name="T21" fmla="*/ 402 h 408"/>
                  <a:gd name="T22" fmla="*/ 136 w 360"/>
                  <a:gd name="T23" fmla="*/ 302 h 408"/>
                  <a:gd name="T24" fmla="*/ 192 w 360"/>
                  <a:gd name="T25" fmla="*/ 216 h 408"/>
                  <a:gd name="T26" fmla="*/ 288 w 360"/>
                  <a:gd name="T27" fmla="*/ 176 h 408"/>
                  <a:gd name="T28" fmla="*/ 358 w 360"/>
                  <a:gd name="T29" fmla="*/ 204 h 408"/>
                  <a:gd name="T30" fmla="*/ 316 w 360"/>
                  <a:gd name="T31" fmla="*/ 282 h 408"/>
                  <a:gd name="T32" fmla="*/ 326 w 360"/>
                  <a:gd name="T33" fmla="*/ 222 h 408"/>
                  <a:gd name="T34" fmla="*/ 234 w 360"/>
                  <a:gd name="T35" fmla="*/ 228 h 408"/>
                  <a:gd name="T36" fmla="*/ 308 w 360"/>
                  <a:gd name="T37" fmla="*/ 208 h 408"/>
                  <a:gd name="T38" fmla="*/ 194 w 360"/>
                  <a:gd name="T39" fmla="*/ 262 h 408"/>
                  <a:gd name="T40" fmla="*/ 306 w 360"/>
                  <a:gd name="T41" fmla="*/ 302 h 408"/>
                  <a:gd name="T42" fmla="*/ 200 w 360"/>
                  <a:gd name="T43" fmla="*/ 374 h 408"/>
                  <a:gd name="T44" fmla="*/ 296 w 360"/>
                  <a:gd name="T45" fmla="*/ 318 h 408"/>
                  <a:gd name="T46" fmla="*/ 214 w 360"/>
                  <a:gd name="T47" fmla="*/ 70 h 408"/>
                  <a:gd name="T48" fmla="*/ 180 w 360"/>
                  <a:gd name="T49" fmla="*/ 48 h 408"/>
                  <a:gd name="T50" fmla="*/ 150 w 360"/>
                  <a:gd name="T51" fmla="*/ 64 h 408"/>
                  <a:gd name="T52" fmla="*/ 146 w 360"/>
                  <a:gd name="T53" fmla="*/ 100 h 408"/>
                  <a:gd name="T54" fmla="*/ 180 w 360"/>
                  <a:gd name="T55" fmla="*/ 122 h 408"/>
                  <a:gd name="T56" fmla="*/ 210 w 360"/>
                  <a:gd name="T57" fmla="*/ 106 h 408"/>
                  <a:gd name="T58" fmla="*/ 180 w 360"/>
                  <a:gd name="T59" fmla="*/ 192 h 408"/>
                  <a:gd name="T60" fmla="*/ 170 w 360"/>
                  <a:gd name="T61" fmla="*/ 146 h 408"/>
                  <a:gd name="T62" fmla="*/ 180 w 360"/>
                  <a:gd name="T63" fmla="*/ 136 h 408"/>
                  <a:gd name="T64" fmla="*/ 190 w 360"/>
                  <a:gd name="T65" fmla="*/ 182 h 408"/>
                  <a:gd name="T66" fmla="*/ 180 w 360"/>
                  <a:gd name="T67" fmla="*/ 192 h 408"/>
                  <a:gd name="T68" fmla="*/ 110 w 360"/>
                  <a:gd name="T69" fmla="*/ 148 h 408"/>
                  <a:gd name="T70" fmla="*/ 132 w 360"/>
                  <a:gd name="T71" fmla="*/ 120 h 408"/>
                  <a:gd name="T72" fmla="*/ 146 w 360"/>
                  <a:gd name="T73" fmla="*/ 128 h 408"/>
                  <a:gd name="T74" fmla="*/ 120 w 360"/>
                  <a:gd name="T75" fmla="*/ 156 h 408"/>
                  <a:gd name="T76" fmla="*/ 96 w 360"/>
                  <a:gd name="T77" fmla="*/ 94 h 408"/>
                  <a:gd name="T78" fmla="*/ 92 w 360"/>
                  <a:gd name="T79" fmla="*/ 78 h 408"/>
                  <a:gd name="T80" fmla="*/ 122 w 360"/>
                  <a:gd name="T81" fmla="*/ 76 h 408"/>
                  <a:gd name="T82" fmla="*/ 126 w 360"/>
                  <a:gd name="T83" fmla="*/ 92 h 408"/>
                  <a:gd name="T84" fmla="*/ 132 w 360"/>
                  <a:gd name="T85" fmla="*/ 50 h 408"/>
                  <a:gd name="T86" fmla="*/ 118 w 360"/>
                  <a:gd name="T87" fmla="*/ 28 h 408"/>
                  <a:gd name="T88" fmla="*/ 134 w 360"/>
                  <a:gd name="T89" fmla="*/ 24 h 408"/>
                  <a:gd name="T90" fmla="*/ 144 w 360"/>
                  <a:gd name="T91" fmla="*/ 48 h 408"/>
                  <a:gd name="T92" fmla="*/ 240 w 360"/>
                  <a:gd name="T93" fmla="*/ 156 h 408"/>
                  <a:gd name="T94" fmla="*/ 214 w 360"/>
                  <a:gd name="T95" fmla="*/ 128 h 408"/>
                  <a:gd name="T96" fmla="*/ 228 w 360"/>
                  <a:gd name="T97" fmla="*/ 120 h 408"/>
                  <a:gd name="T98" fmla="*/ 250 w 360"/>
                  <a:gd name="T99" fmla="*/ 148 h 408"/>
                  <a:gd name="T100" fmla="*/ 242 w 360"/>
                  <a:gd name="T101" fmla="*/ 94 h 408"/>
                  <a:gd name="T102" fmla="*/ 232 w 360"/>
                  <a:gd name="T103" fmla="*/ 84 h 408"/>
                  <a:gd name="T104" fmla="*/ 260 w 360"/>
                  <a:gd name="T105" fmla="*/ 74 h 408"/>
                  <a:gd name="T106" fmla="*/ 270 w 360"/>
                  <a:gd name="T107" fmla="*/ 84 h 408"/>
                  <a:gd name="T108" fmla="*/ 242 w 360"/>
                  <a:gd name="T109" fmla="*/ 94 h 408"/>
                  <a:gd name="T110" fmla="*/ 214 w 360"/>
                  <a:gd name="T111" fmla="*/ 46 h 408"/>
                  <a:gd name="T112" fmla="*/ 230 w 360"/>
                  <a:gd name="T113" fmla="*/ 22 h 408"/>
                  <a:gd name="T114" fmla="*/ 244 w 360"/>
                  <a:gd name="T115" fmla="*/ 32 h 408"/>
                  <a:gd name="T116" fmla="*/ 224 w 360"/>
                  <a:gd name="T117" fmla="*/ 52 h 408"/>
                  <a:gd name="T118" fmla="*/ 170 w 360"/>
                  <a:gd name="T119" fmla="*/ 28 h 408"/>
                  <a:gd name="T120" fmla="*/ 176 w 360"/>
                  <a:gd name="T121" fmla="*/ 2 h 408"/>
                  <a:gd name="T122" fmla="*/ 190 w 360"/>
                  <a:gd name="T123" fmla="*/ 10 h 408"/>
                  <a:gd name="T124" fmla="*/ 180 w 360"/>
                  <a:gd name="T125" fmla="*/ 3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0" h="408">
                    <a:moveTo>
                      <a:pt x="112" y="272"/>
                    </a:moveTo>
                    <a:lnTo>
                      <a:pt x="18" y="178"/>
                    </a:lnTo>
                    <a:lnTo>
                      <a:pt x="18" y="178"/>
                    </a:lnTo>
                    <a:lnTo>
                      <a:pt x="36" y="176"/>
                    </a:lnTo>
                    <a:lnTo>
                      <a:pt x="52" y="176"/>
                    </a:lnTo>
                    <a:lnTo>
                      <a:pt x="52" y="176"/>
                    </a:lnTo>
                    <a:lnTo>
                      <a:pt x="80" y="178"/>
                    </a:lnTo>
                    <a:lnTo>
                      <a:pt x="108" y="184"/>
                    </a:lnTo>
                    <a:lnTo>
                      <a:pt x="132" y="194"/>
                    </a:lnTo>
                    <a:lnTo>
                      <a:pt x="156" y="208"/>
                    </a:lnTo>
                    <a:lnTo>
                      <a:pt x="156" y="208"/>
                    </a:lnTo>
                    <a:lnTo>
                      <a:pt x="142" y="222"/>
                    </a:lnTo>
                    <a:lnTo>
                      <a:pt x="130" y="238"/>
                    </a:lnTo>
                    <a:lnTo>
                      <a:pt x="120" y="256"/>
                    </a:lnTo>
                    <a:lnTo>
                      <a:pt x="112" y="272"/>
                    </a:lnTo>
                    <a:lnTo>
                      <a:pt x="112" y="272"/>
                    </a:lnTo>
                    <a:close/>
                    <a:moveTo>
                      <a:pt x="96" y="356"/>
                    </a:moveTo>
                    <a:lnTo>
                      <a:pt x="96" y="356"/>
                    </a:lnTo>
                    <a:lnTo>
                      <a:pt x="98" y="324"/>
                    </a:lnTo>
                    <a:lnTo>
                      <a:pt x="104" y="294"/>
                    </a:lnTo>
                    <a:lnTo>
                      <a:pt x="92" y="280"/>
                    </a:lnTo>
                    <a:lnTo>
                      <a:pt x="8" y="280"/>
                    </a:lnTo>
                    <a:lnTo>
                      <a:pt x="8" y="280"/>
                    </a:lnTo>
                    <a:lnTo>
                      <a:pt x="14" y="298"/>
                    </a:lnTo>
                    <a:lnTo>
                      <a:pt x="22" y="314"/>
                    </a:lnTo>
                    <a:lnTo>
                      <a:pt x="32" y="330"/>
                    </a:lnTo>
                    <a:lnTo>
                      <a:pt x="42" y="344"/>
                    </a:lnTo>
                    <a:lnTo>
                      <a:pt x="54" y="356"/>
                    </a:lnTo>
                    <a:lnTo>
                      <a:pt x="68" y="368"/>
                    </a:lnTo>
                    <a:lnTo>
                      <a:pt x="82" y="380"/>
                    </a:lnTo>
                    <a:lnTo>
                      <a:pt x="98" y="388"/>
                    </a:lnTo>
                    <a:lnTo>
                      <a:pt x="98" y="388"/>
                    </a:lnTo>
                    <a:lnTo>
                      <a:pt x="96" y="372"/>
                    </a:lnTo>
                    <a:lnTo>
                      <a:pt x="96" y="356"/>
                    </a:lnTo>
                    <a:lnTo>
                      <a:pt x="96" y="356"/>
                    </a:lnTo>
                    <a:close/>
                    <a:moveTo>
                      <a:pt x="4" y="192"/>
                    </a:moveTo>
                    <a:lnTo>
                      <a:pt x="4" y="192"/>
                    </a:lnTo>
                    <a:lnTo>
                      <a:pt x="2" y="210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0" y="244"/>
                    </a:lnTo>
                    <a:lnTo>
                      <a:pt x="4" y="260"/>
                    </a:lnTo>
                    <a:lnTo>
                      <a:pt x="72" y="260"/>
                    </a:lnTo>
                    <a:lnTo>
                      <a:pt x="4" y="192"/>
                    </a:lnTo>
                    <a:close/>
                    <a:moveTo>
                      <a:pt x="360" y="228"/>
                    </a:moveTo>
                    <a:lnTo>
                      <a:pt x="360" y="228"/>
                    </a:lnTo>
                    <a:lnTo>
                      <a:pt x="358" y="246"/>
                    </a:lnTo>
                    <a:lnTo>
                      <a:pt x="356" y="264"/>
                    </a:lnTo>
                    <a:lnTo>
                      <a:pt x="352" y="282"/>
                    </a:lnTo>
                    <a:lnTo>
                      <a:pt x="346" y="298"/>
                    </a:lnTo>
                    <a:lnTo>
                      <a:pt x="338" y="314"/>
                    </a:lnTo>
                    <a:lnTo>
                      <a:pt x="330" y="328"/>
                    </a:lnTo>
                    <a:lnTo>
                      <a:pt x="318" y="342"/>
                    </a:lnTo>
                    <a:lnTo>
                      <a:pt x="308" y="356"/>
                    </a:lnTo>
                    <a:lnTo>
                      <a:pt x="294" y="366"/>
                    </a:lnTo>
                    <a:lnTo>
                      <a:pt x="280" y="378"/>
                    </a:lnTo>
                    <a:lnTo>
                      <a:pt x="266" y="386"/>
                    </a:lnTo>
                    <a:lnTo>
                      <a:pt x="250" y="394"/>
                    </a:lnTo>
                    <a:lnTo>
                      <a:pt x="234" y="400"/>
                    </a:lnTo>
                    <a:lnTo>
                      <a:pt x="216" y="404"/>
                    </a:lnTo>
                    <a:lnTo>
                      <a:pt x="198" y="406"/>
                    </a:lnTo>
                    <a:lnTo>
                      <a:pt x="180" y="408"/>
                    </a:lnTo>
                    <a:lnTo>
                      <a:pt x="180" y="408"/>
                    </a:lnTo>
                    <a:lnTo>
                      <a:pt x="156" y="406"/>
                    </a:lnTo>
                    <a:lnTo>
                      <a:pt x="134" y="402"/>
                    </a:lnTo>
                    <a:lnTo>
                      <a:pt x="134" y="402"/>
                    </a:lnTo>
                    <a:lnTo>
                      <a:pt x="128" y="378"/>
                    </a:lnTo>
                    <a:lnTo>
                      <a:pt x="128" y="356"/>
                    </a:lnTo>
                    <a:lnTo>
                      <a:pt x="128" y="356"/>
                    </a:lnTo>
                    <a:lnTo>
                      <a:pt x="128" y="336"/>
                    </a:lnTo>
                    <a:lnTo>
                      <a:pt x="130" y="318"/>
                    </a:lnTo>
                    <a:lnTo>
                      <a:pt x="136" y="302"/>
                    </a:lnTo>
                    <a:lnTo>
                      <a:pt x="142" y="286"/>
                    </a:lnTo>
                    <a:lnTo>
                      <a:pt x="150" y="270"/>
                    </a:lnTo>
                    <a:lnTo>
                      <a:pt x="158" y="254"/>
                    </a:lnTo>
                    <a:lnTo>
                      <a:pt x="168" y="240"/>
                    </a:lnTo>
                    <a:lnTo>
                      <a:pt x="180" y="228"/>
                    </a:lnTo>
                    <a:lnTo>
                      <a:pt x="192" y="216"/>
                    </a:lnTo>
                    <a:lnTo>
                      <a:pt x="206" y="206"/>
                    </a:lnTo>
                    <a:lnTo>
                      <a:pt x="222" y="198"/>
                    </a:lnTo>
                    <a:lnTo>
                      <a:pt x="238" y="190"/>
                    </a:lnTo>
                    <a:lnTo>
                      <a:pt x="254" y="184"/>
                    </a:lnTo>
                    <a:lnTo>
                      <a:pt x="270" y="178"/>
                    </a:lnTo>
                    <a:lnTo>
                      <a:pt x="288" y="176"/>
                    </a:lnTo>
                    <a:lnTo>
                      <a:pt x="308" y="176"/>
                    </a:lnTo>
                    <a:lnTo>
                      <a:pt x="308" y="176"/>
                    </a:lnTo>
                    <a:lnTo>
                      <a:pt x="330" y="176"/>
                    </a:lnTo>
                    <a:lnTo>
                      <a:pt x="354" y="182"/>
                    </a:lnTo>
                    <a:lnTo>
                      <a:pt x="354" y="182"/>
                    </a:lnTo>
                    <a:lnTo>
                      <a:pt x="358" y="204"/>
                    </a:lnTo>
                    <a:lnTo>
                      <a:pt x="360" y="228"/>
                    </a:lnTo>
                    <a:lnTo>
                      <a:pt x="360" y="228"/>
                    </a:lnTo>
                    <a:close/>
                    <a:moveTo>
                      <a:pt x="326" y="222"/>
                    </a:moveTo>
                    <a:lnTo>
                      <a:pt x="268" y="282"/>
                    </a:lnTo>
                    <a:lnTo>
                      <a:pt x="316" y="282"/>
                    </a:lnTo>
                    <a:lnTo>
                      <a:pt x="316" y="282"/>
                    </a:lnTo>
                    <a:lnTo>
                      <a:pt x="320" y="268"/>
                    </a:lnTo>
                    <a:lnTo>
                      <a:pt x="324" y="256"/>
                    </a:lnTo>
                    <a:lnTo>
                      <a:pt x="326" y="242"/>
                    </a:lnTo>
                    <a:lnTo>
                      <a:pt x="326" y="228"/>
                    </a:lnTo>
                    <a:lnTo>
                      <a:pt x="326" y="228"/>
                    </a:lnTo>
                    <a:lnTo>
                      <a:pt x="326" y="222"/>
                    </a:lnTo>
                    <a:lnTo>
                      <a:pt x="326" y="222"/>
                    </a:lnTo>
                    <a:close/>
                    <a:moveTo>
                      <a:pt x="308" y="208"/>
                    </a:moveTo>
                    <a:lnTo>
                      <a:pt x="308" y="208"/>
                    </a:lnTo>
                    <a:lnTo>
                      <a:pt x="282" y="210"/>
                    </a:lnTo>
                    <a:lnTo>
                      <a:pt x="256" y="218"/>
                    </a:lnTo>
                    <a:lnTo>
                      <a:pt x="234" y="228"/>
                    </a:lnTo>
                    <a:lnTo>
                      <a:pt x="214" y="242"/>
                    </a:lnTo>
                    <a:lnTo>
                      <a:pt x="214" y="308"/>
                    </a:lnTo>
                    <a:lnTo>
                      <a:pt x="312" y="208"/>
                    </a:lnTo>
                    <a:lnTo>
                      <a:pt x="312" y="208"/>
                    </a:lnTo>
                    <a:lnTo>
                      <a:pt x="308" y="208"/>
                    </a:lnTo>
                    <a:lnTo>
                      <a:pt x="308" y="208"/>
                    </a:lnTo>
                    <a:close/>
                    <a:moveTo>
                      <a:pt x="160" y="356"/>
                    </a:moveTo>
                    <a:lnTo>
                      <a:pt x="160" y="356"/>
                    </a:lnTo>
                    <a:lnTo>
                      <a:pt x="160" y="360"/>
                    </a:lnTo>
                    <a:lnTo>
                      <a:pt x="194" y="328"/>
                    </a:lnTo>
                    <a:lnTo>
                      <a:pt x="194" y="262"/>
                    </a:lnTo>
                    <a:lnTo>
                      <a:pt x="194" y="262"/>
                    </a:lnTo>
                    <a:lnTo>
                      <a:pt x="180" y="282"/>
                    </a:lnTo>
                    <a:lnTo>
                      <a:pt x="170" y="306"/>
                    </a:lnTo>
                    <a:lnTo>
                      <a:pt x="162" y="330"/>
                    </a:lnTo>
                    <a:lnTo>
                      <a:pt x="160" y="356"/>
                    </a:lnTo>
                    <a:lnTo>
                      <a:pt x="160" y="356"/>
                    </a:lnTo>
                    <a:close/>
                    <a:moveTo>
                      <a:pt x="306" y="302"/>
                    </a:moveTo>
                    <a:lnTo>
                      <a:pt x="248" y="302"/>
                    </a:lnTo>
                    <a:lnTo>
                      <a:pt x="174" y="374"/>
                    </a:lnTo>
                    <a:lnTo>
                      <a:pt x="174" y="374"/>
                    </a:lnTo>
                    <a:lnTo>
                      <a:pt x="180" y="374"/>
                    </a:lnTo>
                    <a:lnTo>
                      <a:pt x="180" y="374"/>
                    </a:lnTo>
                    <a:lnTo>
                      <a:pt x="200" y="374"/>
                    </a:lnTo>
                    <a:lnTo>
                      <a:pt x="220" y="370"/>
                    </a:lnTo>
                    <a:lnTo>
                      <a:pt x="238" y="364"/>
                    </a:lnTo>
                    <a:lnTo>
                      <a:pt x="254" y="354"/>
                    </a:lnTo>
                    <a:lnTo>
                      <a:pt x="270" y="344"/>
                    </a:lnTo>
                    <a:lnTo>
                      <a:pt x="284" y="332"/>
                    </a:lnTo>
                    <a:lnTo>
                      <a:pt x="296" y="318"/>
                    </a:lnTo>
                    <a:lnTo>
                      <a:pt x="306" y="302"/>
                    </a:lnTo>
                    <a:lnTo>
                      <a:pt x="306" y="302"/>
                    </a:lnTo>
                    <a:close/>
                    <a:moveTo>
                      <a:pt x="216" y="84"/>
                    </a:moveTo>
                    <a:lnTo>
                      <a:pt x="216" y="84"/>
                    </a:lnTo>
                    <a:lnTo>
                      <a:pt x="216" y="78"/>
                    </a:lnTo>
                    <a:lnTo>
                      <a:pt x="214" y="70"/>
                    </a:lnTo>
                    <a:lnTo>
                      <a:pt x="210" y="64"/>
                    </a:lnTo>
                    <a:lnTo>
                      <a:pt x="206" y="60"/>
                    </a:lnTo>
                    <a:lnTo>
                      <a:pt x="200" y="56"/>
                    </a:lnTo>
                    <a:lnTo>
                      <a:pt x="194" y="52"/>
                    </a:lnTo>
                    <a:lnTo>
                      <a:pt x="188" y="5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2" y="50"/>
                    </a:lnTo>
                    <a:lnTo>
                      <a:pt x="166" y="52"/>
                    </a:lnTo>
                    <a:lnTo>
                      <a:pt x="160" y="56"/>
                    </a:lnTo>
                    <a:lnTo>
                      <a:pt x="154" y="60"/>
                    </a:lnTo>
                    <a:lnTo>
                      <a:pt x="150" y="64"/>
                    </a:lnTo>
                    <a:lnTo>
                      <a:pt x="146" y="70"/>
                    </a:lnTo>
                    <a:lnTo>
                      <a:pt x="144" y="78"/>
                    </a:lnTo>
                    <a:lnTo>
                      <a:pt x="144" y="84"/>
                    </a:lnTo>
                    <a:lnTo>
                      <a:pt x="144" y="84"/>
                    </a:lnTo>
                    <a:lnTo>
                      <a:pt x="144" y="92"/>
                    </a:lnTo>
                    <a:lnTo>
                      <a:pt x="146" y="100"/>
                    </a:lnTo>
                    <a:lnTo>
                      <a:pt x="150" y="106"/>
                    </a:lnTo>
                    <a:lnTo>
                      <a:pt x="154" y="110"/>
                    </a:lnTo>
                    <a:lnTo>
                      <a:pt x="160" y="114"/>
                    </a:lnTo>
                    <a:lnTo>
                      <a:pt x="166" y="118"/>
                    </a:lnTo>
                    <a:lnTo>
                      <a:pt x="172" y="120"/>
                    </a:lnTo>
                    <a:lnTo>
                      <a:pt x="180" y="122"/>
                    </a:lnTo>
                    <a:lnTo>
                      <a:pt x="180" y="122"/>
                    </a:lnTo>
                    <a:lnTo>
                      <a:pt x="188" y="120"/>
                    </a:lnTo>
                    <a:lnTo>
                      <a:pt x="194" y="118"/>
                    </a:lnTo>
                    <a:lnTo>
                      <a:pt x="200" y="114"/>
                    </a:lnTo>
                    <a:lnTo>
                      <a:pt x="206" y="110"/>
                    </a:lnTo>
                    <a:lnTo>
                      <a:pt x="210" y="106"/>
                    </a:lnTo>
                    <a:lnTo>
                      <a:pt x="214" y="100"/>
                    </a:lnTo>
                    <a:lnTo>
                      <a:pt x="216" y="92"/>
                    </a:lnTo>
                    <a:lnTo>
                      <a:pt x="216" y="84"/>
                    </a:lnTo>
                    <a:lnTo>
                      <a:pt x="216" y="84"/>
                    </a:lnTo>
                    <a:close/>
                    <a:moveTo>
                      <a:pt x="180" y="192"/>
                    </a:moveTo>
                    <a:lnTo>
                      <a:pt x="180" y="192"/>
                    </a:lnTo>
                    <a:lnTo>
                      <a:pt x="180" y="192"/>
                    </a:lnTo>
                    <a:lnTo>
                      <a:pt x="176" y="190"/>
                    </a:lnTo>
                    <a:lnTo>
                      <a:pt x="172" y="188"/>
                    </a:lnTo>
                    <a:lnTo>
                      <a:pt x="170" y="186"/>
                    </a:lnTo>
                    <a:lnTo>
                      <a:pt x="170" y="182"/>
                    </a:lnTo>
                    <a:lnTo>
                      <a:pt x="170" y="146"/>
                    </a:lnTo>
                    <a:lnTo>
                      <a:pt x="170" y="146"/>
                    </a:lnTo>
                    <a:lnTo>
                      <a:pt x="170" y="142"/>
                    </a:lnTo>
                    <a:lnTo>
                      <a:pt x="172" y="140"/>
                    </a:lnTo>
                    <a:lnTo>
                      <a:pt x="176" y="138"/>
                    </a:lnTo>
                    <a:lnTo>
                      <a:pt x="180" y="136"/>
                    </a:lnTo>
                    <a:lnTo>
                      <a:pt x="180" y="136"/>
                    </a:lnTo>
                    <a:lnTo>
                      <a:pt x="180" y="136"/>
                    </a:lnTo>
                    <a:lnTo>
                      <a:pt x="184" y="138"/>
                    </a:lnTo>
                    <a:lnTo>
                      <a:pt x="188" y="140"/>
                    </a:lnTo>
                    <a:lnTo>
                      <a:pt x="190" y="142"/>
                    </a:lnTo>
                    <a:lnTo>
                      <a:pt x="190" y="146"/>
                    </a:lnTo>
                    <a:lnTo>
                      <a:pt x="190" y="182"/>
                    </a:lnTo>
                    <a:lnTo>
                      <a:pt x="190" y="182"/>
                    </a:lnTo>
                    <a:lnTo>
                      <a:pt x="190" y="186"/>
                    </a:lnTo>
                    <a:lnTo>
                      <a:pt x="188" y="188"/>
                    </a:lnTo>
                    <a:lnTo>
                      <a:pt x="184" y="190"/>
                    </a:lnTo>
                    <a:lnTo>
                      <a:pt x="180" y="192"/>
                    </a:lnTo>
                    <a:lnTo>
                      <a:pt x="180" y="192"/>
                    </a:lnTo>
                    <a:close/>
                    <a:moveTo>
                      <a:pt x="120" y="156"/>
                    </a:moveTo>
                    <a:lnTo>
                      <a:pt x="120" y="156"/>
                    </a:lnTo>
                    <a:lnTo>
                      <a:pt x="116" y="154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10" y="148"/>
                    </a:lnTo>
                    <a:lnTo>
                      <a:pt x="110" y="146"/>
                    </a:lnTo>
                    <a:lnTo>
                      <a:pt x="110" y="142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30" y="122"/>
                    </a:lnTo>
                    <a:lnTo>
                      <a:pt x="132" y="120"/>
                    </a:lnTo>
                    <a:lnTo>
                      <a:pt x="136" y="118"/>
                    </a:lnTo>
                    <a:lnTo>
                      <a:pt x="140" y="120"/>
                    </a:lnTo>
                    <a:lnTo>
                      <a:pt x="144" y="122"/>
                    </a:lnTo>
                    <a:lnTo>
                      <a:pt x="144" y="122"/>
                    </a:lnTo>
                    <a:lnTo>
                      <a:pt x="146" y="124"/>
                    </a:lnTo>
                    <a:lnTo>
                      <a:pt x="146" y="128"/>
                    </a:lnTo>
                    <a:lnTo>
                      <a:pt x="146" y="132"/>
                    </a:lnTo>
                    <a:lnTo>
                      <a:pt x="144" y="136"/>
                    </a:lnTo>
                    <a:lnTo>
                      <a:pt x="126" y="152"/>
                    </a:lnTo>
                    <a:lnTo>
                      <a:pt x="126" y="152"/>
                    </a:lnTo>
                    <a:lnTo>
                      <a:pt x="124" y="154"/>
                    </a:lnTo>
                    <a:lnTo>
                      <a:pt x="120" y="156"/>
                    </a:lnTo>
                    <a:lnTo>
                      <a:pt x="120" y="156"/>
                    </a:lnTo>
                    <a:close/>
                    <a:moveTo>
                      <a:pt x="118" y="94"/>
                    </a:moveTo>
                    <a:lnTo>
                      <a:pt x="118" y="94"/>
                    </a:lnTo>
                    <a:lnTo>
                      <a:pt x="100" y="94"/>
                    </a:lnTo>
                    <a:lnTo>
                      <a:pt x="100" y="94"/>
                    </a:lnTo>
                    <a:lnTo>
                      <a:pt x="96" y="94"/>
                    </a:lnTo>
                    <a:lnTo>
                      <a:pt x="92" y="92"/>
                    </a:lnTo>
                    <a:lnTo>
                      <a:pt x="90" y="88"/>
                    </a:lnTo>
                    <a:lnTo>
                      <a:pt x="90" y="84"/>
                    </a:lnTo>
                    <a:lnTo>
                      <a:pt x="90" y="84"/>
                    </a:lnTo>
                    <a:lnTo>
                      <a:pt x="90" y="82"/>
                    </a:lnTo>
                    <a:lnTo>
                      <a:pt x="92" y="78"/>
                    </a:lnTo>
                    <a:lnTo>
                      <a:pt x="96" y="76"/>
                    </a:lnTo>
                    <a:lnTo>
                      <a:pt x="100" y="74"/>
                    </a:lnTo>
                    <a:lnTo>
                      <a:pt x="100" y="74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22" y="76"/>
                    </a:lnTo>
                    <a:lnTo>
                      <a:pt x="126" y="78"/>
                    </a:lnTo>
                    <a:lnTo>
                      <a:pt x="128" y="82"/>
                    </a:lnTo>
                    <a:lnTo>
                      <a:pt x="128" y="84"/>
                    </a:lnTo>
                    <a:lnTo>
                      <a:pt x="128" y="84"/>
                    </a:lnTo>
                    <a:lnTo>
                      <a:pt x="128" y="88"/>
                    </a:lnTo>
                    <a:lnTo>
                      <a:pt x="126" y="92"/>
                    </a:lnTo>
                    <a:lnTo>
                      <a:pt x="122" y="94"/>
                    </a:lnTo>
                    <a:lnTo>
                      <a:pt x="118" y="94"/>
                    </a:lnTo>
                    <a:lnTo>
                      <a:pt x="118" y="94"/>
                    </a:lnTo>
                    <a:close/>
                    <a:moveTo>
                      <a:pt x="136" y="52"/>
                    </a:moveTo>
                    <a:lnTo>
                      <a:pt x="136" y="52"/>
                    </a:lnTo>
                    <a:lnTo>
                      <a:pt x="132" y="50"/>
                    </a:lnTo>
                    <a:lnTo>
                      <a:pt x="130" y="48"/>
                    </a:lnTo>
                    <a:lnTo>
                      <a:pt x="120" y="38"/>
                    </a:lnTo>
                    <a:lnTo>
                      <a:pt x="120" y="38"/>
                    </a:lnTo>
                    <a:lnTo>
                      <a:pt x="118" y="36"/>
                    </a:lnTo>
                    <a:lnTo>
                      <a:pt x="116" y="32"/>
                    </a:lnTo>
                    <a:lnTo>
                      <a:pt x="118" y="28"/>
                    </a:lnTo>
                    <a:lnTo>
                      <a:pt x="120" y="24"/>
                    </a:lnTo>
                    <a:lnTo>
                      <a:pt x="120" y="24"/>
                    </a:lnTo>
                    <a:lnTo>
                      <a:pt x="122" y="22"/>
                    </a:lnTo>
                    <a:lnTo>
                      <a:pt x="126" y="22"/>
                    </a:lnTo>
                    <a:lnTo>
                      <a:pt x="130" y="22"/>
                    </a:lnTo>
                    <a:lnTo>
                      <a:pt x="134" y="24"/>
                    </a:lnTo>
                    <a:lnTo>
                      <a:pt x="144" y="34"/>
                    </a:lnTo>
                    <a:lnTo>
                      <a:pt x="144" y="34"/>
                    </a:lnTo>
                    <a:lnTo>
                      <a:pt x="146" y="38"/>
                    </a:lnTo>
                    <a:lnTo>
                      <a:pt x="146" y="42"/>
                    </a:lnTo>
                    <a:lnTo>
                      <a:pt x="146" y="46"/>
                    </a:lnTo>
                    <a:lnTo>
                      <a:pt x="144" y="48"/>
                    </a:lnTo>
                    <a:lnTo>
                      <a:pt x="144" y="48"/>
                    </a:lnTo>
                    <a:lnTo>
                      <a:pt x="140" y="50"/>
                    </a:lnTo>
                    <a:lnTo>
                      <a:pt x="136" y="52"/>
                    </a:lnTo>
                    <a:lnTo>
                      <a:pt x="136" y="52"/>
                    </a:lnTo>
                    <a:close/>
                    <a:moveTo>
                      <a:pt x="240" y="156"/>
                    </a:moveTo>
                    <a:lnTo>
                      <a:pt x="240" y="156"/>
                    </a:lnTo>
                    <a:lnTo>
                      <a:pt x="236" y="154"/>
                    </a:lnTo>
                    <a:lnTo>
                      <a:pt x="234" y="152"/>
                    </a:lnTo>
                    <a:lnTo>
                      <a:pt x="216" y="136"/>
                    </a:lnTo>
                    <a:lnTo>
                      <a:pt x="216" y="136"/>
                    </a:lnTo>
                    <a:lnTo>
                      <a:pt x="214" y="132"/>
                    </a:lnTo>
                    <a:lnTo>
                      <a:pt x="214" y="128"/>
                    </a:lnTo>
                    <a:lnTo>
                      <a:pt x="214" y="124"/>
                    </a:lnTo>
                    <a:lnTo>
                      <a:pt x="216" y="122"/>
                    </a:lnTo>
                    <a:lnTo>
                      <a:pt x="216" y="122"/>
                    </a:lnTo>
                    <a:lnTo>
                      <a:pt x="220" y="120"/>
                    </a:lnTo>
                    <a:lnTo>
                      <a:pt x="224" y="118"/>
                    </a:lnTo>
                    <a:lnTo>
                      <a:pt x="228" y="120"/>
                    </a:lnTo>
                    <a:lnTo>
                      <a:pt x="230" y="122"/>
                    </a:lnTo>
                    <a:lnTo>
                      <a:pt x="248" y="138"/>
                    </a:lnTo>
                    <a:lnTo>
                      <a:pt x="248" y="138"/>
                    </a:lnTo>
                    <a:lnTo>
                      <a:pt x="250" y="142"/>
                    </a:lnTo>
                    <a:lnTo>
                      <a:pt x="250" y="146"/>
                    </a:lnTo>
                    <a:lnTo>
                      <a:pt x="250" y="148"/>
                    </a:lnTo>
                    <a:lnTo>
                      <a:pt x="248" y="152"/>
                    </a:lnTo>
                    <a:lnTo>
                      <a:pt x="248" y="152"/>
                    </a:lnTo>
                    <a:lnTo>
                      <a:pt x="244" y="154"/>
                    </a:lnTo>
                    <a:lnTo>
                      <a:pt x="240" y="156"/>
                    </a:lnTo>
                    <a:lnTo>
                      <a:pt x="240" y="156"/>
                    </a:lnTo>
                    <a:close/>
                    <a:moveTo>
                      <a:pt x="242" y="94"/>
                    </a:moveTo>
                    <a:lnTo>
                      <a:pt x="242" y="94"/>
                    </a:lnTo>
                    <a:lnTo>
                      <a:pt x="238" y="94"/>
                    </a:lnTo>
                    <a:lnTo>
                      <a:pt x="234" y="92"/>
                    </a:lnTo>
                    <a:lnTo>
                      <a:pt x="232" y="88"/>
                    </a:lnTo>
                    <a:lnTo>
                      <a:pt x="232" y="84"/>
                    </a:lnTo>
                    <a:lnTo>
                      <a:pt x="232" y="84"/>
                    </a:lnTo>
                    <a:lnTo>
                      <a:pt x="232" y="82"/>
                    </a:lnTo>
                    <a:lnTo>
                      <a:pt x="234" y="78"/>
                    </a:lnTo>
                    <a:lnTo>
                      <a:pt x="238" y="76"/>
                    </a:lnTo>
                    <a:lnTo>
                      <a:pt x="242" y="74"/>
                    </a:lnTo>
                    <a:lnTo>
                      <a:pt x="260" y="74"/>
                    </a:lnTo>
                    <a:lnTo>
                      <a:pt x="260" y="74"/>
                    </a:lnTo>
                    <a:lnTo>
                      <a:pt x="260" y="74"/>
                    </a:lnTo>
                    <a:lnTo>
                      <a:pt x="264" y="76"/>
                    </a:lnTo>
                    <a:lnTo>
                      <a:pt x="268" y="78"/>
                    </a:lnTo>
                    <a:lnTo>
                      <a:pt x="270" y="82"/>
                    </a:lnTo>
                    <a:lnTo>
                      <a:pt x="270" y="84"/>
                    </a:lnTo>
                    <a:lnTo>
                      <a:pt x="270" y="84"/>
                    </a:lnTo>
                    <a:lnTo>
                      <a:pt x="270" y="88"/>
                    </a:lnTo>
                    <a:lnTo>
                      <a:pt x="268" y="92"/>
                    </a:lnTo>
                    <a:lnTo>
                      <a:pt x="264" y="94"/>
                    </a:lnTo>
                    <a:lnTo>
                      <a:pt x="260" y="94"/>
                    </a:lnTo>
                    <a:lnTo>
                      <a:pt x="242" y="94"/>
                    </a:lnTo>
                    <a:lnTo>
                      <a:pt x="242" y="94"/>
                    </a:lnTo>
                    <a:close/>
                    <a:moveTo>
                      <a:pt x="224" y="52"/>
                    </a:moveTo>
                    <a:lnTo>
                      <a:pt x="224" y="52"/>
                    </a:lnTo>
                    <a:lnTo>
                      <a:pt x="220" y="50"/>
                    </a:lnTo>
                    <a:lnTo>
                      <a:pt x="216" y="48"/>
                    </a:lnTo>
                    <a:lnTo>
                      <a:pt x="216" y="48"/>
                    </a:lnTo>
                    <a:lnTo>
                      <a:pt x="214" y="46"/>
                    </a:lnTo>
                    <a:lnTo>
                      <a:pt x="214" y="42"/>
                    </a:lnTo>
                    <a:lnTo>
                      <a:pt x="214" y="38"/>
                    </a:lnTo>
                    <a:lnTo>
                      <a:pt x="216" y="34"/>
                    </a:lnTo>
                    <a:lnTo>
                      <a:pt x="226" y="24"/>
                    </a:lnTo>
                    <a:lnTo>
                      <a:pt x="226" y="24"/>
                    </a:lnTo>
                    <a:lnTo>
                      <a:pt x="230" y="22"/>
                    </a:lnTo>
                    <a:lnTo>
                      <a:pt x="234" y="22"/>
                    </a:lnTo>
                    <a:lnTo>
                      <a:pt x="238" y="22"/>
                    </a:lnTo>
                    <a:lnTo>
                      <a:pt x="240" y="24"/>
                    </a:lnTo>
                    <a:lnTo>
                      <a:pt x="240" y="24"/>
                    </a:lnTo>
                    <a:lnTo>
                      <a:pt x="242" y="28"/>
                    </a:lnTo>
                    <a:lnTo>
                      <a:pt x="244" y="32"/>
                    </a:lnTo>
                    <a:lnTo>
                      <a:pt x="242" y="36"/>
                    </a:lnTo>
                    <a:lnTo>
                      <a:pt x="240" y="38"/>
                    </a:lnTo>
                    <a:lnTo>
                      <a:pt x="230" y="48"/>
                    </a:lnTo>
                    <a:lnTo>
                      <a:pt x="230" y="48"/>
                    </a:lnTo>
                    <a:lnTo>
                      <a:pt x="228" y="50"/>
                    </a:lnTo>
                    <a:lnTo>
                      <a:pt x="224" y="52"/>
                    </a:lnTo>
                    <a:lnTo>
                      <a:pt x="224" y="52"/>
                    </a:lnTo>
                    <a:close/>
                    <a:moveTo>
                      <a:pt x="180" y="34"/>
                    </a:moveTo>
                    <a:lnTo>
                      <a:pt x="180" y="34"/>
                    </a:lnTo>
                    <a:lnTo>
                      <a:pt x="176" y="32"/>
                    </a:lnTo>
                    <a:lnTo>
                      <a:pt x="172" y="30"/>
                    </a:lnTo>
                    <a:lnTo>
                      <a:pt x="170" y="28"/>
                    </a:lnTo>
                    <a:lnTo>
                      <a:pt x="170" y="24"/>
                    </a:lnTo>
                    <a:lnTo>
                      <a:pt x="170" y="10"/>
                    </a:lnTo>
                    <a:lnTo>
                      <a:pt x="170" y="10"/>
                    </a:lnTo>
                    <a:lnTo>
                      <a:pt x="170" y="6"/>
                    </a:lnTo>
                    <a:lnTo>
                      <a:pt x="172" y="4"/>
                    </a:lnTo>
                    <a:lnTo>
                      <a:pt x="176" y="2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4" y="2"/>
                    </a:lnTo>
                    <a:lnTo>
                      <a:pt x="188" y="4"/>
                    </a:lnTo>
                    <a:lnTo>
                      <a:pt x="190" y="6"/>
                    </a:lnTo>
                    <a:lnTo>
                      <a:pt x="190" y="10"/>
                    </a:lnTo>
                    <a:lnTo>
                      <a:pt x="190" y="24"/>
                    </a:lnTo>
                    <a:lnTo>
                      <a:pt x="190" y="24"/>
                    </a:lnTo>
                    <a:lnTo>
                      <a:pt x="190" y="28"/>
                    </a:lnTo>
                    <a:lnTo>
                      <a:pt x="188" y="30"/>
                    </a:lnTo>
                    <a:lnTo>
                      <a:pt x="184" y="32"/>
                    </a:lnTo>
                    <a:lnTo>
                      <a:pt x="180" y="34"/>
                    </a:lnTo>
                    <a:lnTo>
                      <a:pt x="180" y="3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94" name="Group 34"/>
            <p:cNvGrpSpPr/>
            <p:nvPr/>
          </p:nvGrpSpPr>
          <p:grpSpPr>
            <a:xfrm>
              <a:off x="7414373" y="3213844"/>
              <a:ext cx="612000" cy="612000"/>
              <a:chOff x="4091659" y="3474401"/>
              <a:chExt cx="612000" cy="612000"/>
            </a:xfrm>
          </p:grpSpPr>
          <p:sp>
            <p:nvSpPr>
              <p:cNvPr id="201" name="Oval 41"/>
              <p:cNvSpPr/>
              <p:nvPr/>
            </p:nvSpPr>
            <p:spPr bwMode="ltGray">
              <a:xfrm>
                <a:off x="4091659" y="3474401"/>
                <a:ext cx="612000" cy="612000"/>
              </a:xfrm>
              <a:prstGeom prst="ellipse">
                <a:avLst/>
              </a:prstGeom>
              <a:solidFill>
                <a:schemeClr val="tx2"/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02" name="Freeform 5005"/>
              <p:cNvSpPr>
                <a:spLocks noEditPoints="1"/>
              </p:cNvSpPr>
              <p:nvPr/>
            </p:nvSpPr>
            <p:spPr bwMode="auto">
              <a:xfrm>
                <a:off x="4200777" y="3647460"/>
                <a:ext cx="396879" cy="280720"/>
              </a:xfrm>
              <a:custGeom>
                <a:avLst/>
                <a:gdLst>
                  <a:gd name="T0" fmla="*/ 10 w 328"/>
                  <a:gd name="T1" fmla="*/ 0 h 232"/>
                  <a:gd name="T2" fmla="*/ 8 w 328"/>
                  <a:gd name="T3" fmla="*/ 2 h 232"/>
                  <a:gd name="T4" fmla="*/ 2 w 328"/>
                  <a:gd name="T5" fmla="*/ 6 h 232"/>
                  <a:gd name="T6" fmla="*/ 0 w 328"/>
                  <a:gd name="T7" fmla="*/ 14 h 232"/>
                  <a:gd name="T8" fmla="*/ 0 w 328"/>
                  <a:gd name="T9" fmla="*/ 222 h 232"/>
                  <a:gd name="T10" fmla="*/ 2 w 328"/>
                  <a:gd name="T11" fmla="*/ 222 h 232"/>
                  <a:gd name="T12" fmla="*/ 2 w 328"/>
                  <a:gd name="T13" fmla="*/ 224 h 232"/>
                  <a:gd name="T14" fmla="*/ 2 w 328"/>
                  <a:gd name="T15" fmla="*/ 224 h 232"/>
                  <a:gd name="T16" fmla="*/ 2 w 328"/>
                  <a:gd name="T17" fmla="*/ 226 h 232"/>
                  <a:gd name="T18" fmla="*/ 4 w 328"/>
                  <a:gd name="T19" fmla="*/ 228 h 232"/>
                  <a:gd name="T20" fmla="*/ 4 w 328"/>
                  <a:gd name="T21" fmla="*/ 228 h 232"/>
                  <a:gd name="T22" fmla="*/ 6 w 328"/>
                  <a:gd name="T23" fmla="*/ 230 h 232"/>
                  <a:gd name="T24" fmla="*/ 8 w 328"/>
                  <a:gd name="T25" fmla="*/ 230 h 232"/>
                  <a:gd name="T26" fmla="*/ 318 w 328"/>
                  <a:gd name="T27" fmla="*/ 232 h 232"/>
                  <a:gd name="T28" fmla="*/ 320 w 328"/>
                  <a:gd name="T29" fmla="*/ 230 h 232"/>
                  <a:gd name="T30" fmla="*/ 322 w 328"/>
                  <a:gd name="T31" fmla="*/ 230 h 232"/>
                  <a:gd name="T32" fmla="*/ 324 w 328"/>
                  <a:gd name="T33" fmla="*/ 228 h 232"/>
                  <a:gd name="T34" fmla="*/ 324 w 328"/>
                  <a:gd name="T35" fmla="*/ 228 h 232"/>
                  <a:gd name="T36" fmla="*/ 326 w 328"/>
                  <a:gd name="T37" fmla="*/ 226 h 232"/>
                  <a:gd name="T38" fmla="*/ 326 w 328"/>
                  <a:gd name="T39" fmla="*/ 224 h 232"/>
                  <a:gd name="T40" fmla="*/ 326 w 328"/>
                  <a:gd name="T41" fmla="*/ 224 h 232"/>
                  <a:gd name="T42" fmla="*/ 326 w 328"/>
                  <a:gd name="T43" fmla="*/ 222 h 232"/>
                  <a:gd name="T44" fmla="*/ 328 w 328"/>
                  <a:gd name="T45" fmla="*/ 222 h 232"/>
                  <a:gd name="T46" fmla="*/ 328 w 328"/>
                  <a:gd name="T47" fmla="*/ 10 h 232"/>
                  <a:gd name="T48" fmla="*/ 326 w 328"/>
                  <a:gd name="T49" fmla="*/ 6 h 232"/>
                  <a:gd name="T50" fmla="*/ 320 w 328"/>
                  <a:gd name="T51" fmla="*/ 2 h 232"/>
                  <a:gd name="T52" fmla="*/ 318 w 328"/>
                  <a:gd name="T53" fmla="*/ 0 h 232"/>
                  <a:gd name="T54" fmla="*/ 164 w 328"/>
                  <a:gd name="T55" fmla="*/ 150 h 232"/>
                  <a:gd name="T56" fmla="*/ 292 w 328"/>
                  <a:gd name="T57" fmla="*/ 20 h 232"/>
                  <a:gd name="T58" fmla="*/ 108 w 328"/>
                  <a:gd name="T59" fmla="*/ 122 h 232"/>
                  <a:gd name="T60" fmla="*/ 20 w 328"/>
                  <a:gd name="T61" fmla="*/ 36 h 232"/>
                  <a:gd name="T62" fmla="*/ 122 w 328"/>
                  <a:gd name="T63" fmla="*/ 136 h 232"/>
                  <a:gd name="T64" fmla="*/ 206 w 328"/>
                  <a:gd name="T65" fmla="*/ 136 h 232"/>
                  <a:gd name="T66" fmla="*/ 38 w 328"/>
                  <a:gd name="T67" fmla="*/ 212 h 232"/>
                  <a:gd name="T68" fmla="*/ 220 w 328"/>
                  <a:gd name="T69" fmla="*/ 122 h 232"/>
                  <a:gd name="T70" fmla="*/ 308 w 328"/>
                  <a:gd name="T71" fmla="*/ 20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8" h="232">
                    <a:moveTo>
                      <a:pt x="318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222"/>
                    </a:lnTo>
                    <a:lnTo>
                      <a:pt x="0" y="222"/>
                    </a:lnTo>
                    <a:lnTo>
                      <a:pt x="2" y="222"/>
                    </a:lnTo>
                    <a:lnTo>
                      <a:pt x="2" y="222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2" y="226"/>
                    </a:lnTo>
                    <a:lnTo>
                      <a:pt x="2" y="226"/>
                    </a:lnTo>
                    <a:lnTo>
                      <a:pt x="4" y="228"/>
                    </a:lnTo>
                    <a:lnTo>
                      <a:pt x="4" y="228"/>
                    </a:lnTo>
                    <a:lnTo>
                      <a:pt x="4" y="228"/>
                    </a:lnTo>
                    <a:lnTo>
                      <a:pt x="4" y="228"/>
                    </a:lnTo>
                    <a:lnTo>
                      <a:pt x="6" y="230"/>
                    </a:lnTo>
                    <a:lnTo>
                      <a:pt x="6" y="230"/>
                    </a:lnTo>
                    <a:lnTo>
                      <a:pt x="8" y="230"/>
                    </a:lnTo>
                    <a:lnTo>
                      <a:pt x="8" y="230"/>
                    </a:lnTo>
                    <a:lnTo>
                      <a:pt x="10" y="232"/>
                    </a:lnTo>
                    <a:lnTo>
                      <a:pt x="318" y="232"/>
                    </a:lnTo>
                    <a:lnTo>
                      <a:pt x="318" y="232"/>
                    </a:lnTo>
                    <a:lnTo>
                      <a:pt x="320" y="230"/>
                    </a:lnTo>
                    <a:lnTo>
                      <a:pt x="320" y="230"/>
                    </a:lnTo>
                    <a:lnTo>
                      <a:pt x="322" y="230"/>
                    </a:lnTo>
                    <a:lnTo>
                      <a:pt x="322" y="230"/>
                    </a:lnTo>
                    <a:lnTo>
                      <a:pt x="324" y="228"/>
                    </a:lnTo>
                    <a:lnTo>
                      <a:pt x="324" y="228"/>
                    </a:lnTo>
                    <a:lnTo>
                      <a:pt x="324" y="228"/>
                    </a:lnTo>
                    <a:lnTo>
                      <a:pt x="324" y="228"/>
                    </a:lnTo>
                    <a:lnTo>
                      <a:pt x="326" y="226"/>
                    </a:lnTo>
                    <a:lnTo>
                      <a:pt x="326" y="226"/>
                    </a:lnTo>
                    <a:lnTo>
                      <a:pt x="326" y="224"/>
                    </a:lnTo>
                    <a:lnTo>
                      <a:pt x="326" y="224"/>
                    </a:lnTo>
                    <a:lnTo>
                      <a:pt x="326" y="224"/>
                    </a:lnTo>
                    <a:lnTo>
                      <a:pt x="326" y="224"/>
                    </a:lnTo>
                    <a:lnTo>
                      <a:pt x="326" y="222"/>
                    </a:lnTo>
                    <a:lnTo>
                      <a:pt x="326" y="222"/>
                    </a:lnTo>
                    <a:lnTo>
                      <a:pt x="328" y="222"/>
                    </a:lnTo>
                    <a:lnTo>
                      <a:pt x="328" y="14"/>
                    </a:lnTo>
                    <a:lnTo>
                      <a:pt x="328" y="10"/>
                    </a:lnTo>
                    <a:lnTo>
                      <a:pt x="328" y="10"/>
                    </a:lnTo>
                    <a:lnTo>
                      <a:pt x="326" y="6"/>
                    </a:lnTo>
                    <a:lnTo>
                      <a:pt x="324" y="4"/>
                    </a:lnTo>
                    <a:lnTo>
                      <a:pt x="320" y="2"/>
                    </a:lnTo>
                    <a:lnTo>
                      <a:pt x="318" y="0"/>
                    </a:lnTo>
                    <a:lnTo>
                      <a:pt x="318" y="0"/>
                    </a:lnTo>
                    <a:close/>
                    <a:moveTo>
                      <a:pt x="292" y="20"/>
                    </a:moveTo>
                    <a:lnTo>
                      <a:pt x="164" y="150"/>
                    </a:lnTo>
                    <a:lnTo>
                      <a:pt x="36" y="20"/>
                    </a:lnTo>
                    <a:lnTo>
                      <a:pt x="292" y="20"/>
                    </a:lnTo>
                    <a:close/>
                    <a:moveTo>
                      <a:pt x="20" y="36"/>
                    </a:moveTo>
                    <a:lnTo>
                      <a:pt x="108" y="122"/>
                    </a:lnTo>
                    <a:lnTo>
                      <a:pt x="20" y="200"/>
                    </a:lnTo>
                    <a:lnTo>
                      <a:pt x="20" y="36"/>
                    </a:lnTo>
                    <a:close/>
                    <a:moveTo>
                      <a:pt x="38" y="212"/>
                    </a:moveTo>
                    <a:lnTo>
                      <a:pt x="122" y="136"/>
                    </a:lnTo>
                    <a:lnTo>
                      <a:pt x="164" y="178"/>
                    </a:lnTo>
                    <a:lnTo>
                      <a:pt x="206" y="136"/>
                    </a:lnTo>
                    <a:lnTo>
                      <a:pt x="290" y="212"/>
                    </a:lnTo>
                    <a:lnTo>
                      <a:pt x="38" y="212"/>
                    </a:lnTo>
                    <a:close/>
                    <a:moveTo>
                      <a:pt x="308" y="200"/>
                    </a:moveTo>
                    <a:lnTo>
                      <a:pt x="220" y="122"/>
                    </a:lnTo>
                    <a:lnTo>
                      <a:pt x="308" y="36"/>
                    </a:lnTo>
                    <a:lnTo>
                      <a:pt x="308" y="20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95" name="Group 35"/>
            <p:cNvGrpSpPr/>
            <p:nvPr/>
          </p:nvGrpSpPr>
          <p:grpSpPr>
            <a:xfrm>
              <a:off x="6694611" y="5988920"/>
              <a:ext cx="345459" cy="345459"/>
              <a:chOff x="4091659" y="3474401"/>
              <a:chExt cx="612000" cy="612000"/>
            </a:xfrm>
          </p:grpSpPr>
          <p:sp>
            <p:nvSpPr>
              <p:cNvPr id="199" name="Oval 39"/>
              <p:cNvSpPr/>
              <p:nvPr/>
            </p:nvSpPr>
            <p:spPr bwMode="ltGray">
              <a:xfrm>
                <a:off x="4091659" y="3474401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00" name="Freeform 5005"/>
              <p:cNvSpPr>
                <a:spLocks noEditPoints="1"/>
              </p:cNvSpPr>
              <p:nvPr/>
            </p:nvSpPr>
            <p:spPr bwMode="auto">
              <a:xfrm>
                <a:off x="4200777" y="3647460"/>
                <a:ext cx="396879" cy="280720"/>
              </a:xfrm>
              <a:custGeom>
                <a:avLst/>
                <a:gdLst>
                  <a:gd name="T0" fmla="*/ 10 w 328"/>
                  <a:gd name="T1" fmla="*/ 0 h 232"/>
                  <a:gd name="T2" fmla="*/ 8 w 328"/>
                  <a:gd name="T3" fmla="*/ 2 h 232"/>
                  <a:gd name="T4" fmla="*/ 2 w 328"/>
                  <a:gd name="T5" fmla="*/ 6 h 232"/>
                  <a:gd name="T6" fmla="*/ 0 w 328"/>
                  <a:gd name="T7" fmla="*/ 14 h 232"/>
                  <a:gd name="T8" fmla="*/ 0 w 328"/>
                  <a:gd name="T9" fmla="*/ 222 h 232"/>
                  <a:gd name="T10" fmla="*/ 2 w 328"/>
                  <a:gd name="T11" fmla="*/ 222 h 232"/>
                  <a:gd name="T12" fmla="*/ 2 w 328"/>
                  <a:gd name="T13" fmla="*/ 224 h 232"/>
                  <a:gd name="T14" fmla="*/ 2 w 328"/>
                  <a:gd name="T15" fmla="*/ 224 h 232"/>
                  <a:gd name="T16" fmla="*/ 2 w 328"/>
                  <a:gd name="T17" fmla="*/ 226 h 232"/>
                  <a:gd name="T18" fmla="*/ 4 w 328"/>
                  <a:gd name="T19" fmla="*/ 228 h 232"/>
                  <a:gd name="T20" fmla="*/ 4 w 328"/>
                  <a:gd name="T21" fmla="*/ 228 h 232"/>
                  <a:gd name="T22" fmla="*/ 6 w 328"/>
                  <a:gd name="T23" fmla="*/ 230 h 232"/>
                  <a:gd name="T24" fmla="*/ 8 w 328"/>
                  <a:gd name="T25" fmla="*/ 230 h 232"/>
                  <a:gd name="T26" fmla="*/ 318 w 328"/>
                  <a:gd name="T27" fmla="*/ 232 h 232"/>
                  <a:gd name="T28" fmla="*/ 320 w 328"/>
                  <a:gd name="T29" fmla="*/ 230 h 232"/>
                  <a:gd name="T30" fmla="*/ 322 w 328"/>
                  <a:gd name="T31" fmla="*/ 230 h 232"/>
                  <a:gd name="T32" fmla="*/ 324 w 328"/>
                  <a:gd name="T33" fmla="*/ 228 h 232"/>
                  <a:gd name="T34" fmla="*/ 324 w 328"/>
                  <a:gd name="T35" fmla="*/ 228 h 232"/>
                  <a:gd name="T36" fmla="*/ 326 w 328"/>
                  <a:gd name="T37" fmla="*/ 226 h 232"/>
                  <a:gd name="T38" fmla="*/ 326 w 328"/>
                  <a:gd name="T39" fmla="*/ 224 h 232"/>
                  <a:gd name="T40" fmla="*/ 326 w 328"/>
                  <a:gd name="T41" fmla="*/ 224 h 232"/>
                  <a:gd name="T42" fmla="*/ 326 w 328"/>
                  <a:gd name="T43" fmla="*/ 222 h 232"/>
                  <a:gd name="T44" fmla="*/ 328 w 328"/>
                  <a:gd name="T45" fmla="*/ 222 h 232"/>
                  <a:gd name="T46" fmla="*/ 328 w 328"/>
                  <a:gd name="T47" fmla="*/ 10 h 232"/>
                  <a:gd name="T48" fmla="*/ 326 w 328"/>
                  <a:gd name="T49" fmla="*/ 6 h 232"/>
                  <a:gd name="T50" fmla="*/ 320 w 328"/>
                  <a:gd name="T51" fmla="*/ 2 h 232"/>
                  <a:gd name="T52" fmla="*/ 318 w 328"/>
                  <a:gd name="T53" fmla="*/ 0 h 232"/>
                  <a:gd name="T54" fmla="*/ 164 w 328"/>
                  <a:gd name="T55" fmla="*/ 150 h 232"/>
                  <a:gd name="T56" fmla="*/ 292 w 328"/>
                  <a:gd name="T57" fmla="*/ 20 h 232"/>
                  <a:gd name="T58" fmla="*/ 108 w 328"/>
                  <a:gd name="T59" fmla="*/ 122 h 232"/>
                  <a:gd name="T60" fmla="*/ 20 w 328"/>
                  <a:gd name="T61" fmla="*/ 36 h 232"/>
                  <a:gd name="T62" fmla="*/ 122 w 328"/>
                  <a:gd name="T63" fmla="*/ 136 h 232"/>
                  <a:gd name="T64" fmla="*/ 206 w 328"/>
                  <a:gd name="T65" fmla="*/ 136 h 232"/>
                  <a:gd name="T66" fmla="*/ 38 w 328"/>
                  <a:gd name="T67" fmla="*/ 212 h 232"/>
                  <a:gd name="T68" fmla="*/ 220 w 328"/>
                  <a:gd name="T69" fmla="*/ 122 h 232"/>
                  <a:gd name="T70" fmla="*/ 308 w 328"/>
                  <a:gd name="T71" fmla="*/ 20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8" h="232">
                    <a:moveTo>
                      <a:pt x="318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222"/>
                    </a:lnTo>
                    <a:lnTo>
                      <a:pt x="0" y="222"/>
                    </a:lnTo>
                    <a:lnTo>
                      <a:pt x="2" y="222"/>
                    </a:lnTo>
                    <a:lnTo>
                      <a:pt x="2" y="222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2" y="226"/>
                    </a:lnTo>
                    <a:lnTo>
                      <a:pt x="2" y="226"/>
                    </a:lnTo>
                    <a:lnTo>
                      <a:pt x="4" y="228"/>
                    </a:lnTo>
                    <a:lnTo>
                      <a:pt x="4" y="228"/>
                    </a:lnTo>
                    <a:lnTo>
                      <a:pt x="4" y="228"/>
                    </a:lnTo>
                    <a:lnTo>
                      <a:pt x="4" y="228"/>
                    </a:lnTo>
                    <a:lnTo>
                      <a:pt x="6" y="230"/>
                    </a:lnTo>
                    <a:lnTo>
                      <a:pt x="6" y="230"/>
                    </a:lnTo>
                    <a:lnTo>
                      <a:pt x="8" y="230"/>
                    </a:lnTo>
                    <a:lnTo>
                      <a:pt x="8" y="230"/>
                    </a:lnTo>
                    <a:lnTo>
                      <a:pt x="10" y="232"/>
                    </a:lnTo>
                    <a:lnTo>
                      <a:pt x="318" y="232"/>
                    </a:lnTo>
                    <a:lnTo>
                      <a:pt x="318" y="232"/>
                    </a:lnTo>
                    <a:lnTo>
                      <a:pt x="320" y="230"/>
                    </a:lnTo>
                    <a:lnTo>
                      <a:pt x="320" y="230"/>
                    </a:lnTo>
                    <a:lnTo>
                      <a:pt x="322" y="230"/>
                    </a:lnTo>
                    <a:lnTo>
                      <a:pt x="322" y="230"/>
                    </a:lnTo>
                    <a:lnTo>
                      <a:pt x="324" y="228"/>
                    </a:lnTo>
                    <a:lnTo>
                      <a:pt x="324" y="228"/>
                    </a:lnTo>
                    <a:lnTo>
                      <a:pt x="324" y="228"/>
                    </a:lnTo>
                    <a:lnTo>
                      <a:pt x="324" y="228"/>
                    </a:lnTo>
                    <a:lnTo>
                      <a:pt x="326" y="226"/>
                    </a:lnTo>
                    <a:lnTo>
                      <a:pt x="326" y="226"/>
                    </a:lnTo>
                    <a:lnTo>
                      <a:pt x="326" y="224"/>
                    </a:lnTo>
                    <a:lnTo>
                      <a:pt x="326" y="224"/>
                    </a:lnTo>
                    <a:lnTo>
                      <a:pt x="326" y="224"/>
                    </a:lnTo>
                    <a:lnTo>
                      <a:pt x="326" y="224"/>
                    </a:lnTo>
                    <a:lnTo>
                      <a:pt x="326" y="222"/>
                    </a:lnTo>
                    <a:lnTo>
                      <a:pt x="326" y="222"/>
                    </a:lnTo>
                    <a:lnTo>
                      <a:pt x="328" y="222"/>
                    </a:lnTo>
                    <a:lnTo>
                      <a:pt x="328" y="14"/>
                    </a:lnTo>
                    <a:lnTo>
                      <a:pt x="328" y="10"/>
                    </a:lnTo>
                    <a:lnTo>
                      <a:pt x="328" y="10"/>
                    </a:lnTo>
                    <a:lnTo>
                      <a:pt x="326" y="6"/>
                    </a:lnTo>
                    <a:lnTo>
                      <a:pt x="324" y="4"/>
                    </a:lnTo>
                    <a:lnTo>
                      <a:pt x="320" y="2"/>
                    </a:lnTo>
                    <a:lnTo>
                      <a:pt x="318" y="0"/>
                    </a:lnTo>
                    <a:lnTo>
                      <a:pt x="318" y="0"/>
                    </a:lnTo>
                    <a:close/>
                    <a:moveTo>
                      <a:pt x="292" y="20"/>
                    </a:moveTo>
                    <a:lnTo>
                      <a:pt x="164" y="150"/>
                    </a:lnTo>
                    <a:lnTo>
                      <a:pt x="36" y="20"/>
                    </a:lnTo>
                    <a:lnTo>
                      <a:pt x="292" y="20"/>
                    </a:lnTo>
                    <a:close/>
                    <a:moveTo>
                      <a:pt x="20" y="36"/>
                    </a:moveTo>
                    <a:lnTo>
                      <a:pt x="108" y="122"/>
                    </a:lnTo>
                    <a:lnTo>
                      <a:pt x="20" y="200"/>
                    </a:lnTo>
                    <a:lnTo>
                      <a:pt x="20" y="36"/>
                    </a:lnTo>
                    <a:close/>
                    <a:moveTo>
                      <a:pt x="38" y="212"/>
                    </a:moveTo>
                    <a:lnTo>
                      <a:pt x="122" y="136"/>
                    </a:lnTo>
                    <a:lnTo>
                      <a:pt x="164" y="178"/>
                    </a:lnTo>
                    <a:lnTo>
                      <a:pt x="206" y="136"/>
                    </a:lnTo>
                    <a:lnTo>
                      <a:pt x="290" y="212"/>
                    </a:lnTo>
                    <a:lnTo>
                      <a:pt x="38" y="212"/>
                    </a:lnTo>
                    <a:close/>
                    <a:moveTo>
                      <a:pt x="308" y="200"/>
                    </a:moveTo>
                    <a:lnTo>
                      <a:pt x="220" y="122"/>
                    </a:lnTo>
                    <a:lnTo>
                      <a:pt x="308" y="36"/>
                    </a:lnTo>
                    <a:lnTo>
                      <a:pt x="308" y="20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  <p:grpSp>
          <p:nvGrpSpPr>
            <p:cNvPr id="196" name="Group 36"/>
            <p:cNvGrpSpPr/>
            <p:nvPr/>
          </p:nvGrpSpPr>
          <p:grpSpPr>
            <a:xfrm>
              <a:off x="5508056" y="3240998"/>
              <a:ext cx="345459" cy="345459"/>
              <a:chOff x="4091659" y="3474401"/>
              <a:chExt cx="612000" cy="612000"/>
            </a:xfrm>
          </p:grpSpPr>
          <p:sp>
            <p:nvSpPr>
              <p:cNvPr id="197" name="Oval 37"/>
              <p:cNvSpPr/>
              <p:nvPr/>
            </p:nvSpPr>
            <p:spPr bwMode="ltGray">
              <a:xfrm>
                <a:off x="4091659" y="3474401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88" dirty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198" name="Freeform 5005"/>
              <p:cNvSpPr>
                <a:spLocks noEditPoints="1"/>
              </p:cNvSpPr>
              <p:nvPr/>
            </p:nvSpPr>
            <p:spPr bwMode="auto">
              <a:xfrm>
                <a:off x="4200777" y="3647460"/>
                <a:ext cx="396879" cy="280720"/>
              </a:xfrm>
              <a:custGeom>
                <a:avLst/>
                <a:gdLst>
                  <a:gd name="T0" fmla="*/ 10 w 328"/>
                  <a:gd name="T1" fmla="*/ 0 h 232"/>
                  <a:gd name="T2" fmla="*/ 8 w 328"/>
                  <a:gd name="T3" fmla="*/ 2 h 232"/>
                  <a:gd name="T4" fmla="*/ 2 w 328"/>
                  <a:gd name="T5" fmla="*/ 6 h 232"/>
                  <a:gd name="T6" fmla="*/ 0 w 328"/>
                  <a:gd name="T7" fmla="*/ 14 h 232"/>
                  <a:gd name="T8" fmla="*/ 0 w 328"/>
                  <a:gd name="T9" fmla="*/ 222 h 232"/>
                  <a:gd name="T10" fmla="*/ 2 w 328"/>
                  <a:gd name="T11" fmla="*/ 222 h 232"/>
                  <a:gd name="T12" fmla="*/ 2 w 328"/>
                  <a:gd name="T13" fmla="*/ 224 h 232"/>
                  <a:gd name="T14" fmla="*/ 2 w 328"/>
                  <a:gd name="T15" fmla="*/ 224 h 232"/>
                  <a:gd name="T16" fmla="*/ 2 w 328"/>
                  <a:gd name="T17" fmla="*/ 226 h 232"/>
                  <a:gd name="T18" fmla="*/ 4 w 328"/>
                  <a:gd name="T19" fmla="*/ 228 h 232"/>
                  <a:gd name="T20" fmla="*/ 4 w 328"/>
                  <a:gd name="T21" fmla="*/ 228 h 232"/>
                  <a:gd name="T22" fmla="*/ 6 w 328"/>
                  <a:gd name="T23" fmla="*/ 230 h 232"/>
                  <a:gd name="T24" fmla="*/ 8 w 328"/>
                  <a:gd name="T25" fmla="*/ 230 h 232"/>
                  <a:gd name="T26" fmla="*/ 318 w 328"/>
                  <a:gd name="T27" fmla="*/ 232 h 232"/>
                  <a:gd name="T28" fmla="*/ 320 w 328"/>
                  <a:gd name="T29" fmla="*/ 230 h 232"/>
                  <a:gd name="T30" fmla="*/ 322 w 328"/>
                  <a:gd name="T31" fmla="*/ 230 h 232"/>
                  <a:gd name="T32" fmla="*/ 324 w 328"/>
                  <a:gd name="T33" fmla="*/ 228 h 232"/>
                  <a:gd name="T34" fmla="*/ 324 w 328"/>
                  <a:gd name="T35" fmla="*/ 228 h 232"/>
                  <a:gd name="T36" fmla="*/ 326 w 328"/>
                  <a:gd name="T37" fmla="*/ 226 h 232"/>
                  <a:gd name="T38" fmla="*/ 326 w 328"/>
                  <a:gd name="T39" fmla="*/ 224 h 232"/>
                  <a:gd name="T40" fmla="*/ 326 w 328"/>
                  <a:gd name="T41" fmla="*/ 224 h 232"/>
                  <a:gd name="T42" fmla="*/ 326 w 328"/>
                  <a:gd name="T43" fmla="*/ 222 h 232"/>
                  <a:gd name="T44" fmla="*/ 328 w 328"/>
                  <a:gd name="T45" fmla="*/ 222 h 232"/>
                  <a:gd name="T46" fmla="*/ 328 w 328"/>
                  <a:gd name="T47" fmla="*/ 10 h 232"/>
                  <a:gd name="T48" fmla="*/ 326 w 328"/>
                  <a:gd name="T49" fmla="*/ 6 h 232"/>
                  <a:gd name="T50" fmla="*/ 320 w 328"/>
                  <a:gd name="T51" fmla="*/ 2 h 232"/>
                  <a:gd name="T52" fmla="*/ 318 w 328"/>
                  <a:gd name="T53" fmla="*/ 0 h 232"/>
                  <a:gd name="T54" fmla="*/ 164 w 328"/>
                  <a:gd name="T55" fmla="*/ 150 h 232"/>
                  <a:gd name="T56" fmla="*/ 292 w 328"/>
                  <a:gd name="T57" fmla="*/ 20 h 232"/>
                  <a:gd name="T58" fmla="*/ 108 w 328"/>
                  <a:gd name="T59" fmla="*/ 122 h 232"/>
                  <a:gd name="T60" fmla="*/ 20 w 328"/>
                  <a:gd name="T61" fmla="*/ 36 h 232"/>
                  <a:gd name="T62" fmla="*/ 122 w 328"/>
                  <a:gd name="T63" fmla="*/ 136 h 232"/>
                  <a:gd name="T64" fmla="*/ 206 w 328"/>
                  <a:gd name="T65" fmla="*/ 136 h 232"/>
                  <a:gd name="T66" fmla="*/ 38 w 328"/>
                  <a:gd name="T67" fmla="*/ 212 h 232"/>
                  <a:gd name="T68" fmla="*/ 220 w 328"/>
                  <a:gd name="T69" fmla="*/ 122 h 232"/>
                  <a:gd name="T70" fmla="*/ 308 w 328"/>
                  <a:gd name="T71" fmla="*/ 20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8" h="232">
                    <a:moveTo>
                      <a:pt x="318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222"/>
                    </a:lnTo>
                    <a:lnTo>
                      <a:pt x="0" y="222"/>
                    </a:lnTo>
                    <a:lnTo>
                      <a:pt x="2" y="222"/>
                    </a:lnTo>
                    <a:lnTo>
                      <a:pt x="2" y="222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2" y="226"/>
                    </a:lnTo>
                    <a:lnTo>
                      <a:pt x="2" y="226"/>
                    </a:lnTo>
                    <a:lnTo>
                      <a:pt x="4" y="228"/>
                    </a:lnTo>
                    <a:lnTo>
                      <a:pt x="4" y="228"/>
                    </a:lnTo>
                    <a:lnTo>
                      <a:pt x="4" y="228"/>
                    </a:lnTo>
                    <a:lnTo>
                      <a:pt x="4" y="228"/>
                    </a:lnTo>
                    <a:lnTo>
                      <a:pt x="6" y="230"/>
                    </a:lnTo>
                    <a:lnTo>
                      <a:pt x="6" y="230"/>
                    </a:lnTo>
                    <a:lnTo>
                      <a:pt x="8" y="230"/>
                    </a:lnTo>
                    <a:lnTo>
                      <a:pt x="8" y="230"/>
                    </a:lnTo>
                    <a:lnTo>
                      <a:pt x="10" y="232"/>
                    </a:lnTo>
                    <a:lnTo>
                      <a:pt x="318" y="232"/>
                    </a:lnTo>
                    <a:lnTo>
                      <a:pt x="318" y="232"/>
                    </a:lnTo>
                    <a:lnTo>
                      <a:pt x="320" y="230"/>
                    </a:lnTo>
                    <a:lnTo>
                      <a:pt x="320" y="230"/>
                    </a:lnTo>
                    <a:lnTo>
                      <a:pt x="322" y="230"/>
                    </a:lnTo>
                    <a:lnTo>
                      <a:pt x="322" y="230"/>
                    </a:lnTo>
                    <a:lnTo>
                      <a:pt x="324" y="228"/>
                    </a:lnTo>
                    <a:lnTo>
                      <a:pt x="324" y="228"/>
                    </a:lnTo>
                    <a:lnTo>
                      <a:pt x="324" y="228"/>
                    </a:lnTo>
                    <a:lnTo>
                      <a:pt x="324" y="228"/>
                    </a:lnTo>
                    <a:lnTo>
                      <a:pt x="326" y="226"/>
                    </a:lnTo>
                    <a:lnTo>
                      <a:pt x="326" y="226"/>
                    </a:lnTo>
                    <a:lnTo>
                      <a:pt x="326" y="224"/>
                    </a:lnTo>
                    <a:lnTo>
                      <a:pt x="326" y="224"/>
                    </a:lnTo>
                    <a:lnTo>
                      <a:pt x="326" y="224"/>
                    </a:lnTo>
                    <a:lnTo>
                      <a:pt x="326" y="224"/>
                    </a:lnTo>
                    <a:lnTo>
                      <a:pt x="326" y="222"/>
                    </a:lnTo>
                    <a:lnTo>
                      <a:pt x="326" y="222"/>
                    </a:lnTo>
                    <a:lnTo>
                      <a:pt x="328" y="222"/>
                    </a:lnTo>
                    <a:lnTo>
                      <a:pt x="328" y="14"/>
                    </a:lnTo>
                    <a:lnTo>
                      <a:pt x="328" y="10"/>
                    </a:lnTo>
                    <a:lnTo>
                      <a:pt x="328" y="10"/>
                    </a:lnTo>
                    <a:lnTo>
                      <a:pt x="326" y="6"/>
                    </a:lnTo>
                    <a:lnTo>
                      <a:pt x="324" y="4"/>
                    </a:lnTo>
                    <a:lnTo>
                      <a:pt x="320" y="2"/>
                    </a:lnTo>
                    <a:lnTo>
                      <a:pt x="318" y="0"/>
                    </a:lnTo>
                    <a:lnTo>
                      <a:pt x="318" y="0"/>
                    </a:lnTo>
                    <a:close/>
                    <a:moveTo>
                      <a:pt x="292" y="20"/>
                    </a:moveTo>
                    <a:lnTo>
                      <a:pt x="164" y="150"/>
                    </a:lnTo>
                    <a:lnTo>
                      <a:pt x="36" y="20"/>
                    </a:lnTo>
                    <a:lnTo>
                      <a:pt x="292" y="20"/>
                    </a:lnTo>
                    <a:close/>
                    <a:moveTo>
                      <a:pt x="20" y="36"/>
                    </a:moveTo>
                    <a:lnTo>
                      <a:pt x="108" y="122"/>
                    </a:lnTo>
                    <a:lnTo>
                      <a:pt x="20" y="200"/>
                    </a:lnTo>
                    <a:lnTo>
                      <a:pt x="20" y="36"/>
                    </a:lnTo>
                    <a:close/>
                    <a:moveTo>
                      <a:pt x="38" y="212"/>
                    </a:moveTo>
                    <a:lnTo>
                      <a:pt x="122" y="136"/>
                    </a:lnTo>
                    <a:lnTo>
                      <a:pt x="164" y="178"/>
                    </a:lnTo>
                    <a:lnTo>
                      <a:pt x="206" y="136"/>
                    </a:lnTo>
                    <a:lnTo>
                      <a:pt x="290" y="212"/>
                    </a:lnTo>
                    <a:lnTo>
                      <a:pt x="38" y="212"/>
                    </a:lnTo>
                    <a:close/>
                    <a:moveTo>
                      <a:pt x="308" y="200"/>
                    </a:moveTo>
                    <a:lnTo>
                      <a:pt x="220" y="122"/>
                    </a:lnTo>
                    <a:lnTo>
                      <a:pt x="308" y="36"/>
                    </a:lnTo>
                    <a:lnTo>
                      <a:pt x="308" y="20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0682" tIns="40341" rIns="80682" bIns="403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588" dirty="0"/>
              </a:p>
            </p:txBody>
          </p:sp>
        </p:grpSp>
      </p:grpSp>
      <p:pic>
        <p:nvPicPr>
          <p:cNvPr id="278" name="Picture 20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4"/>
          <a:stretch/>
        </p:blipFill>
        <p:spPr>
          <a:xfrm>
            <a:off x="6430352" y="2089780"/>
            <a:ext cx="670634" cy="465956"/>
          </a:xfrm>
          <a:prstGeom prst="rect">
            <a:avLst/>
          </a:prstGeom>
        </p:spPr>
      </p:pic>
      <p:pic>
        <p:nvPicPr>
          <p:cNvPr id="279" name="Picture 20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1" r="25796"/>
          <a:stretch/>
        </p:blipFill>
        <p:spPr>
          <a:xfrm>
            <a:off x="3985877" y="4634999"/>
            <a:ext cx="477358" cy="970380"/>
          </a:xfrm>
          <a:prstGeom prst="rect">
            <a:avLst/>
          </a:prstGeom>
        </p:spPr>
      </p:pic>
      <p:pic>
        <p:nvPicPr>
          <p:cNvPr id="280" name="Picture 20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085" y="1992493"/>
            <a:ext cx="993502" cy="364196"/>
          </a:xfrm>
          <a:prstGeom prst="rect">
            <a:avLst/>
          </a:prstGeom>
        </p:spPr>
      </p:pic>
      <p:pic>
        <p:nvPicPr>
          <p:cNvPr id="281" name="Picture 20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035" y="2836638"/>
            <a:ext cx="841361" cy="164614"/>
          </a:xfrm>
          <a:prstGeom prst="rect">
            <a:avLst/>
          </a:prstGeom>
        </p:spPr>
      </p:pic>
      <p:pic>
        <p:nvPicPr>
          <p:cNvPr id="282" name="Picture 20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220" y="3962646"/>
            <a:ext cx="889282" cy="229362"/>
          </a:xfrm>
          <a:prstGeom prst="rect">
            <a:avLst/>
          </a:prstGeom>
        </p:spPr>
      </p:pic>
      <p:pic>
        <p:nvPicPr>
          <p:cNvPr id="283" name="Picture 20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383" y="5308545"/>
            <a:ext cx="929154" cy="181076"/>
          </a:xfrm>
          <a:prstGeom prst="rect">
            <a:avLst/>
          </a:prstGeom>
        </p:spPr>
      </p:pic>
      <p:pic>
        <p:nvPicPr>
          <p:cNvPr id="284" name="Picture 20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425" y="3794383"/>
            <a:ext cx="797464" cy="212170"/>
          </a:xfrm>
          <a:prstGeom prst="rect">
            <a:avLst/>
          </a:prstGeom>
        </p:spPr>
      </p:pic>
      <p:sp>
        <p:nvSpPr>
          <p:cNvPr id="285" name="TextBox 210"/>
          <p:cNvSpPr txBox="1"/>
          <p:nvPr/>
        </p:nvSpPr>
        <p:spPr>
          <a:xfrm>
            <a:off x="807743" y="3968669"/>
            <a:ext cx="2262759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  <a:cs typeface="Arial" pitchFamily="34" charset="0"/>
              </a:rPr>
              <a:t>Digitalização será outra palavra para comunicação?....</a:t>
            </a:r>
            <a:endParaRPr lang="de-DE" sz="1400" i="1" dirty="0">
              <a:solidFill>
                <a:schemeClr val="tx1">
                  <a:lumMod val="75000"/>
                  <a:lumOff val="2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86" name="Picture 2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440" y="2732870"/>
            <a:ext cx="512854" cy="288482"/>
          </a:xfrm>
          <a:prstGeom prst="rect">
            <a:avLst/>
          </a:prstGeom>
        </p:spPr>
      </p:pic>
      <p:pic>
        <p:nvPicPr>
          <p:cNvPr id="287" name="Picture 2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208" y="5487203"/>
            <a:ext cx="475552" cy="292647"/>
          </a:xfrm>
          <a:prstGeom prst="rect">
            <a:avLst/>
          </a:prstGeom>
        </p:spPr>
      </p:pic>
      <p:pic>
        <p:nvPicPr>
          <p:cNvPr id="288" name="Picture 2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961" y="4363818"/>
            <a:ext cx="665108" cy="19288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E0301E"/>
                </a:solidFill>
              </a:rPr>
              <a:t>Digitalização = </a:t>
            </a:r>
            <a:r>
              <a:rPr lang="pt-PT" sz="2000" dirty="0" smtClean="0">
                <a:solidFill>
                  <a:srgbClr val="E0301E"/>
                </a:solidFill>
              </a:rPr>
              <a:t>Social media, robôs, internet?...</a:t>
            </a:r>
            <a:endParaRPr lang="en-US" sz="2000" dirty="0">
              <a:solidFill>
                <a:srgbClr val="E0301E"/>
              </a:solidFill>
            </a:endParaRPr>
          </a:p>
        </p:txBody>
      </p:sp>
      <p:sp>
        <p:nvSpPr>
          <p:cNvPr id="59" name="Footer Placeholder 58"/>
          <p:cNvSpPr>
            <a:spLocks noGrp="1"/>
          </p:cNvSpPr>
          <p:nvPr>
            <p:ph type="ftr" sz="quarter" idx="4294967295"/>
          </p:nvPr>
        </p:nvSpPr>
        <p:spPr>
          <a:xfrm>
            <a:off x="536023" y="6325393"/>
            <a:ext cx="5260975" cy="150813"/>
          </a:xfrm>
        </p:spPr>
        <p:txBody>
          <a:bodyPr/>
          <a:lstStyle/>
          <a:p>
            <a:r>
              <a:rPr lang="pt-PT" dirty="0" smtClean="0"/>
              <a:t>A Revolução Digital e a Economia do Mar</a:t>
            </a:r>
            <a:endParaRPr lang="en-US" dirty="0"/>
          </a:p>
        </p:txBody>
      </p:sp>
      <p:grpSp>
        <p:nvGrpSpPr>
          <p:cNvPr id="289" name="Group 288"/>
          <p:cNvGrpSpPr/>
          <p:nvPr/>
        </p:nvGrpSpPr>
        <p:grpSpPr>
          <a:xfrm>
            <a:off x="3176457" y="47343"/>
            <a:ext cx="2881849" cy="504000"/>
            <a:chOff x="3106785" y="47343"/>
            <a:chExt cx="2881849" cy="504000"/>
          </a:xfrm>
        </p:grpSpPr>
        <p:grpSp>
          <p:nvGrpSpPr>
            <p:cNvPr id="290" name="Group 289"/>
            <p:cNvGrpSpPr/>
            <p:nvPr/>
          </p:nvGrpSpPr>
          <p:grpSpPr>
            <a:xfrm>
              <a:off x="3106785" y="47343"/>
              <a:ext cx="504000" cy="504000"/>
              <a:chOff x="8447928" y="2258092"/>
              <a:chExt cx="612000" cy="612000"/>
            </a:xfrm>
          </p:grpSpPr>
          <p:sp>
            <p:nvSpPr>
              <p:cNvPr id="292" name="Oval 291"/>
              <p:cNvSpPr/>
              <p:nvPr/>
            </p:nvSpPr>
            <p:spPr bwMode="ltGray">
              <a:xfrm>
                <a:off x="8447928" y="2258092"/>
                <a:ext cx="612000" cy="612000"/>
              </a:xfrm>
              <a:prstGeom prst="ellipse">
                <a:avLst/>
              </a:prstGeom>
              <a:solidFill>
                <a:schemeClr val="tx2"/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 err="1" smtClean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293" name="Freeform 4960"/>
              <p:cNvSpPr>
                <a:spLocks noEditPoints="1"/>
              </p:cNvSpPr>
              <p:nvPr/>
            </p:nvSpPr>
            <p:spPr bwMode="auto">
              <a:xfrm>
                <a:off x="8559459" y="2479874"/>
                <a:ext cx="421594" cy="221638"/>
              </a:xfrm>
              <a:custGeom>
                <a:avLst/>
                <a:gdLst>
                  <a:gd name="T0" fmla="*/ 242 w 350"/>
                  <a:gd name="T1" fmla="*/ 32 h 184"/>
                  <a:gd name="T2" fmla="*/ 236 w 350"/>
                  <a:gd name="T3" fmla="*/ 42 h 184"/>
                  <a:gd name="T4" fmla="*/ 78 w 350"/>
                  <a:gd name="T5" fmla="*/ 42 h 184"/>
                  <a:gd name="T6" fmla="*/ 68 w 350"/>
                  <a:gd name="T7" fmla="*/ 36 h 184"/>
                  <a:gd name="T8" fmla="*/ 68 w 350"/>
                  <a:gd name="T9" fmla="*/ 10 h 184"/>
                  <a:gd name="T10" fmla="*/ 74 w 350"/>
                  <a:gd name="T11" fmla="*/ 0 h 184"/>
                  <a:gd name="T12" fmla="*/ 232 w 350"/>
                  <a:gd name="T13" fmla="*/ 0 h 184"/>
                  <a:gd name="T14" fmla="*/ 242 w 350"/>
                  <a:gd name="T15" fmla="*/ 6 h 184"/>
                  <a:gd name="T16" fmla="*/ 34 w 350"/>
                  <a:gd name="T17" fmla="*/ 0 h 184"/>
                  <a:gd name="T18" fmla="*/ 6 w 350"/>
                  <a:gd name="T19" fmla="*/ 0 h 184"/>
                  <a:gd name="T20" fmla="*/ 0 w 350"/>
                  <a:gd name="T21" fmla="*/ 10 h 184"/>
                  <a:gd name="T22" fmla="*/ 0 w 350"/>
                  <a:gd name="T23" fmla="*/ 36 h 184"/>
                  <a:gd name="T24" fmla="*/ 10 w 350"/>
                  <a:gd name="T25" fmla="*/ 42 h 184"/>
                  <a:gd name="T26" fmla="*/ 38 w 350"/>
                  <a:gd name="T27" fmla="*/ 42 h 184"/>
                  <a:gd name="T28" fmla="*/ 44 w 350"/>
                  <a:gd name="T29" fmla="*/ 32 h 184"/>
                  <a:gd name="T30" fmla="*/ 42 w 350"/>
                  <a:gd name="T31" fmla="*/ 6 h 184"/>
                  <a:gd name="T32" fmla="*/ 34 w 350"/>
                  <a:gd name="T33" fmla="*/ 0 h 184"/>
                  <a:gd name="T34" fmla="*/ 174 w 350"/>
                  <a:gd name="T35" fmla="*/ 114 h 184"/>
                  <a:gd name="T36" fmla="*/ 78 w 350"/>
                  <a:gd name="T37" fmla="*/ 70 h 184"/>
                  <a:gd name="T38" fmla="*/ 70 w 350"/>
                  <a:gd name="T39" fmla="*/ 72 h 184"/>
                  <a:gd name="T40" fmla="*/ 68 w 350"/>
                  <a:gd name="T41" fmla="*/ 104 h 184"/>
                  <a:gd name="T42" fmla="*/ 70 w 350"/>
                  <a:gd name="T43" fmla="*/ 110 h 184"/>
                  <a:gd name="T44" fmla="*/ 78 w 350"/>
                  <a:gd name="T45" fmla="*/ 114 h 184"/>
                  <a:gd name="T46" fmla="*/ 10 w 350"/>
                  <a:gd name="T47" fmla="*/ 140 h 184"/>
                  <a:gd name="T48" fmla="*/ 0 w 350"/>
                  <a:gd name="T49" fmla="*/ 146 h 184"/>
                  <a:gd name="T50" fmla="*/ 0 w 350"/>
                  <a:gd name="T51" fmla="*/ 174 h 184"/>
                  <a:gd name="T52" fmla="*/ 6 w 350"/>
                  <a:gd name="T53" fmla="*/ 184 h 184"/>
                  <a:gd name="T54" fmla="*/ 34 w 350"/>
                  <a:gd name="T55" fmla="*/ 184 h 184"/>
                  <a:gd name="T56" fmla="*/ 42 w 350"/>
                  <a:gd name="T57" fmla="*/ 178 h 184"/>
                  <a:gd name="T58" fmla="*/ 44 w 350"/>
                  <a:gd name="T59" fmla="*/ 150 h 184"/>
                  <a:gd name="T60" fmla="*/ 38 w 350"/>
                  <a:gd name="T61" fmla="*/ 142 h 184"/>
                  <a:gd name="T62" fmla="*/ 188 w 350"/>
                  <a:gd name="T63" fmla="*/ 140 h 184"/>
                  <a:gd name="T64" fmla="*/ 74 w 350"/>
                  <a:gd name="T65" fmla="*/ 142 h 184"/>
                  <a:gd name="T66" fmla="*/ 68 w 350"/>
                  <a:gd name="T67" fmla="*/ 150 h 184"/>
                  <a:gd name="T68" fmla="*/ 68 w 350"/>
                  <a:gd name="T69" fmla="*/ 178 h 184"/>
                  <a:gd name="T70" fmla="*/ 78 w 350"/>
                  <a:gd name="T71" fmla="*/ 184 h 184"/>
                  <a:gd name="T72" fmla="*/ 34 w 350"/>
                  <a:gd name="T73" fmla="*/ 70 h 184"/>
                  <a:gd name="T74" fmla="*/ 6 w 350"/>
                  <a:gd name="T75" fmla="*/ 70 h 184"/>
                  <a:gd name="T76" fmla="*/ 0 w 350"/>
                  <a:gd name="T77" fmla="*/ 80 h 184"/>
                  <a:gd name="T78" fmla="*/ 0 w 350"/>
                  <a:gd name="T79" fmla="*/ 108 h 184"/>
                  <a:gd name="T80" fmla="*/ 10 w 350"/>
                  <a:gd name="T81" fmla="*/ 114 h 184"/>
                  <a:gd name="T82" fmla="*/ 38 w 350"/>
                  <a:gd name="T83" fmla="*/ 112 h 184"/>
                  <a:gd name="T84" fmla="*/ 44 w 350"/>
                  <a:gd name="T85" fmla="*/ 104 h 184"/>
                  <a:gd name="T86" fmla="*/ 42 w 350"/>
                  <a:gd name="T87" fmla="*/ 76 h 184"/>
                  <a:gd name="T88" fmla="*/ 34 w 350"/>
                  <a:gd name="T89" fmla="*/ 70 h 184"/>
                  <a:gd name="T90" fmla="*/ 312 w 350"/>
                  <a:gd name="T91" fmla="*/ 0 h 184"/>
                  <a:gd name="T92" fmla="*/ 184 w 350"/>
                  <a:gd name="T93" fmla="*/ 6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0" h="184">
                    <a:moveTo>
                      <a:pt x="242" y="10"/>
                    </a:moveTo>
                    <a:lnTo>
                      <a:pt x="242" y="32"/>
                    </a:lnTo>
                    <a:lnTo>
                      <a:pt x="242" y="32"/>
                    </a:lnTo>
                    <a:lnTo>
                      <a:pt x="242" y="36"/>
                    </a:lnTo>
                    <a:lnTo>
                      <a:pt x="240" y="40"/>
                    </a:lnTo>
                    <a:lnTo>
                      <a:pt x="236" y="42"/>
                    </a:lnTo>
                    <a:lnTo>
                      <a:pt x="232" y="42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4" y="42"/>
                    </a:lnTo>
                    <a:lnTo>
                      <a:pt x="70" y="40"/>
                    </a:lnTo>
                    <a:lnTo>
                      <a:pt x="68" y="36"/>
                    </a:lnTo>
                    <a:lnTo>
                      <a:pt x="68" y="32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68" y="6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40" y="2"/>
                    </a:lnTo>
                    <a:lnTo>
                      <a:pt x="242" y="6"/>
                    </a:lnTo>
                    <a:lnTo>
                      <a:pt x="242" y="10"/>
                    </a:lnTo>
                    <a:lnTo>
                      <a:pt x="242" y="10"/>
                    </a:lnTo>
                    <a:close/>
                    <a:moveTo>
                      <a:pt x="34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6" y="42"/>
                    </a:lnTo>
                    <a:lnTo>
                      <a:pt x="10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2" y="36"/>
                    </a:lnTo>
                    <a:lnTo>
                      <a:pt x="44" y="32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  <a:moveTo>
                      <a:pt x="78" y="114"/>
                    </a:moveTo>
                    <a:lnTo>
                      <a:pt x="174" y="114"/>
                    </a:lnTo>
                    <a:lnTo>
                      <a:pt x="156" y="80"/>
                    </a:lnTo>
                    <a:lnTo>
                      <a:pt x="150" y="70"/>
                    </a:lnTo>
                    <a:lnTo>
                      <a:pt x="78" y="70"/>
                    </a:lnTo>
                    <a:lnTo>
                      <a:pt x="78" y="70"/>
                    </a:lnTo>
                    <a:lnTo>
                      <a:pt x="74" y="70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80"/>
                    </a:lnTo>
                    <a:lnTo>
                      <a:pt x="68" y="104"/>
                    </a:lnTo>
                    <a:lnTo>
                      <a:pt x="68" y="104"/>
                    </a:lnTo>
                    <a:lnTo>
                      <a:pt x="68" y="108"/>
                    </a:lnTo>
                    <a:lnTo>
                      <a:pt x="70" y="110"/>
                    </a:lnTo>
                    <a:lnTo>
                      <a:pt x="74" y="112"/>
                    </a:lnTo>
                    <a:lnTo>
                      <a:pt x="78" y="114"/>
                    </a:lnTo>
                    <a:lnTo>
                      <a:pt x="78" y="114"/>
                    </a:lnTo>
                    <a:close/>
                    <a:moveTo>
                      <a:pt x="34" y="140"/>
                    </a:moveTo>
                    <a:lnTo>
                      <a:pt x="10" y="140"/>
                    </a:lnTo>
                    <a:lnTo>
                      <a:pt x="10" y="140"/>
                    </a:lnTo>
                    <a:lnTo>
                      <a:pt x="6" y="142"/>
                    </a:lnTo>
                    <a:lnTo>
                      <a:pt x="2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8"/>
                    </a:lnTo>
                    <a:lnTo>
                      <a:pt x="2" y="182"/>
                    </a:lnTo>
                    <a:lnTo>
                      <a:pt x="6" y="184"/>
                    </a:lnTo>
                    <a:lnTo>
                      <a:pt x="10" y="184"/>
                    </a:lnTo>
                    <a:lnTo>
                      <a:pt x="34" y="184"/>
                    </a:lnTo>
                    <a:lnTo>
                      <a:pt x="34" y="184"/>
                    </a:lnTo>
                    <a:lnTo>
                      <a:pt x="38" y="184"/>
                    </a:lnTo>
                    <a:lnTo>
                      <a:pt x="40" y="182"/>
                    </a:lnTo>
                    <a:lnTo>
                      <a:pt x="42" y="178"/>
                    </a:lnTo>
                    <a:lnTo>
                      <a:pt x="44" y="174"/>
                    </a:lnTo>
                    <a:lnTo>
                      <a:pt x="44" y="150"/>
                    </a:lnTo>
                    <a:lnTo>
                      <a:pt x="44" y="150"/>
                    </a:lnTo>
                    <a:lnTo>
                      <a:pt x="42" y="146"/>
                    </a:lnTo>
                    <a:lnTo>
                      <a:pt x="40" y="144"/>
                    </a:lnTo>
                    <a:lnTo>
                      <a:pt x="38" y="142"/>
                    </a:lnTo>
                    <a:lnTo>
                      <a:pt x="34" y="140"/>
                    </a:lnTo>
                    <a:lnTo>
                      <a:pt x="34" y="140"/>
                    </a:lnTo>
                    <a:close/>
                    <a:moveTo>
                      <a:pt x="188" y="140"/>
                    </a:moveTo>
                    <a:lnTo>
                      <a:pt x="78" y="140"/>
                    </a:lnTo>
                    <a:lnTo>
                      <a:pt x="78" y="140"/>
                    </a:lnTo>
                    <a:lnTo>
                      <a:pt x="74" y="142"/>
                    </a:lnTo>
                    <a:lnTo>
                      <a:pt x="70" y="144"/>
                    </a:lnTo>
                    <a:lnTo>
                      <a:pt x="68" y="146"/>
                    </a:lnTo>
                    <a:lnTo>
                      <a:pt x="68" y="150"/>
                    </a:lnTo>
                    <a:lnTo>
                      <a:pt x="68" y="174"/>
                    </a:lnTo>
                    <a:lnTo>
                      <a:pt x="68" y="174"/>
                    </a:lnTo>
                    <a:lnTo>
                      <a:pt x="68" y="178"/>
                    </a:lnTo>
                    <a:lnTo>
                      <a:pt x="70" y="182"/>
                    </a:lnTo>
                    <a:lnTo>
                      <a:pt x="74" y="184"/>
                    </a:lnTo>
                    <a:lnTo>
                      <a:pt x="78" y="184"/>
                    </a:lnTo>
                    <a:lnTo>
                      <a:pt x="212" y="184"/>
                    </a:lnTo>
                    <a:lnTo>
                      <a:pt x="188" y="140"/>
                    </a:lnTo>
                    <a:close/>
                    <a:moveTo>
                      <a:pt x="34" y="70"/>
                    </a:moveTo>
                    <a:lnTo>
                      <a:pt x="10" y="70"/>
                    </a:lnTo>
                    <a:lnTo>
                      <a:pt x="10" y="70"/>
                    </a:lnTo>
                    <a:lnTo>
                      <a:pt x="6" y="70"/>
                    </a:lnTo>
                    <a:lnTo>
                      <a:pt x="2" y="72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8"/>
                    </a:lnTo>
                    <a:lnTo>
                      <a:pt x="2" y="110"/>
                    </a:lnTo>
                    <a:lnTo>
                      <a:pt x="6" y="112"/>
                    </a:lnTo>
                    <a:lnTo>
                      <a:pt x="10" y="114"/>
                    </a:lnTo>
                    <a:lnTo>
                      <a:pt x="34" y="114"/>
                    </a:lnTo>
                    <a:lnTo>
                      <a:pt x="34" y="114"/>
                    </a:lnTo>
                    <a:lnTo>
                      <a:pt x="38" y="112"/>
                    </a:lnTo>
                    <a:lnTo>
                      <a:pt x="40" y="110"/>
                    </a:lnTo>
                    <a:lnTo>
                      <a:pt x="42" y="108"/>
                    </a:lnTo>
                    <a:lnTo>
                      <a:pt x="44" y="104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42" y="76"/>
                    </a:lnTo>
                    <a:lnTo>
                      <a:pt x="40" y="72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4" y="70"/>
                    </a:lnTo>
                    <a:close/>
                    <a:moveTo>
                      <a:pt x="350" y="0"/>
                    </a:moveTo>
                    <a:lnTo>
                      <a:pt x="312" y="0"/>
                    </a:lnTo>
                    <a:lnTo>
                      <a:pt x="248" y="116"/>
                    </a:lnTo>
                    <a:lnTo>
                      <a:pt x="220" y="66"/>
                    </a:lnTo>
                    <a:lnTo>
                      <a:pt x="184" y="66"/>
                    </a:lnTo>
                    <a:lnTo>
                      <a:pt x="248" y="184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291" name="TextBox 290"/>
            <p:cNvSpPr txBox="1"/>
            <p:nvPr/>
          </p:nvSpPr>
          <p:spPr>
            <a:xfrm>
              <a:off x="3702634" y="227577"/>
              <a:ext cx="2286000" cy="26066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noAutofit/>
            </a:bodyPr>
            <a:lstStyle/>
            <a:p>
              <a:pPr indent="-274320">
                <a:spcAft>
                  <a:spcPts val="900"/>
                </a:spcAft>
              </a:pPr>
              <a:r>
                <a:rPr lang="pt-PT" sz="1100" i="1" dirty="0" smtClean="0">
                  <a:solidFill>
                    <a:schemeClr val="accent1"/>
                  </a:solidFill>
                  <a:latin typeface="Georgia" pitchFamily="18" charset="0"/>
                </a:rPr>
                <a:t>Apresentação de resultados</a:t>
              </a:r>
              <a:endParaRPr lang="en-US" sz="1100" i="1" dirty="0" err="1" smtClean="0">
                <a:solidFill>
                  <a:schemeClr val="accent1"/>
                </a:solidFill>
                <a:latin typeface="Georgia" pitchFamily="18" charset="0"/>
              </a:endParaRPr>
            </a:p>
          </p:txBody>
        </p:sp>
      </p:grpSp>
      <p:sp>
        <p:nvSpPr>
          <p:cNvPr id="295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7237412" y="6477000"/>
            <a:ext cx="1527175" cy="152400"/>
          </a:xfrm>
        </p:spPr>
        <p:txBody>
          <a:bodyPr/>
          <a:lstStyle/>
          <a:p>
            <a:r>
              <a:rPr lang="pt-PT" dirty="0" smtClean="0"/>
              <a:t>29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21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6" name="Group 405"/>
          <p:cNvGrpSpPr/>
          <p:nvPr/>
        </p:nvGrpSpPr>
        <p:grpSpPr>
          <a:xfrm>
            <a:off x="530352" y="1808420"/>
            <a:ext cx="8080248" cy="4447119"/>
            <a:chOff x="530352" y="2143990"/>
            <a:chExt cx="8080248" cy="4447119"/>
          </a:xfrm>
        </p:grpSpPr>
        <p:grpSp>
          <p:nvGrpSpPr>
            <p:cNvPr id="407" name="Group 406"/>
            <p:cNvGrpSpPr/>
            <p:nvPr/>
          </p:nvGrpSpPr>
          <p:grpSpPr>
            <a:xfrm>
              <a:off x="530352" y="2143990"/>
              <a:ext cx="8080248" cy="4447119"/>
              <a:chOff x="530352" y="2143990"/>
              <a:chExt cx="8080248" cy="4447119"/>
            </a:xfrm>
          </p:grpSpPr>
          <p:grpSp>
            <p:nvGrpSpPr>
              <p:cNvPr id="409" name="Group 408"/>
              <p:cNvGrpSpPr/>
              <p:nvPr/>
            </p:nvGrpSpPr>
            <p:grpSpPr>
              <a:xfrm>
                <a:off x="530352" y="2143990"/>
                <a:ext cx="8080248" cy="4447119"/>
                <a:chOff x="530352" y="2143990"/>
                <a:chExt cx="8080248" cy="4447119"/>
              </a:xfrm>
            </p:grpSpPr>
            <p:grpSp>
              <p:nvGrpSpPr>
                <p:cNvPr id="411" name="Group 410"/>
                <p:cNvGrpSpPr/>
                <p:nvPr/>
              </p:nvGrpSpPr>
              <p:grpSpPr>
                <a:xfrm>
                  <a:off x="7162800" y="4585919"/>
                  <a:ext cx="1447800" cy="1447800"/>
                  <a:chOff x="5693072" y="3032119"/>
                  <a:chExt cx="612775" cy="612775"/>
                </a:xfrm>
              </p:grpSpPr>
              <p:sp>
                <p:nvSpPr>
                  <p:cNvPr id="433" name="Oval 432"/>
                  <p:cNvSpPr/>
                  <p:nvPr/>
                </p:nvSpPr>
                <p:spPr bwMode="ltGray">
                  <a:xfrm>
                    <a:off x="5693072" y="3032119"/>
                    <a:ext cx="612775" cy="612775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 err="1" smtClean="0">
                      <a:solidFill>
                        <a:schemeClr val="bg1"/>
                      </a:solidFill>
                      <a:latin typeface="Georgia" pitchFamily="18" charset="0"/>
                    </a:endParaRPr>
                  </a:p>
                </p:txBody>
              </p:sp>
              <p:sp>
                <p:nvSpPr>
                  <p:cNvPr id="434" name="Freeform 415"/>
                  <p:cNvSpPr>
                    <a:spLocks noEditPoints="1"/>
                  </p:cNvSpPr>
                  <p:nvPr/>
                </p:nvSpPr>
                <p:spPr bwMode="auto">
                  <a:xfrm>
                    <a:off x="5765157" y="3197906"/>
                    <a:ext cx="455612" cy="269875"/>
                  </a:xfrm>
                  <a:custGeom>
                    <a:avLst/>
                    <a:gdLst>
                      <a:gd name="T0" fmla="*/ 70 w 1433"/>
                      <a:gd name="T1" fmla="*/ 253 h 850"/>
                      <a:gd name="T2" fmla="*/ 209 w 1433"/>
                      <a:gd name="T3" fmla="*/ 255 h 850"/>
                      <a:gd name="T4" fmla="*/ 348 w 1433"/>
                      <a:gd name="T5" fmla="*/ 272 h 850"/>
                      <a:gd name="T6" fmla="*/ 485 w 1433"/>
                      <a:gd name="T7" fmla="*/ 302 h 850"/>
                      <a:gd name="T8" fmla="*/ 760 w 1433"/>
                      <a:gd name="T9" fmla="*/ 389 h 850"/>
                      <a:gd name="T10" fmla="*/ 1300 w 1433"/>
                      <a:gd name="T11" fmla="*/ 592 h 850"/>
                      <a:gd name="T12" fmla="*/ 1361 w 1433"/>
                      <a:gd name="T13" fmla="*/ 613 h 850"/>
                      <a:gd name="T14" fmla="*/ 1433 w 1433"/>
                      <a:gd name="T15" fmla="*/ 652 h 850"/>
                      <a:gd name="T16" fmla="*/ 1430 w 1433"/>
                      <a:gd name="T17" fmla="*/ 722 h 850"/>
                      <a:gd name="T18" fmla="*/ 1416 w 1433"/>
                      <a:gd name="T19" fmla="*/ 779 h 850"/>
                      <a:gd name="T20" fmla="*/ 1393 w 1433"/>
                      <a:gd name="T21" fmla="*/ 824 h 850"/>
                      <a:gd name="T22" fmla="*/ 1371 w 1433"/>
                      <a:gd name="T23" fmla="*/ 850 h 850"/>
                      <a:gd name="T24" fmla="*/ 132 w 1433"/>
                      <a:gd name="T25" fmla="*/ 817 h 850"/>
                      <a:gd name="T26" fmla="*/ 144 w 1433"/>
                      <a:gd name="T27" fmla="*/ 779 h 850"/>
                      <a:gd name="T28" fmla="*/ 168 w 1433"/>
                      <a:gd name="T29" fmla="*/ 748 h 850"/>
                      <a:gd name="T30" fmla="*/ 215 w 1433"/>
                      <a:gd name="T31" fmla="*/ 714 h 850"/>
                      <a:gd name="T32" fmla="*/ 168 w 1433"/>
                      <a:gd name="T33" fmla="*/ 660 h 850"/>
                      <a:gd name="T34" fmla="*/ 106 w 1433"/>
                      <a:gd name="T35" fmla="*/ 561 h 850"/>
                      <a:gd name="T36" fmla="*/ 52 w 1433"/>
                      <a:gd name="T37" fmla="*/ 439 h 850"/>
                      <a:gd name="T38" fmla="*/ 8 w 1433"/>
                      <a:gd name="T39" fmla="*/ 297 h 850"/>
                      <a:gd name="T40" fmla="*/ 253 w 1433"/>
                      <a:gd name="T41" fmla="*/ 23 h 850"/>
                      <a:gd name="T42" fmla="*/ 94 w 1433"/>
                      <a:gd name="T43" fmla="*/ 23 h 850"/>
                      <a:gd name="T44" fmla="*/ 253 w 1433"/>
                      <a:gd name="T45" fmla="*/ 108 h 850"/>
                      <a:gd name="T46" fmla="*/ 232 w 1433"/>
                      <a:gd name="T47" fmla="*/ 129 h 850"/>
                      <a:gd name="T48" fmla="*/ 232 w 1433"/>
                      <a:gd name="T49" fmla="*/ 237 h 850"/>
                      <a:gd name="T50" fmla="*/ 661 w 1433"/>
                      <a:gd name="T51" fmla="*/ 19 h 850"/>
                      <a:gd name="T52" fmla="*/ 983 w 1433"/>
                      <a:gd name="T53" fmla="*/ 192 h 850"/>
                      <a:gd name="T54" fmla="*/ 440 w 1433"/>
                      <a:gd name="T55" fmla="*/ 0 h 850"/>
                      <a:gd name="T56" fmla="*/ 440 w 1433"/>
                      <a:gd name="T57" fmla="*/ 108 h 850"/>
                      <a:gd name="T58" fmla="*/ 440 w 1433"/>
                      <a:gd name="T59" fmla="*/ 0 h 850"/>
                      <a:gd name="T60" fmla="*/ 440 w 1433"/>
                      <a:gd name="T61" fmla="*/ 150 h 850"/>
                      <a:gd name="T62" fmla="*/ 440 w 1433"/>
                      <a:gd name="T63" fmla="*/ 129 h 850"/>
                      <a:gd name="T64" fmla="*/ 795 w 1433"/>
                      <a:gd name="T65" fmla="*/ 246 h 850"/>
                      <a:gd name="T66" fmla="*/ 632 w 1433"/>
                      <a:gd name="T67" fmla="*/ 202 h 850"/>
                      <a:gd name="T68" fmla="*/ 632 w 1433"/>
                      <a:gd name="T69" fmla="*/ 202 h 850"/>
                      <a:gd name="T70" fmla="*/ 985 w 1433"/>
                      <a:gd name="T71" fmla="*/ 325 h 850"/>
                      <a:gd name="T72" fmla="*/ 822 w 1433"/>
                      <a:gd name="T73" fmla="*/ 281 h 850"/>
                      <a:gd name="T74" fmla="*/ 822 w 1433"/>
                      <a:gd name="T75" fmla="*/ 281 h 850"/>
                      <a:gd name="T76" fmla="*/ 1333 w 1433"/>
                      <a:gd name="T77" fmla="*/ 556 h 850"/>
                      <a:gd name="T78" fmla="*/ 1349 w 1433"/>
                      <a:gd name="T79" fmla="*/ 469 h 850"/>
                      <a:gd name="T80" fmla="*/ 1115 w 1433"/>
                      <a:gd name="T81" fmla="*/ 352 h 850"/>
                      <a:gd name="T82" fmla="*/ 1018 w 1433"/>
                      <a:gd name="T83" fmla="*/ 377 h 850"/>
                      <a:gd name="T84" fmla="*/ 1213 w 1433"/>
                      <a:gd name="T85" fmla="*/ 526 h 850"/>
                      <a:gd name="T86" fmla="*/ 1197 w 1433"/>
                      <a:gd name="T87" fmla="*/ 476 h 850"/>
                      <a:gd name="T88" fmla="*/ 1049 w 1433"/>
                      <a:gd name="T89" fmla="*/ 419 h 850"/>
                      <a:gd name="T90" fmla="*/ 1085 w 1433"/>
                      <a:gd name="T91" fmla="*/ 419 h 850"/>
                      <a:gd name="T92" fmla="*/ 1142 w 1433"/>
                      <a:gd name="T93" fmla="*/ 438 h 850"/>
                      <a:gd name="T94" fmla="*/ 1161 w 1433"/>
                      <a:gd name="T95" fmla="*/ 419 h 850"/>
                      <a:gd name="T96" fmla="*/ 1197 w 1433"/>
                      <a:gd name="T97" fmla="*/ 419 h 850"/>
                      <a:gd name="T98" fmla="*/ 307 w 1433"/>
                      <a:gd name="T99" fmla="*/ 412 h 850"/>
                      <a:gd name="T100" fmla="*/ 277 w 1433"/>
                      <a:gd name="T101" fmla="*/ 442 h 850"/>
                      <a:gd name="T102" fmla="*/ 274 w 1433"/>
                      <a:gd name="T103" fmla="*/ 476 h 850"/>
                      <a:gd name="T104" fmla="*/ 298 w 1433"/>
                      <a:gd name="T105" fmla="*/ 513 h 850"/>
                      <a:gd name="T106" fmla="*/ 330 w 1433"/>
                      <a:gd name="T107" fmla="*/ 522 h 850"/>
                      <a:gd name="T108" fmla="*/ 370 w 1433"/>
                      <a:gd name="T109" fmla="*/ 505 h 850"/>
                      <a:gd name="T110" fmla="*/ 388 w 1433"/>
                      <a:gd name="T111" fmla="*/ 465 h 850"/>
                      <a:gd name="T112" fmla="*/ 378 w 1433"/>
                      <a:gd name="T113" fmla="*/ 432 h 850"/>
                      <a:gd name="T114" fmla="*/ 341 w 1433"/>
                      <a:gd name="T115" fmla="*/ 408 h 8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433" h="850">
                        <a:moveTo>
                          <a:pt x="0" y="259"/>
                        </a:moveTo>
                        <a:lnTo>
                          <a:pt x="0" y="259"/>
                        </a:lnTo>
                        <a:lnTo>
                          <a:pt x="35" y="256"/>
                        </a:lnTo>
                        <a:lnTo>
                          <a:pt x="70" y="253"/>
                        </a:lnTo>
                        <a:lnTo>
                          <a:pt x="105" y="252"/>
                        </a:lnTo>
                        <a:lnTo>
                          <a:pt x="139" y="252"/>
                        </a:lnTo>
                        <a:lnTo>
                          <a:pt x="174" y="253"/>
                        </a:lnTo>
                        <a:lnTo>
                          <a:pt x="209" y="255"/>
                        </a:lnTo>
                        <a:lnTo>
                          <a:pt x="244" y="258"/>
                        </a:lnTo>
                        <a:lnTo>
                          <a:pt x="278" y="262"/>
                        </a:lnTo>
                        <a:lnTo>
                          <a:pt x="313" y="266"/>
                        </a:lnTo>
                        <a:lnTo>
                          <a:pt x="348" y="272"/>
                        </a:lnTo>
                        <a:lnTo>
                          <a:pt x="382" y="278"/>
                        </a:lnTo>
                        <a:lnTo>
                          <a:pt x="417" y="286"/>
                        </a:lnTo>
                        <a:lnTo>
                          <a:pt x="451" y="294"/>
                        </a:lnTo>
                        <a:lnTo>
                          <a:pt x="485" y="302"/>
                        </a:lnTo>
                        <a:lnTo>
                          <a:pt x="554" y="321"/>
                        </a:lnTo>
                        <a:lnTo>
                          <a:pt x="623" y="341"/>
                        </a:lnTo>
                        <a:lnTo>
                          <a:pt x="691" y="364"/>
                        </a:lnTo>
                        <a:lnTo>
                          <a:pt x="760" y="389"/>
                        </a:lnTo>
                        <a:lnTo>
                          <a:pt x="827" y="414"/>
                        </a:lnTo>
                        <a:lnTo>
                          <a:pt x="963" y="467"/>
                        </a:lnTo>
                        <a:lnTo>
                          <a:pt x="1099" y="520"/>
                        </a:lnTo>
                        <a:lnTo>
                          <a:pt x="1300" y="592"/>
                        </a:lnTo>
                        <a:lnTo>
                          <a:pt x="1300" y="592"/>
                        </a:lnTo>
                        <a:lnTo>
                          <a:pt x="1314" y="597"/>
                        </a:lnTo>
                        <a:lnTo>
                          <a:pt x="1329" y="603"/>
                        </a:lnTo>
                        <a:lnTo>
                          <a:pt x="1361" y="613"/>
                        </a:lnTo>
                        <a:lnTo>
                          <a:pt x="1397" y="623"/>
                        </a:lnTo>
                        <a:lnTo>
                          <a:pt x="1432" y="632"/>
                        </a:lnTo>
                        <a:lnTo>
                          <a:pt x="1432" y="632"/>
                        </a:lnTo>
                        <a:lnTo>
                          <a:pt x="1433" y="652"/>
                        </a:lnTo>
                        <a:lnTo>
                          <a:pt x="1433" y="671"/>
                        </a:lnTo>
                        <a:lnTo>
                          <a:pt x="1433" y="689"/>
                        </a:lnTo>
                        <a:lnTo>
                          <a:pt x="1432" y="706"/>
                        </a:lnTo>
                        <a:lnTo>
                          <a:pt x="1430" y="722"/>
                        </a:lnTo>
                        <a:lnTo>
                          <a:pt x="1427" y="738"/>
                        </a:lnTo>
                        <a:lnTo>
                          <a:pt x="1424" y="752"/>
                        </a:lnTo>
                        <a:lnTo>
                          <a:pt x="1420" y="766"/>
                        </a:lnTo>
                        <a:lnTo>
                          <a:pt x="1416" y="779"/>
                        </a:lnTo>
                        <a:lnTo>
                          <a:pt x="1410" y="792"/>
                        </a:lnTo>
                        <a:lnTo>
                          <a:pt x="1405" y="803"/>
                        </a:lnTo>
                        <a:lnTo>
                          <a:pt x="1399" y="814"/>
                        </a:lnTo>
                        <a:lnTo>
                          <a:pt x="1393" y="824"/>
                        </a:lnTo>
                        <a:lnTo>
                          <a:pt x="1385" y="834"/>
                        </a:lnTo>
                        <a:lnTo>
                          <a:pt x="1379" y="842"/>
                        </a:lnTo>
                        <a:lnTo>
                          <a:pt x="1371" y="850"/>
                        </a:lnTo>
                        <a:lnTo>
                          <a:pt x="1371" y="850"/>
                        </a:lnTo>
                        <a:lnTo>
                          <a:pt x="129" y="850"/>
                        </a:lnTo>
                        <a:lnTo>
                          <a:pt x="129" y="850"/>
                        </a:lnTo>
                        <a:lnTo>
                          <a:pt x="131" y="827"/>
                        </a:lnTo>
                        <a:lnTo>
                          <a:pt x="132" y="817"/>
                        </a:lnTo>
                        <a:lnTo>
                          <a:pt x="134" y="806"/>
                        </a:lnTo>
                        <a:lnTo>
                          <a:pt x="137" y="798"/>
                        </a:lnTo>
                        <a:lnTo>
                          <a:pt x="141" y="788"/>
                        </a:lnTo>
                        <a:lnTo>
                          <a:pt x="144" y="779"/>
                        </a:lnTo>
                        <a:lnTo>
                          <a:pt x="149" y="771"/>
                        </a:lnTo>
                        <a:lnTo>
                          <a:pt x="155" y="763"/>
                        </a:lnTo>
                        <a:lnTo>
                          <a:pt x="161" y="754"/>
                        </a:lnTo>
                        <a:lnTo>
                          <a:pt x="168" y="748"/>
                        </a:lnTo>
                        <a:lnTo>
                          <a:pt x="175" y="740"/>
                        </a:lnTo>
                        <a:lnTo>
                          <a:pt x="184" y="734"/>
                        </a:lnTo>
                        <a:lnTo>
                          <a:pt x="194" y="726"/>
                        </a:lnTo>
                        <a:lnTo>
                          <a:pt x="215" y="714"/>
                        </a:lnTo>
                        <a:lnTo>
                          <a:pt x="215" y="714"/>
                        </a:lnTo>
                        <a:lnTo>
                          <a:pt x="199" y="698"/>
                        </a:lnTo>
                        <a:lnTo>
                          <a:pt x="183" y="680"/>
                        </a:lnTo>
                        <a:lnTo>
                          <a:pt x="168" y="660"/>
                        </a:lnTo>
                        <a:lnTo>
                          <a:pt x="151" y="638"/>
                        </a:lnTo>
                        <a:lnTo>
                          <a:pt x="136" y="614"/>
                        </a:lnTo>
                        <a:lnTo>
                          <a:pt x="121" y="588"/>
                        </a:lnTo>
                        <a:lnTo>
                          <a:pt x="106" y="561"/>
                        </a:lnTo>
                        <a:lnTo>
                          <a:pt x="92" y="533"/>
                        </a:lnTo>
                        <a:lnTo>
                          <a:pt x="78" y="503"/>
                        </a:lnTo>
                        <a:lnTo>
                          <a:pt x="65" y="471"/>
                        </a:lnTo>
                        <a:lnTo>
                          <a:pt x="52" y="439"/>
                        </a:lnTo>
                        <a:lnTo>
                          <a:pt x="40" y="404"/>
                        </a:lnTo>
                        <a:lnTo>
                          <a:pt x="29" y="369"/>
                        </a:lnTo>
                        <a:lnTo>
                          <a:pt x="18" y="334"/>
                        </a:lnTo>
                        <a:lnTo>
                          <a:pt x="8" y="297"/>
                        </a:lnTo>
                        <a:lnTo>
                          <a:pt x="0" y="259"/>
                        </a:lnTo>
                        <a:lnTo>
                          <a:pt x="0" y="259"/>
                        </a:lnTo>
                        <a:close/>
                        <a:moveTo>
                          <a:pt x="253" y="108"/>
                        </a:moveTo>
                        <a:lnTo>
                          <a:pt x="253" y="23"/>
                        </a:lnTo>
                        <a:lnTo>
                          <a:pt x="253" y="1"/>
                        </a:lnTo>
                        <a:lnTo>
                          <a:pt x="232" y="1"/>
                        </a:lnTo>
                        <a:lnTo>
                          <a:pt x="94" y="1"/>
                        </a:lnTo>
                        <a:lnTo>
                          <a:pt x="94" y="23"/>
                        </a:lnTo>
                        <a:lnTo>
                          <a:pt x="232" y="23"/>
                        </a:lnTo>
                        <a:lnTo>
                          <a:pt x="232" y="108"/>
                        </a:lnTo>
                        <a:lnTo>
                          <a:pt x="253" y="108"/>
                        </a:lnTo>
                        <a:lnTo>
                          <a:pt x="253" y="108"/>
                        </a:lnTo>
                        <a:close/>
                        <a:moveTo>
                          <a:pt x="253" y="237"/>
                        </a:moveTo>
                        <a:lnTo>
                          <a:pt x="253" y="150"/>
                        </a:lnTo>
                        <a:lnTo>
                          <a:pt x="253" y="129"/>
                        </a:lnTo>
                        <a:lnTo>
                          <a:pt x="232" y="129"/>
                        </a:lnTo>
                        <a:lnTo>
                          <a:pt x="94" y="129"/>
                        </a:lnTo>
                        <a:lnTo>
                          <a:pt x="94" y="150"/>
                        </a:lnTo>
                        <a:lnTo>
                          <a:pt x="232" y="150"/>
                        </a:lnTo>
                        <a:lnTo>
                          <a:pt x="232" y="237"/>
                        </a:lnTo>
                        <a:lnTo>
                          <a:pt x="253" y="237"/>
                        </a:lnTo>
                        <a:lnTo>
                          <a:pt x="253" y="237"/>
                        </a:lnTo>
                        <a:close/>
                        <a:moveTo>
                          <a:pt x="819" y="19"/>
                        </a:moveTo>
                        <a:lnTo>
                          <a:pt x="661" y="19"/>
                        </a:lnTo>
                        <a:lnTo>
                          <a:pt x="661" y="41"/>
                        </a:lnTo>
                        <a:lnTo>
                          <a:pt x="819" y="41"/>
                        </a:lnTo>
                        <a:lnTo>
                          <a:pt x="819" y="128"/>
                        </a:lnTo>
                        <a:lnTo>
                          <a:pt x="983" y="192"/>
                        </a:lnTo>
                        <a:lnTo>
                          <a:pt x="983" y="84"/>
                        </a:lnTo>
                        <a:lnTo>
                          <a:pt x="819" y="19"/>
                        </a:lnTo>
                        <a:lnTo>
                          <a:pt x="819" y="19"/>
                        </a:lnTo>
                        <a:close/>
                        <a:moveTo>
                          <a:pt x="440" y="0"/>
                        </a:moveTo>
                        <a:lnTo>
                          <a:pt x="281" y="0"/>
                        </a:lnTo>
                        <a:lnTo>
                          <a:pt x="281" y="21"/>
                        </a:lnTo>
                        <a:lnTo>
                          <a:pt x="440" y="21"/>
                        </a:lnTo>
                        <a:lnTo>
                          <a:pt x="440" y="108"/>
                        </a:lnTo>
                        <a:lnTo>
                          <a:pt x="602" y="173"/>
                        </a:lnTo>
                        <a:lnTo>
                          <a:pt x="602" y="65"/>
                        </a:lnTo>
                        <a:lnTo>
                          <a:pt x="440" y="0"/>
                        </a:lnTo>
                        <a:lnTo>
                          <a:pt x="440" y="0"/>
                        </a:lnTo>
                        <a:close/>
                        <a:moveTo>
                          <a:pt x="440" y="129"/>
                        </a:moveTo>
                        <a:lnTo>
                          <a:pt x="281" y="129"/>
                        </a:lnTo>
                        <a:lnTo>
                          <a:pt x="281" y="150"/>
                        </a:lnTo>
                        <a:lnTo>
                          <a:pt x="440" y="150"/>
                        </a:lnTo>
                        <a:lnTo>
                          <a:pt x="440" y="237"/>
                        </a:lnTo>
                        <a:lnTo>
                          <a:pt x="602" y="302"/>
                        </a:lnTo>
                        <a:lnTo>
                          <a:pt x="602" y="194"/>
                        </a:lnTo>
                        <a:lnTo>
                          <a:pt x="440" y="129"/>
                        </a:lnTo>
                        <a:lnTo>
                          <a:pt x="440" y="129"/>
                        </a:lnTo>
                        <a:close/>
                        <a:moveTo>
                          <a:pt x="632" y="73"/>
                        </a:moveTo>
                        <a:lnTo>
                          <a:pt x="632" y="181"/>
                        </a:lnTo>
                        <a:lnTo>
                          <a:pt x="795" y="246"/>
                        </a:lnTo>
                        <a:lnTo>
                          <a:pt x="795" y="137"/>
                        </a:lnTo>
                        <a:lnTo>
                          <a:pt x="632" y="73"/>
                        </a:lnTo>
                        <a:lnTo>
                          <a:pt x="632" y="73"/>
                        </a:lnTo>
                        <a:close/>
                        <a:moveTo>
                          <a:pt x="632" y="202"/>
                        </a:moveTo>
                        <a:lnTo>
                          <a:pt x="632" y="310"/>
                        </a:lnTo>
                        <a:lnTo>
                          <a:pt x="795" y="375"/>
                        </a:lnTo>
                        <a:lnTo>
                          <a:pt x="795" y="268"/>
                        </a:lnTo>
                        <a:lnTo>
                          <a:pt x="632" y="202"/>
                        </a:lnTo>
                        <a:lnTo>
                          <a:pt x="632" y="202"/>
                        </a:lnTo>
                        <a:close/>
                        <a:moveTo>
                          <a:pt x="822" y="152"/>
                        </a:moveTo>
                        <a:lnTo>
                          <a:pt x="822" y="260"/>
                        </a:lnTo>
                        <a:lnTo>
                          <a:pt x="985" y="325"/>
                        </a:lnTo>
                        <a:lnTo>
                          <a:pt x="985" y="217"/>
                        </a:lnTo>
                        <a:lnTo>
                          <a:pt x="822" y="152"/>
                        </a:lnTo>
                        <a:lnTo>
                          <a:pt x="822" y="152"/>
                        </a:lnTo>
                        <a:close/>
                        <a:moveTo>
                          <a:pt x="822" y="281"/>
                        </a:moveTo>
                        <a:lnTo>
                          <a:pt x="822" y="389"/>
                        </a:lnTo>
                        <a:lnTo>
                          <a:pt x="985" y="454"/>
                        </a:lnTo>
                        <a:lnTo>
                          <a:pt x="985" y="346"/>
                        </a:lnTo>
                        <a:lnTo>
                          <a:pt x="822" y="281"/>
                        </a:lnTo>
                        <a:lnTo>
                          <a:pt x="822" y="281"/>
                        </a:lnTo>
                        <a:close/>
                        <a:moveTo>
                          <a:pt x="1213" y="526"/>
                        </a:moveTo>
                        <a:lnTo>
                          <a:pt x="1333" y="569"/>
                        </a:lnTo>
                        <a:lnTo>
                          <a:pt x="1333" y="556"/>
                        </a:lnTo>
                        <a:lnTo>
                          <a:pt x="1380" y="557"/>
                        </a:lnTo>
                        <a:lnTo>
                          <a:pt x="1380" y="523"/>
                        </a:lnTo>
                        <a:lnTo>
                          <a:pt x="1349" y="503"/>
                        </a:lnTo>
                        <a:lnTo>
                          <a:pt x="1349" y="469"/>
                        </a:lnTo>
                        <a:lnTo>
                          <a:pt x="1213" y="377"/>
                        </a:lnTo>
                        <a:lnTo>
                          <a:pt x="1161" y="377"/>
                        </a:lnTo>
                        <a:lnTo>
                          <a:pt x="1161" y="352"/>
                        </a:lnTo>
                        <a:lnTo>
                          <a:pt x="1115" y="352"/>
                        </a:lnTo>
                        <a:lnTo>
                          <a:pt x="1115" y="321"/>
                        </a:lnTo>
                        <a:lnTo>
                          <a:pt x="1072" y="321"/>
                        </a:lnTo>
                        <a:lnTo>
                          <a:pt x="1072" y="377"/>
                        </a:lnTo>
                        <a:lnTo>
                          <a:pt x="1018" y="377"/>
                        </a:lnTo>
                        <a:lnTo>
                          <a:pt x="1018" y="404"/>
                        </a:lnTo>
                        <a:lnTo>
                          <a:pt x="1213" y="404"/>
                        </a:lnTo>
                        <a:lnTo>
                          <a:pt x="1213" y="526"/>
                        </a:lnTo>
                        <a:lnTo>
                          <a:pt x="1213" y="526"/>
                        </a:lnTo>
                        <a:close/>
                        <a:moveTo>
                          <a:pt x="1197" y="456"/>
                        </a:moveTo>
                        <a:lnTo>
                          <a:pt x="1161" y="456"/>
                        </a:lnTo>
                        <a:lnTo>
                          <a:pt x="1161" y="476"/>
                        </a:lnTo>
                        <a:lnTo>
                          <a:pt x="1197" y="476"/>
                        </a:lnTo>
                        <a:lnTo>
                          <a:pt x="1197" y="456"/>
                        </a:lnTo>
                        <a:lnTo>
                          <a:pt x="1197" y="456"/>
                        </a:lnTo>
                        <a:close/>
                        <a:moveTo>
                          <a:pt x="1085" y="419"/>
                        </a:moveTo>
                        <a:lnTo>
                          <a:pt x="1049" y="419"/>
                        </a:lnTo>
                        <a:lnTo>
                          <a:pt x="1049" y="438"/>
                        </a:lnTo>
                        <a:lnTo>
                          <a:pt x="1085" y="438"/>
                        </a:lnTo>
                        <a:lnTo>
                          <a:pt x="1085" y="419"/>
                        </a:lnTo>
                        <a:lnTo>
                          <a:pt x="1085" y="419"/>
                        </a:lnTo>
                        <a:close/>
                        <a:moveTo>
                          <a:pt x="1142" y="419"/>
                        </a:moveTo>
                        <a:lnTo>
                          <a:pt x="1105" y="419"/>
                        </a:lnTo>
                        <a:lnTo>
                          <a:pt x="1105" y="438"/>
                        </a:lnTo>
                        <a:lnTo>
                          <a:pt x="1142" y="438"/>
                        </a:lnTo>
                        <a:lnTo>
                          <a:pt x="1142" y="419"/>
                        </a:lnTo>
                        <a:lnTo>
                          <a:pt x="1142" y="419"/>
                        </a:lnTo>
                        <a:close/>
                        <a:moveTo>
                          <a:pt x="1197" y="419"/>
                        </a:moveTo>
                        <a:lnTo>
                          <a:pt x="1161" y="419"/>
                        </a:lnTo>
                        <a:lnTo>
                          <a:pt x="1161" y="438"/>
                        </a:lnTo>
                        <a:lnTo>
                          <a:pt x="1197" y="438"/>
                        </a:lnTo>
                        <a:lnTo>
                          <a:pt x="1197" y="419"/>
                        </a:lnTo>
                        <a:lnTo>
                          <a:pt x="1197" y="419"/>
                        </a:lnTo>
                        <a:close/>
                        <a:moveTo>
                          <a:pt x="330" y="407"/>
                        </a:moveTo>
                        <a:lnTo>
                          <a:pt x="330" y="407"/>
                        </a:lnTo>
                        <a:lnTo>
                          <a:pt x="318" y="408"/>
                        </a:lnTo>
                        <a:lnTo>
                          <a:pt x="307" y="412"/>
                        </a:lnTo>
                        <a:lnTo>
                          <a:pt x="298" y="417"/>
                        </a:lnTo>
                        <a:lnTo>
                          <a:pt x="289" y="424"/>
                        </a:lnTo>
                        <a:lnTo>
                          <a:pt x="283" y="432"/>
                        </a:lnTo>
                        <a:lnTo>
                          <a:pt x="277" y="442"/>
                        </a:lnTo>
                        <a:lnTo>
                          <a:pt x="274" y="453"/>
                        </a:lnTo>
                        <a:lnTo>
                          <a:pt x="272" y="465"/>
                        </a:lnTo>
                        <a:lnTo>
                          <a:pt x="272" y="465"/>
                        </a:lnTo>
                        <a:lnTo>
                          <a:pt x="274" y="476"/>
                        </a:lnTo>
                        <a:lnTo>
                          <a:pt x="277" y="487"/>
                        </a:lnTo>
                        <a:lnTo>
                          <a:pt x="283" y="496"/>
                        </a:lnTo>
                        <a:lnTo>
                          <a:pt x="289" y="505"/>
                        </a:lnTo>
                        <a:lnTo>
                          <a:pt x="298" y="513"/>
                        </a:lnTo>
                        <a:lnTo>
                          <a:pt x="307" y="518"/>
                        </a:lnTo>
                        <a:lnTo>
                          <a:pt x="318" y="521"/>
                        </a:lnTo>
                        <a:lnTo>
                          <a:pt x="330" y="522"/>
                        </a:lnTo>
                        <a:lnTo>
                          <a:pt x="330" y="522"/>
                        </a:lnTo>
                        <a:lnTo>
                          <a:pt x="341" y="521"/>
                        </a:lnTo>
                        <a:lnTo>
                          <a:pt x="352" y="518"/>
                        </a:lnTo>
                        <a:lnTo>
                          <a:pt x="362" y="513"/>
                        </a:lnTo>
                        <a:lnTo>
                          <a:pt x="370" y="505"/>
                        </a:lnTo>
                        <a:lnTo>
                          <a:pt x="378" y="496"/>
                        </a:lnTo>
                        <a:lnTo>
                          <a:pt x="383" y="487"/>
                        </a:lnTo>
                        <a:lnTo>
                          <a:pt x="387" y="476"/>
                        </a:lnTo>
                        <a:lnTo>
                          <a:pt x="388" y="465"/>
                        </a:lnTo>
                        <a:lnTo>
                          <a:pt x="388" y="465"/>
                        </a:lnTo>
                        <a:lnTo>
                          <a:pt x="387" y="453"/>
                        </a:lnTo>
                        <a:lnTo>
                          <a:pt x="383" y="442"/>
                        </a:lnTo>
                        <a:lnTo>
                          <a:pt x="378" y="432"/>
                        </a:lnTo>
                        <a:lnTo>
                          <a:pt x="370" y="424"/>
                        </a:lnTo>
                        <a:lnTo>
                          <a:pt x="362" y="417"/>
                        </a:lnTo>
                        <a:lnTo>
                          <a:pt x="352" y="412"/>
                        </a:lnTo>
                        <a:lnTo>
                          <a:pt x="341" y="408"/>
                        </a:lnTo>
                        <a:lnTo>
                          <a:pt x="330" y="407"/>
                        </a:lnTo>
                        <a:lnTo>
                          <a:pt x="330" y="4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412" name="Group 411"/>
                <p:cNvGrpSpPr/>
                <p:nvPr/>
              </p:nvGrpSpPr>
              <p:grpSpPr>
                <a:xfrm>
                  <a:off x="1371600" y="2174966"/>
                  <a:ext cx="1032757" cy="1032757"/>
                  <a:chOff x="2049085" y="4582498"/>
                  <a:chExt cx="612000" cy="612000"/>
                </a:xfrm>
              </p:grpSpPr>
              <p:sp>
                <p:nvSpPr>
                  <p:cNvPr id="431" name="Oval 430"/>
                  <p:cNvSpPr/>
                  <p:nvPr/>
                </p:nvSpPr>
                <p:spPr bwMode="ltGray">
                  <a:xfrm>
                    <a:off x="2049085" y="4582498"/>
                    <a:ext cx="612000" cy="612000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 err="1" smtClean="0">
                      <a:solidFill>
                        <a:schemeClr val="bg1"/>
                      </a:solidFill>
                      <a:latin typeface="Georgia" pitchFamily="18" charset="0"/>
                    </a:endParaRPr>
                  </a:p>
                </p:txBody>
              </p:sp>
              <p:sp>
                <p:nvSpPr>
                  <p:cNvPr id="432" name="Freeform 89"/>
                  <p:cNvSpPr>
                    <a:spLocks noEditPoints="1"/>
                  </p:cNvSpPr>
                  <p:nvPr/>
                </p:nvSpPr>
                <p:spPr bwMode="auto">
                  <a:xfrm>
                    <a:off x="2154607" y="4662359"/>
                    <a:ext cx="409575" cy="407987"/>
                  </a:xfrm>
                  <a:custGeom>
                    <a:avLst/>
                    <a:gdLst>
                      <a:gd name="T0" fmla="*/ 244 w 774"/>
                      <a:gd name="T1" fmla="*/ 625 h 771"/>
                      <a:gd name="T2" fmla="*/ 600 w 774"/>
                      <a:gd name="T3" fmla="*/ 705 h 771"/>
                      <a:gd name="T4" fmla="*/ 647 w 774"/>
                      <a:gd name="T5" fmla="*/ 691 h 771"/>
                      <a:gd name="T6" fmla="*/ 46 w 774"/>
                      <a:gd name="T7" fmla="*/ 771 h 771"/>
                      <a:gd name="T8" fmla="*/ 620 w 774"/>
                      <a:gd name="T9" fmla="*/ 538 h 771"/>
                      <a:gd name="T10" fmla="*/ 624 w 774"/>
                      <a:gd name="T11" fmla="*/ 560 h 771"/>
                      <a:gd name="T12" fmla="*/ 644 w 774"/>
                      <a:gd name="T13" fmla="*/ 547 h 771"/>
                      <a:gd name="T14" fmla="*/ 630 w 774"/>
                      <a:gd name="T15" fmla="*/ 533 h 771"/>
                      <a:gd name="T16" fmla="*/ 664 w 774"/>
                      <a:gd name="T17" fmla="*/ 536 h 771"/>
                      <a:gd name="T18" fmla="*/ 638 w 774"/>
                      <a:gd name="T19" fmla="*/ 513 h 771"/>
                      <a:gd name="T20" fmla="*/ 617 w 774"/>
                      <a:gd name="T21" fmla="*/ 514 h 771"/>
                      <a:gd name="T22" fmla="*/ 595 w 774"/>
                      <a:gd name="T23" fmla="*/ 537 h 771"/>
                      <a:gd name="T24" fmla="*/ 589 w 774"/>
                      <a:gd name="T25" fmla="*/ 565 h 771"/>
                      <a:gd name="T26" fmla="*/ 614 w 774"/>
                      <a:gd name="T27" fmla="*/ 580 h 771"/>
                      <a:gd name="T28" fmla="*/ 644 w 774"/>
                      <a:gd name="T29" fmla="*/ 581 h 771"/>
                      <a:gd name="T30" fmla="*/ 774 w 774"/>
                      <a:gd name="T31" fmla="*/ 615 h 771"/>
                      <a:gd name="T32" fmla="*/ 292 w 774"/>
                      <a:gd name="T33" fmla="*/ 302 h 771"/>
                      <a:gd name="T34" fmla="*/ 310 w 774"/>
                      <a:gd name="T35" fmla="*/ 329 h 771"/>
                      <a:gd name="T36" fmla="*/ 297 w 774"/>
                      <a:gd name="T37" fmla="*/ 354 h 771"/>
                      <a:gd name="T38" fmla="*/ 269 w 774"/>
                      <a:gd name="T39" fmla="*/ 358 h 771"/>
                      <a:gd name="T40" fmla="*/ 251 w 774"/>
                      <a:gd name="T41" fmla="*/ 329 h 771"/>
                      <a:gd name="T42" fmla="*/ 264 w 774"/>
                      <a:gd name="T43" fmla="*/ 305 h 771"/>
                      <a:gd name="T44" fmla="*/ 354 w 774"/>
                      <a:gd name="T45" fmla="*/ 340 h 771"/>
                      <a:gd name="T46" fmla="*/ 339 w 774"/>
                      <a:gd name="T47" fmla="*/ 283 h 771"/>
                      <a:gd name="T48" fmla="*/ 355 w 774"/>
                      <a:gd name="T49" fmla="*/ 204 h 771"/>
                      <a:gd name="T50" fmla="*/ 233 w 774"/>
                      <a:gd name="T51" fmla="*/ 271 h 771"/>
                      <a:gd name="T52" fmla="*/ 205 w 774"/>
                      <a:gd name="T53" fmla="*/ 329 h 771"/>
                      <a:gd name="T54" fmla="*/ 0 w 774"/>
                      <a:gd name="T55" fmla="*/ 499 h 771"/>
                      <a:gd name="T56" fmla="*/ 269 w 774"/>
                      <a:gd name="T57" fmla="*/ 403 h 771"/>
                      <a:gd name="T58" fmla="*/ 310 w 774"/>
                      <a:gd name="T59" fmla="*/ 399 h 771"/>
                      <a:gd name="T60" fmla="*/ 351 w 774"/>
                      <a:gd name="T61" fmla="*/ 457 h 771"/>
                      <a:gd name="T62" fmla="*/ 691 w 774"/>
                      <a:gd name="T63" fmla="*/ 478 h 771"/>
                      <a:gd name="T64" fmla="*/ 717 w 774"/>
                      <a:gd name="T65" fmla="*/ 509 h 771"/>
                      <a:gd name="T66" fmla="*/ 729 w 774"/>
                      <a:gd name="T67" fmla="*/ 567 h 771"/>
                      <a:gd name="T68" fmla="*/ 736 w 774"/>
                      <a:gd name="T69" fmla="*/ 535 h 771"/>
                      <a:gd name="T70" fmla="*/ 723 w 774"/>
                      <a:gd name="T71" fmla="*/ 498 h 771"/>
                      <a:gd name="T72" fmla="*/ 691 w 774"/>
                      <a:gd name="T73" fmla="*/ 478 h 771"/>
                      <a:gd name="T74" fmla="*/ 705 w 774"/>
                      <a:gd name="T75" fmla="*/ 462 h 771"/>
                      <a:gd name="T76" fmla="*/ 746 w 774"/>
                      <a:gd name="T77" fmla="*/ 505 h 771"/>
                      <a:gd name="T78" fmla="*/ 752 w 774"/>
                      <a:gd name="T79" fmla="*/ 565 h 771"/>
                      <a:gd name="T80" fmla="*/ 762 w 774"/>
                      <a:gd name="T81" fmla="*/ 545 h 771"/>
                      <a:gd name="T82" fmla="*/ 754 w 774"/>
                      <a:gd name="T83" fmla="*/ 471 h 771"/>
                      <a:gd name="T84" fmla="*/ 689 w 774"/>
                      <a:gd name="T85" fmla="*/ 421 h 771"/>
                      <a:gd name="T86" fmla="*/ 426 w 774"/>
                      <a:gd name="T87" fmla="*/ 204 h 771"/>
                      <a:gd name="T88" fmla="*/ 474 w 774"/>
                      <a:gd name="T89" fmla="*/ 258 h 771"/>
                      <a:gd name="T90" fmla="*/ 476 w 774"/>
                      <a:gd name="T91" fmla="*/ 329 h 771"/>
                      <a:gd name="T92" fmla="*/ 472 w 774"/>
                      <a:gd name="T93" fmla="*/ 323 h 771"/>
                      <a:gd name="T94" fmla="*/ 461 w 774"/>
                      <a:gd name="T95" fmla="*/ 269 h 771"/>
                      <a:gd name="T96" fmla="*/ 419 w 774"/>
                      <a:gd name="T97" fmla="*/ 232 h 771"/>
                      <a:gd name="T98" fmla="*/ 366 w 774"/>
                      <a:gd name="T99" fmla="*/ 81 h 771"/>
                      <a:gd name="T100" fmla="*/ 445 w 774"/>
                      <a:gd name="T101" fmla="*/ 113 h 771"/>
                      <a:gd name="T102" fmla="*/ 499 w 774"/>
                      <a:gd name="T103" fmla="*/ 160 h 771"/>
                      <a:gd name="T104" fmla="*/ 528 w 774"/>
                      <a:gd name="T105" fmla="*/ 222 h 771"/>
                      <a:gd name="T106" fmla="*/ 531 w 774"/>
                      <a:gd name="T107" fmla="*/ 290 h 771"/>
                      <a:gd name="T108" fmla="*/ 510 w 774"/>
                      <a:gd name="T109" fmla="*/ 361 h 771"/>
                      <a:gd name="T110" fmla="*/ 510 w 774"/>
                      <a:gd name="T111" fmla="*/ 329 h 771"/>
                      <a:gd name="T112" fmla="*/ 490 w 774"/>
                      <a:gd name="T113" fmla="*/ 225 h 771"/>
                      <a:gd name="T114" fmla="*/ 405 w 774"/>
                      <a:gd name="T115" fmla="*/ 156 h 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774" h="771">
                        <a:moveTo>
                          <a:pt x="46" y="705"/>
                        </a:moveTo>
                        <a:lnTo>
                          <a:pt x="182" y="705"/>
                        </a:lnTo>
                        <a:lnTo>
                          <a:pt x="219" y="705"/>
                        </a:lnTo>
                        <a:lnTo>
                          <a:pt x="219" y="705"/>
                        </a:lnTo>
                        <a:lnTo>
                          <a:pt x="219" y="625"/>
                        </a:lnTo>
                        <a:lnTo>
                          <a:pt x="244" y="625"/>
                        </a:lnTo>
                        <a:lnTo>
                          <a:pt x="254" y="422"/>
                        </a:lnTo>
                        <a:lnTo>
                          <a:pt x="306" y="422"/>
                        </a:lnTo>
                        <a:lnTo>
                          <a:pt x="317" y="625"/>
                        </a:lnTo>
                        <a:lnTo>
                          <a:pt x="338" y="625"/>
                        </a:lnTo>
                        <a:lnTo>
                          <a:pt x="338" y="705"/>
                        </a:lnTo>
                        <a:lnTo>
                          <a:pt x="600" y="705"/>
                        </a:lnTo>
                        <a:lnTo>
                          <a:pt x="600" y="705"/>
                        </a:lnTo>
                        <a:lnTo>
                          <a:pt x="600" y="691"/>
                        </a:lnTo>
                        <a:lnTo>
                          <a:pt x="612" y="691"/>
                        </a:lnTo>
                        <a:lnTo>
                          <a:pt x="618" y="593"/>
                        </a:lnTo>
                        <a:lnTo>
                          <a:pt x="642" y="593"/>
                        </a:lnTo>
                        <a:lnTo>
                          <a:pt x="647" y="691"/>
                        </a:lnTo>
                        <a:lnTo>
                          <a:pt x="658" y="691"/>
                        </a:lnTo>
                        <a:lnTo>
                          <a:pt x="658" y="705"/>
                        </a:lnTo>
                        <a:lnTo>
                          <a:pt x="691" y="705"/>
                        </a:lnTo>
                        <a:lnTo>
                          <a:pt x="754" y="705"/>
                        </a:lnTo>
                        <a:lnTo>
                          <a:pt x="754" y="771"/>
                        </a:lnTo>
                        <a:lnTo>
                          <a:pt x="46" y="771"/>
                        </a:lnTo>
                        <a:lnTo>
                          <a:pt x="46" y="705"/>
                        </a:lnTo>
                        <a:lnTo>
                          <a:pt x="46" y="705"/>
                        </a:lnTo>
                        <a:close/>
                        <a:moveTo>
                          <a:pt x="630" y="533"/>
                        </a:moveTo>
                        <a:lnTo>
                          <a:pt x="630" y="533"/>
                        </a:lnTo>
                        <a:lnTo>
                          <a:pt x="624" y="535"/>
                        </a:lnTo>
                        <a:lnTo>
                          <a:pt x="620" y="538"/>
                        </a:lnTo>
                        <a:lnTo>
                          <a:pt x="617" y="542"/>
                        </a:lnTo>
                        <a:lnTo>
                          <a:pt x="616" y="547"/>
                        </a:lnTo>
                        <a:lnTo>
                          <a:pt x="616" y="547"/>
                        </a:lnTo>
                        <a:lnTo>
                          <a:pt x="617" y="553"/>
                        </a:lnTo>
                        <a:lnTo>
                          <a:pt x="620" y="558"/>
                        </a:lnTo>
                        <a:lnTo>
                          <a:pt x="624" y="560"/>
                        </a:lnTo>
                        <a:lnTo>
                          <a:pt x="630" y="562"/>
                        </a:lnTo>
                        <a:lnTo>
                          <a:pt x="630" y="562"/>
                        </a:lnTo>
                        <a:lnTo>
                          <a:pt x="635" y="560"/>
                        </a:lnTo>
                        <a:lnTo>
                          <a:pt x="640" y="558"/>
                        </a:lnTo>
                        <a:lnTo>
                          <a:pt x="642" y="553"/>
                        </a:lnTo>
                        <a:lnTo>
                          <a:pt x="644" y="547"/>
                        </a:lnTo>
                        <a:lnTo>
                          <a:pt x="644" y="547"/>
                        </a:lnTo>
                        <a:lnTo>
                          <a:pt x="642" y="542"/>
                        </a:lnTo>
                        <a:lnTo>
                          <a:pt x="640" y="538"/>
                        </a:lnTo>
                        <a:lnTo>
                          <a:pt x="635" y="535"/>
                        </a:lnTo>
                        <a:lnTo>
                          <a:pt x="630" y="533"/>
                        </a:lnTo>
                        <a:lnTo>
                          <a:pt x="630" y="533"/>
                        </a:lnTo>
                        <a:close/>
                        <a:moveTo>
                          <a:pt x="665" y="553"/>
                        </a:moveTo>
                        <a:lnTo>
                          <a:pt x="665" y="553"/>
                        </a:lnTo>
                        <a:lnTo>
                          <a:pt x="666" y="547"/>
                        </a:lnTo>
                        <a:lnTo>
                          <a:pt x="666" y="547"/>
                        </a:lnTo>
                        <a:lnTo>
                          <a:pt x="665" y="541"/>
                        </a:lnTo>
                        <a:lnTo>
                          <a:pt x="664" y="536"/>
                        </a:lnTo>
                        <a:lnTo>
                          <a:pt x="661" y="530"/>
                        </a:lnTo>
                        <a:lnTo>
                          <a:pt x="658" y="525"/>
                        </a:lnTo>
                        <a:lnTo>
                          <a:pt x="654" y="520"/>
                        </a:lnTo>
                        <a:lnTo>
                          <a:pt x="649" y="517"/>
                        </a:lnTo>
                        <a:lnTo>
                          <a:pt x="645" y="515"/>
                        </a:lnTo>
                        <a:lnTo>
                          <a:pt x="638" y="513"/>
                        </a:lnTo>
                        <a:lnTo>
                          <a:pt x="638" y="504"/>
                        </a:lnTo>
                        <a:lnTo>
                          <a:pt x="666" y="487"/>
                        </a:lnTo>
                        <a:lnTo>
                          <a:pt x="638" y="390"/>
                        </a:lnTo>
                        <a:lnTo>
                          <a:pt x="617" y="389"/>
                        </a:lnTo>
                        <a:lnTo>
                          <a:pt x="617" y="514"/>
                        </a:lnTo>
                        <a:lnTo>
                          <a:pt x="617" y="514"/>
                        </a:lnTo>
                        <a:lnTo>
                          <a:pt x="611" y="516"/>
                        </a:lnTo>
                        <a:lnTo>
                          <a:pt x="607" y="519"/>
                        </a:lnTo>
                        <a:lnTo>
                          <a:pt x="604" y="523"/>
                        </a:lnTo>
                        <a:lnTo>
                          <a:pt x="600" y="527"/>
                        </a:lnTo>
                        <a:lnTo>
                          <a:pt x="597" y="531"/>
                        </a:lnTo>
                        <a:lnTo>
                          <a:pt x="595" y="537"/>
                        </a:lnTo>
                        <a:lnTo>
                          <a:pt x="594" y="542"/>
                        </a:lnTo>
                        <a:lnTo>
                          <a:pt x="594" y="547"/>
                        </a:lnTo>
                        <a:lnTo>
                          <a:pt x="594" y="547"/>
                        </a:lnTo>
                        <a:lnTo>
                          <a:pt x="594" y="554"/>
                        </a:lnTo>
                        <a:lnTo>
                          <a:pt x="596" y="560"/>
                        </a:lnTo>
                        <a:lnTo>
                          <a:pt x="589" y="565"/>
                        </a:lnTo>
                        <a:lnTo>
                          <a:pt x="559" y="552"/>
                        </a:lnTo>
                        <a:lnTo>
                          <a:pt x="495" y="630"/>
                        </a:lnTo>
                        <a:lnTo>
                          <a:pt x="505" y="648"/>
                        </a:lnTo>
                        <a:lnTo>
                          <a:pt x="609" y="578"/>
                        </a:lnTo>
                        <a:lnTo>
                          <a:pt x="609" y="578"/>
                        </a:lnTo>
                        <a:lnTo>
                          <a:pt x="614" y="580"/>
                        </a:lnTo>
                        <a:lnTo>
                          <a:pt x="619" y="582"/>
                        </a:lnTo>
                        <a:lnTo>
                          <a:pt x="624" y="583"/>
                        </a:lnTo>
                        <a:lnTo>
                          <a:pt x="630" y="584"/>
                        </a:lnTo>
                        <a:lnTo>
                          <a:pt x="630" y="584"/>
                        </a:lnTo>
                        <a:lnTo>
                          <a:pt x="637" y="583"/>
                        </a:lnTo>
                        <a:lnTo>
                          <a:pt x="644" y="581"/>
                        </a:lnTo>
                        <a:lnTo>
                          <a:pt x="650" y="578"/>
                        </a:lnTo>
                        <a:lnTo>
                          <a:pt x="655" y="572"/>
                        </a:lnTo>
                        <a:lnTo>
                          <a:pt x="663" y="578"/>
                        </a:lnTo>
                        <a:lnTo>
                          <a:pt x="664" y="609"/>
                        </a:lnTo>
                        <a:lnTo>
                          <a:pt x="762" y="634"/>
                        </a:lnTo>
                        <a:lnTo>
                          <a:pt x="774" y="615"/>
                        </a:lnTo>
                        <a:lnTo>
                          <a:pt x="665" y="553"/>
                        </a:lnTo>
                        <a:lnTo>
                          <a:pt x="665" y="553"/>
                        </a:lnTo>
                        <a:close/>
                        <a:moveTo>
                          <a:pt x="280" y="300"/>
                        </a:moveTo>
                        <a:lnTo>
                          <a:pt x="280" y="300"/>
                        </a:lnTo>
                        <a:lnTo>
                          <a:pt x="286" y="300"/>
                        </a:lnTo>
                        <a:lnTo>
                          <a:pt x="292" y="302"/>
                        </a:lnTo>
                        <a:lnTo>
                          <a:pt x="297" y="305"/>
                        </a:lnTo>
                        <a:lnTo>
                          <a:pt x="301" y="309"/>
                        </a:lnTo>
                        <a:lnTo>
                          <a:pt x="305" y="313"/>
                        </a:lnTo>
                        <a:lnTo>
                          <a:pt x="308" y="318"/>
                        </a:lnTo>
                        <a:lnTo>
                          <a:pt x="309" y="324"/>
                        </a:lnTo>
                        <a:lnTo>
                          <a:pt x="310" y="329"/>
                        </a:lnTo>
                        <a:lnTo>
                          <a:pt x="310" y="329"/>
                        </a:lnTo>
                        <a:lnTo>
                          <a:pt x="309" y="336"/>
                        </a:lnTo>
                        <a:lnTo>
                          <a:pt x="308" y="341"/>
                        </a:lnTo>
                        <a:lnTo>
                          <a:pt x="305" y="347"/>
                        </a:lnTo>
                        <a:lnTo>
                          <a:pt x="301" y="351"/>
                        </a:lnTo>
                        <a:lnTo>
                          <a:pt x="297" y="354"/>
                        </a:lnTo>
                        <a:lnTo>
                          <a:pt x="292" y="358"/>
                        </a:lnTo>
                        <a:lnTo>
                          <a:pt x="286" y="359"/>
                        </a:lnTo>
                        <a:lnTo>
                          <a:pt x="280" y="360"/>
                        </a:lnTo>
                        <a:lnTo>
                          <a:pt x="280" y="360"/>
                        </a:lnTo>
                        <a:lnTo>
                          <a:pt x="274" y="359"/>
                        </a:lnTo>
                        <a:lnTo>
                          <a:pt x="269" y="358"/>
                        </a:lnTo>
                        <a:lnTo>
                          <a:pt x="264" y="354"/>
                        </a:lnTo>
                        <a:lnTo>
                          <a:pt x="259" y="351"/>
                        </a:lnTo>
                        <a:lnTo>
                          <a:pt x="255" y="347"/>
                        </a:lnTo>
                        <a:lnTo>
                          <a:pt x="253" y="341"/>
                        </a:lnTo>
                        <a:lnTo>
                          <a:pt x="251" y="336"/>
                        </a:lnTo>
                        <a:lnTo>
                          <a:pt x="251" y="329"/>
                        </a:lnTo>
                        <a:lnTo>
                          <a:pt x="251" y="329"/>
                        </a:lnTo>
                        <a:lnTo>
                          <a:pt x="251" y="324"/>
                        </a:lnTo>
                        <a:lnTo>
                          <a:pt x="253" y="318"/>
                        </a:lnTo>
                        <a:lnTo>
                          <a:pt x="255" y="313"/>
                        </a:lnTo>
                        <a:lnTo>
                          <a:pt x="259" y="309"/>
                        </a:lnTo>
                        <a:lnTo>
                          <a:pt x="264" y="305"/>
                        </a:lnTo>
                        <a:lnTo>
                          <a:pt x="269" y="302"/>
                        </a:lnTo>
                        <a:lnTo>
                          <a:pt x="274" y="300"/>
                        </a:lnTo>
                        <a:lnTo>
                          <a:pt x="280" y="300"/>
                        </a:lnTo>
                        <a:lnTo>
                          <a:pt x="280" y="300"/>
                        </a:lnTo>
                        <a:close/>
                        <a:moveTo>
                          <a:pt x="354" y="340"/>
                        </a:moveTo>
                        <a:lnTo>
                          <a:pt x="354" y="340"/>
                        </a:lnTo>
                        <a:lnTo>
                          <a:pt x="354" y="329"/>
                        </a:lnTo>
                        <a:lnTo>
                          <a:pt x="354" y="329"/>
                        </a:lnTo>
                        <a:lnTo>
                          <a:pt x="353" y="317"/>
                        </a:lnTo>
                        <a:lnTo>
                          <a:pt x="350" y="305"/>
                        </a:lnTo>
                        <a:lnTo>
                          <a:pt x="346" y="294"/>
                        </a:lnTo>
                        <a:lnTo>
                          <a:pt x="339" y="283"/>
                        </a:lnTo>
                        <a:lnTo>
                          <a:pt x="331" y="274"/>
                        </a:lnTo>
                        <a:lnTo>
                          <a:pt x="321" y="267"/>
                        </a:lnTo>
                        <a:lnTo>
                          <a:pt x="310" y="261"/>
                        </a:lnTo>
                        <a:lnTo>
                          <a:pt x="298" y="257"/>
                        </a:lnTo>
                        <a:lnTo>
                          <a:pt x="298" y="239"/>
                        </a:lnTo>
                        <a:lnTo>
                          <a:pt x="355" y="204"/>
                        </a:lnTo>
                        <a:lnTo>
                          <a:pt x="297" y="2"/>
                        </a:lnTo>
                        <a:lnTo>
                          <a:pt x="253" y="0"/>
                        </a:lnTo>
                        <a:lnTo>
                          <a:pt x="253" y="260"/>
                        </a:lnTo>
                        <a:lnTo>
                          <a:pt x="253" y="260"/>
                        </a:lnTo>
                        <a:lnTo>
                          <a:pt x="243" y="265"/>
                        </a:lnTo>
                        <a:lnTo>
                          <a:pt x="233" y="271"/>
                        </a:lnTo>
                        <a:lnTo>
                          <a:pt x="226" y="279"/>
                        </a:lnTo>
                        <a:lnTo>
                          <a:pt x="218" y="287"/>
                        </a:lnTo>
                        <a:lnTo>
                          <a:pt x="213" y="297"/>
                        </a:lnTo>
                        <a:lnTo>
                          <a:pt x="209" y="307"/>
                        </a:lnTo>
                        <a:lnTo>
                          <a:pt x="206" y="318"/>
                        </a:lnTo>
                        <a:lnTo>
                          <a:pt x="205" y="329"/>
                        </a:lnTo>
                        <a:lnTo>
                          <a:pt x="205" y="329"/>
                        </a:lnTo>
                        <a:lnTo>
                          <a:pt x="206" y="342"/>
                        </a:lnTo>
                        <a:lnTo>
                          <a:pt x="210" y="355"/>
                        </a:lnTo>
                        <a:lnTo>
                          <a:pt x="195" y="365"/>
                        </a:lnTo>
                        <a:lnTo>
                          <a:pt x="134" y="338"/>
                        </a:lnTo>
                        <a:lnTo>
                          <a:pt x="0" y="499"/>
                        </a:lnTo>
                        <a:lnTo>
                          <a:pt x="23" y="538"/>
                        </a:lnTo>
                        <a:lnTo>
                          <a:pt x="238" y="391"/>
                        </a:lnTo>
                        <a:lnTo>
                          <a:pt x="238" y="391"/>
                        </a:lnTo>
                        <a:lnTo>
                          <a:pt x="247" y="396"/>
                        </a:lnTo>
                        <a:lnTo>
                          <a:pt x="258" y="401"/>
                        </a:lnTo>
                        <a:lnTo>
                          <a:pt x="269" y="403"/>
                        </a:lnTo>
                        <a:lnTo>
                          <a:pt x="280" y="404"/>
                        </a:lnTo>
                        <a:lnTo>
                          <a:pt x="280" y="404"/>
                        </a:lnTo>
                        <a:lnTo>
                          <a:pt x="287" y="404"/>
                        </a:lnTo>
                        <a:lnTo>
                          <a:pt x="295" y="403"/>
                        </a:lnTo>
                        <a:lnTo>
                          <a:pt x="303" y="401"/>
                        </a:lnTo>
                        <a:lnTo>
                          <a:pt x="310" y="399"/>
                        </a:lnTo>
                        <a:lnTo>
                          <a:pt x="317" y="395"/>
                        </a:lnTo>
                        <a:lnTo>
                          <a:pt x="323" y="391"/>
                        </a:lnTo>
                        <a:lnTo>
                          <a:pt x="328" y="387"/>
                        </a:lnTo>
                        <a:lnTo>
                          <a:pt x="334" y="381"/>
                        </a:lnTo>
                        <a:lnTo>
                          <a:pt x="350" y="391"/>
                        </a:lnTo>
                        <a:lnTo>
                          <a:pt x="351" y="457"/>
                        </a:lnTo>
                        <a:lnTo>
                          <a:pt x="555" y="508"/>
                        </a:lnTo>
                        <a:lnTo>
                          <a:pt x="579" y="471"/>
                        </a:lnTo>
                        <a:lnTo>
                          <a:pt x="354" y="340"/>
                        </a:lnTo>
                        <a:lnTo>
                          <a:pt x="354" y="340"/>
                        </a:lnTo>
                        <a:close/>
                        <a:moveTo>
                          <a:pt x="691" y="478"/>
                        </a:moveTo>
                        <a:lnTo>
                          <a:pt x="691" y="478"/>
                        </a:lnTo>
                        <a:lnTo>
                          <a:pt x="696" y="499"/>
                        </a:lnTo>
                        <a:lnTo>
                          <a:pt x="696" y="499"/>
                        </a:lnTo>
                        <a:lnTo>
                          <a:pt x="702" y="500"/>
                        </a:lnTo>
                        <a:lnTo>
                          <a:pt x="707" y="503"/>
                        </a:lnTo>
                        <a:lnTo>
                          <a:pt x="713" y="505"/>
                        </a:lnTo>
                        <a:lnTo>
                          <a:pt x="717" y="509"/>
                        </a:lnTo>
                        <a:lnTo>
                          <a:pt x="723" y="517"/>
                        </a:lnTo>
                        <a:lnTo>
                          <a:pt x="728" y="526"/>
                        </a:lnTo>
                        <a:lnTo>
                          <a:pt x="731" y="536"/>
                        </a:lnTo>
                        <a:lnTo>
                          <a:pt x="732" y="545"/>
                        </a:lnTo>
                        <a:lnTo>
                          <a:pt x="731" y="556"/>
                        </a:lnTo>
                        <a:lnTo>
                          <a:pt x="729" y="567"/>
                        </a:lnTo>
                        <a:lnTo>
                          <a:pt x="729" y="567"/>
                        </a:lnTo>
                        <a:lnTo>
                          <a:pt x="732" y="560"/>
                        </a:lnTo>
                        <a:lnTo>
                          <a:pt x="734" y="554"/>
                        </a:lnTo>
                        <a:lnTo>
                          <a:pt x="735" y="547"/>
                        </a:lnTo>
                        <a:lnTo>
                          <a:pt x="736" y="541"/>
                        </a:lnTo>
                        <a:lnTo>
                          <a:pt x="736" y="535"/>
                        </a:lnTo>
                        <a:lnTo>
                          <a:pt x="736" y="528"/>
                        </a:lnTo>
                        <a:lnTo>
                          <a:pt x="735" y="522"/>
                        </a:lnTo>
                        <a:lnTo>
                          <a:pt x="733" y="515"/>
                        </a:lnTo>
                        <a:lnTo>
                          <a:pt x="731" y="510"/>
                        </a:lnTo>
                        <a:lnTo>
                          <a:pt x="727" y="503"/>
                        </a:lnTo>
                        <a:lnTo>
                          <a:pt x="723" y="498"/>
                        </a:lnTo>
                        <a:lnTo>
                          <a:pt x="718" y="494"/>
                        </a:lnTo>
                        <a:lnTo>
                          <a:pt x="713" y="489"/>
                        </a:lnTo>
                        <a:lnTo>
                          <a:pt x="706" y="485"/>
                        </a:lnTo>
                        <a:lnTo>
                          <a:pt x="699" y="482"/>
                        </a:lnTo>
                        <a:lnTo>
                          <a:pt x="691" y="478"/>
                        </a:lnTo>
                        <a:lnTo>
                          <a:pt x="691" y="478"/>
                        </a:lnTo>
                        <a:close/>
                        <a:moveTo>
                          <a:pt x="673" y="417"/>
                        </a:moveTo>
                        <a:lnTo>
                          <a:pt x="673" y="417"/>
                        </a:lnTo>
                        <a:lnTo>
                          <a:pt x="684" y="455"/>
                        </a:lnTo>
                        <a:lnTo>
                          <a:pt x="684" y="455"/>
                        </a:lnTo>
                        <a:lnTo>
                          <a:pt x="695" y="458"/>
                        </a:lnTo>
                        <a:lnTo>
                          <a:pt x="705" y="462"/>
                        </a:lnTo>
                        <a:lnTo>
                          <a:pt x="715" y="468"/>
                        </a:lnTo>
                        <a:lnTo>
                          <a:pt x="723" y="474"/>
                        </a:lnTo>
                        <a:lnTo>
                          <a:pt x="731" y="481"/>
                        </a:lnTo>
                        <a:lnTo>
                          <a:pt x="737" y="488"/>
                        </a:lnTo>
                        <a:lnTo>
                          <a:pt x="742" y="497"/>
                        </a:lnTo>
                        <a:lnTo>
                          <a:pt x="746" y="505"/>
                        </a:lnTo>
                        <a:lnTo>
                          <a:pt x="749" y="515"/>
                        </a:lnTo>
                        <a:lnTo>
                          <a:pt x="752" y="524"/>
                        </a:lnTo>
                        <a:lnTo>
                          <a:pt x="753" y="535"/>
                        </a:lnTo>
                        <a:lnTo>
                          <a:pt x="754" y="544"/>
                        </a:lnTo>
                        <a:lnTo>
                          <a:pt x="753" y="554"/>
                        </a:lnTo>
                        <a:lnTo>
                          <a:pt x="752" y="565"/>
                        </a:lnTo>
                        <a:lnTo>
                          <a:pt x="748" y="574"/>
                        </a:lnTo>
                        <a:lnTo>
                          <a:pt x="745" y="585"/>
                        </a:lnTo>
                        <a:lnTo>
                          <a:pt x="745" y="585"/>
                        </a:lnTo>
                        <a:lnTo>
                          <a:pt x="753" y="572"/>
                        </a:lnTo>
                        <a:lnTo>
                          <a:pt x="758" y="558"/>
                        </a:lnTo>
                        <a:lnTo>
                          <a:pt x="762" y="545"/>
                        </a:lnTo>
                        <a:lnTo>
                          <a:pt x="764" y="532"/>
                        </a:lnTo>
                        <a:lnTo>
                          <a:pt x="766" y="519"/>
                        </a:lnTo>
                        <a:lnTo>
                          <a:pt x="766" y="506"/>
                        </a:lnTo>
                        <a:lnTo>
                          <a:pt x="762" y="495"/>
                        </a:lnTo>
                        <a:lnTo>
                          <a:pt x="759" y="483"/>
                        </a:lnTo>
                        <a:lnTo>
                          <a:pt x="754" y="471"/>
                        </a:lnTo>
                        <a:lnTo>
                          <a:pt x="747" y="461"/>
                        </a:lnTo>
                        <a:lnTo>
                          <a:pt x="739" y="450"/>
                        </a:lnTo>
                        <a:lnTo>
                          <a:pt x="729" y="442"/>
                        </a:lnTo>
                        <a:lnTo>
                          <a:pt x="717" y="434"/>
                        </a:lnTo>
                        <a:lnTo>
                          <a:pt x="704" y="427"/>
                        </a:lnTo>
                        <a:lnTo>
                          <a:pt x="689" y="421"/>
                        </a:lnTo>
                        <a:lnTo>
                          <a:pt x="673" y="417"/>
                        </a:lnTo>
                        <a:lnTo>
                          <a:pt x="673" y="417"/>
                        </a:lnTo>
                        <a:close/>
                        <a:moveTo>
                          <a:pt x="399" y="193"/>
                        </a:moveTo>
                        <a:lnTo>
                          <a:pt x="399" y="193"/>
                        </a:lnTo>
                        <a:lnTo>
                          <a:pt x="413" y="198"/>
                        </a:lnTo>
                        <a:lnTo>
                          <a:pt x="426" y="204"/>
                        </a:lnTo>
                        <a:lnTo>
                          <a:pt x="437" y="211"/>
                        </a:lnTo>
                        <a:lnTo>
                          <a:pt x="447" y="219"/>
                        </a:lnTo>
                        <a:lnTo>
                          <a:pt x="456" y="228"/>
                        </a:lnTo>
                        <a:lnTo>
                          <a:pt x="463" y="238"/>
                        </a:lnTo>
                        <a:lnTo>
                          <a:pt x="470" y="247"/>
                        </a:lnTo>
                        <a:lnTo>
                          <a:pt x="474" y="258"/>
                        </a:lnTo>
                        <a:lnTo>
                          <a:pt x="477" y="270"/>
                        </a:lnTo>
                        <a:lnTo>
                          <a:pt x="480" y="282"/>
                        </a:lnTo>
                        <a:lnTo>
                          <a:pt x="481" y="294"/>
                        </a:lnTo>
                        <a:lnTo>
                          <a:pt x="481" y="306"/>
                        </a:lnTo>
                        <a:lnTo>
                          <a:pt x="480" y="318"/>
                        </a:lnTo>
                        <a:lnTo>
                          <a:pt x="476" y="329"/>
                        </a:lnTo>
                        <a:lnTo>
                          <a:pt x="472" y="340"/>
                        </a:lnTo>
                        <a:lnTo>
                          <a:pt x="467" y="352"/>
                        </a:lnTo>
                        <a:lnTo>
                          <a:pt x="467" y="352"/>
                        </a:lnTo>
                        <a:lnTo>
                          <a:pt x="469" y="342"/>
                        </a:lnTo>
                        <a:lnTo>
                          <a:pt x="471" y="333"/>
                        </a:lnTo>
                        <a:lnTo>
                          <a:pt x="472" y="323"/>
                        </a:lnTo>
                        <a:lnTo>
                          <a:pt x="472" y="313"/>
                        </a:lnTo>
                        <a:lnTo>
                          <a:pt x="471" y="305"/>
                        </a:lnTo>
                        <a:lnTo>
                          <a:pt x="470" y="295"/>
                        </a:lnTo>
                        <a:lnTo>
                          <a:pt x="468" y="286"/>
                        </a:lnTo>
                        <a:lnTo>
                          <a:pt x="465" y="278"/>
                        </a:lnTo>
                        <a:lnTo>
                          <a:pt x="461" y="269"/>
                        </a:lnTo>
                        <a:lnTo>
                          <a:pt x="457" y="261"/>
                        </a:lnTo>
                        <a:lnTo>
                          <a:pt x="451" y="255"/>
                        </a:lnTo>
                        <a:lnTo>
                          <a:pt x="444" y="247"/>
                        </a:lnTo>
                        <a:lnTo>
                          <a:pt x="436" y="242"/>
                        </a:lnTo>
                        <a:lnTo>
                          <a:pt x="429" y="237"/>
                        </a:lnTo>
                        <a:lnTo>
                          <a:pt x="419" y="232"/>
                        </a:lnTo>
                        <a:lnTo>
                          <a:pt x="408" y="229"/>
                        </a:lnTo>
                        <a:lnTo>
                          <a:pt x="408" y="229"/>
                        </a:lnTo>
                        <a:lnTo>
                          <a:pt x="399" y="193"/>
                        </a:lnTo>
                        <a:lnTo>
                          <a:pt x="399" y="193"/>
                        </a:lnTo>
                        <a:close/>
                        <a:moveTo>
                          <a:pt x="366" y="81"/>
                        </a:moveTo>
                        <a:lnTo>
                          <a:pt x="366" y="81"/>
                        </a:lnTo>
                        <a:lnTo>
                          <a:pt x="381" y="86"/>
                        </a:lnTo>
                        <a:lnTo>
                          <a:pt x="395" y="90"/>
                        </a:lnTo>
                        <a:lnTo>
                          <a:pt x="408" y="94"/>
                        </a:lnTo>
                        <a:lnTo>
                          <a:pt x="421" y="100"/>
                        </a:lnTo>
                        <a:lnTo>
                          <a:pt x="434" y="106"/>
                        </a:lnTo>
                        <a:lnTo>
                          <a:pt x="445" y="113"/>
                        </a:lnTo>
                        <a:lnTo>
                          <a:pt x="456" y="119"/>
                        </a:lnTo>
                        <a:lnTo>
                          <a:pt x="465" y="127"/>
                        </a:lnTo>
                        <a:lnTo>
                          <a:pt x="475" y="134"/>
                        </a:lnTo>
                        <a:lnTo>
                          <a:pt x="484" y="143"/>
                        </a:lnTo>
                        <a:lnTo>
                          <a:pt x="491" y="151"/>
                        </a:lnTo>
                        <a:lnTo>
                          <a:pt x="499" y="160"/>
                        </a:lnTo>
                        <a:lnTo>
                          <a:pt x="505" y="170"/>
                        </a:lnTo>
                        <a:lnTo>
                          <a:pt x="512" y="179"/>
                        </a:lnTo>
                        <a:lnTo>
                          <a:pt x="516" y="189"/>
                        </a:lnTo>
                        <a:lnTo>
                          <a:pt x="522" y="200"/>
                        </a:lnTo>
                        <a:lnTo>
                          <a:pt x="525" y="211"/>
                        </a:lnTo>
                        <a:lnTo>
                          <a:pt x="528" y="222"/>
                        </a:lnTo>
                        <a:lnTo>
                          <a:pt x="530" y="232"/>
                        </a:lnTo>
                        <a:lnTo>
                          <a:pt x="532" y="243"/>
                        </a:lnTo>
                        <a:lnTo>
                          <a:pt x="532" y="255"/>
                        </a:lnTo>
                        <a:lnTo>
                          <a:pt x="533" y="266"/>
                        </a:lnTo>
                        <a:lnTo>
                          <a:pt x="532" y="278"/>
                        </a:lnTo>
                        <a:lnTo>
                          <a:pt x="531" y="290"/>
                        </a:lnTo>
                        <a:lnTo>
                          <a:pt x="529" y="301"/>
                        </a:lnTo>
                        <a:lnTo>
                          <a:pt x="527" y="313"/>
                        </a:lnTo>
                        <a:lnTo>
                          <a:pt x="524" y="325"/>
                        </a:lnTo>
                        <a:lnTo>
                          <a:pt x="519" y="337"/>
                        </a:lnTo>
                        <a:lnTo>
                          <a:pt x="515" y="349"/>
                        </a:lnTo>
                        <a:lnTo>
                          <a:pt x="510" y="361"/>
                        </a:lnTo>
                        <a:lnTo>
                          <a:pt x="503" y="373"/>
                        </a:lnTo>
                        <a:lnTo>
                          <a:pt x="497" y="385"/>
                        </a:lnTo>
                        <a:lnTo>
                          <a:pt x="497" y="385"/>
                        </a:lnTo>
                        <a:lnTo>
                          <a:pt x="502" y="366"/>
                        </a:lnTo>
                        <a:lnTo>
                          <a:pt x="507" y="348"/>
                        </a:lnTo>
                        <a:lnTo>
                          <a:pt x="510" y="329"/>
                        </a:lnTo>
                        <a:lnTo>
                          <a:pt x="511" y="311"/>
                        </a:lnTo>
                        <a:lnTo>
                          <a:pt x="510" y="293"/>
                        </a:lnTo>
                        <a:lnTo>
                          <a:pt x="508" y="274"/>
                        </a:lnTo>
                        <a:lnTo>
                          <a:pt x="504" y="257"/>
                        </a:lnTo>
                        <a:lnTo>
                          <a:pt x="498" y="241"/>
                        </a:lnTo>
                        <a:lnTo>
                          <a:pt x="490" y="225"/>
                        </a:lnTo>
                        <a:lnTo>
                          <a:pt x="482" y="211"/>
                        </a:lnTo>
                        <a:lnTo>
                          <a:pt x="470" y="197"/>
                        </a:lnTo>
                        <a:lnTo>
                          <a:pt x="457" y="184"/>
                        </a:lnTo>
                        <a:lnTo>
                          <a:pt x="442" y="173"/>
                        </a:lnTo>
                        <a:lnTo>
                          <a:pt x="424" y="163"/>
                        </a:lnTo>
                        <a:lnTo>
                          <a:pt x="405" y="156"/>
                        </a:lnTo>
                        <a:lnTo>
                          <a:pt x="385" y="149"/>
                        </a:lnTo>
                        <a:lnTo>
                          <a:pt x="385" y="149"/>
                        </a:lnTo>
                        <a:lnTo>
                          <a:pt x="366" y="81"/>
                        </a:lnTo>
                        <a:lnTo>
                          <a:pt x="366" y="8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413" name="Group 412"/>
                <p:cNvGrpSpPr/>
                <p:nvPr/>
              </p:nvGrpSpPr>
              <p:grpSpPr>
                <a:xfrm>
                  <a:off x="5841003" y="2143990"/>
                  <a:ext cx="1094708" cy="1094708"/>
                  <a:chOff x="8609120" y="2258092"/>
                  <a:chExt cx="612000" cy="612000"/>
                </a:xfrm>
              </p:grpSpPr>
              <p:sp>
                <p:nvSpPr>
                  <p:cNvPr id="429" name="Oval 428"/>
                  <p:cNvSpPr/>
                  <p:nvPr/>
                </p:nvSpPr>
                <p:spPr>
                  <a:xfrm>
                    <a:off x="8609120" y="2258092"/>
                    <a:ext cx="612000" cy="612000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30" name="Freeform 86"/>
                  <p:cNvSpPr>
                    <a:spLocks noEditPoints="1"/>
                  </p:cNvSpPr>
                  <p:nvPr/>
                </p:nvSpPr>
                <p:spPr bwMode="auto">
                  <a:xfrm>
                    <a:off x="8692294" y="2336134"/>
                    <a:ext cx="412750" cy="400050"/>
                  </a:xfrm>
                  <a:custGeom>
                    <a:avLst/>
                    <a:gdLst>
                      <a:gd name="T0" fmla="*/ 668 w 779"/>
                      <a:gd name="T1" fmla="*/ 334 h 755"/>
                      <a:gd name="T2" fmla="*/ 646 w 779"/>
                      <a:gd name="T3" fmla="*/ 446 h 755"/>
                      <a:gd name="T4" fmla="*/ 580 w 779"/>
                      <a:gd name="T5" fmla="*/ 513 h 755"/>
                      <a:gd name="T6" fmla="*/ 233 w 779"/>
                      <a:gd name="T7" fmla="*/ 618 h 755"/>
                      <a:gd name="T8" fmla="*/ 115 w 779"/>
                      <a:gd name="T9" fmla="*/ 675 h 755"/>
                      <a:gd name="T10" fmla="*/ 343 w 779"/>
                      <a:gd name="T11" fmla="*/ 513 h 755"/>
                      <a:gd name="T12" fmla="*/ 0 w 779"/>
                      <a:gd name="T13" fmla="*/ 520 h 755"/>
                      <a:gd name="T14" fmla="*/ 229 w 779"/>
                      <a:gd name="T15" fmla="*/ 442 h 755"/>
                      <a:gd name="T16" fmla="*/ 358 w 779"/>
                      <a:gd name="T17" fmla="*/ 381 h 755"/>
                      <a:gd name="T18" fmla="*/ 322 w 779"/>
                      <a:gd name="T19" fmla="*/ 345 h 755"/>
                      <a:gd name="T20" fmla="*/ 488 w 779"/>
                      <a:gd name="T21" fmla="*/ 134 h 755"/>
                      <a:gd name="T22" fmla="*/ 514 w 779"/>
                      <a:gd name="T23" fmla="*/ 138 h 755"/>
                      <a:gd name="T24" fmla="*/ 551 w 779"/>
                      <a:gd name="T25" fmla="*/ 160 h 755"/>
                      <a:gd name="T26" fmla="*/ 584 w 779"/>
                      <a:gd name="T27" fmla="*/ 209 h 755"/>
                      <a:gd name="T28" fmla="*/ 605 w 779"/>
                      <a:gd name="T29" fmla="*/ 1 h 755"/>
                      <a:gd name="T30" fmla="*/ 623 w 779"/>
                      <a:gd name="T31" fmla="*/ 13 h 755"/>
                      <a:gd name="T32" fmla="*/ 628 w 779"/>
                      <a:gd name="T33" fmla="*/ 29 h 755"/>
                      <a:gd name="T34" fmla="*/ 620 w 779"/>
                      <a:gd name="T35" fmla="*/ 48 h 755"/>
                      <a:gd name="T36" fmla="*/ 601 w 779"/>
                      <a:gd name="T37" fmla="*/ 56 h 755"/>
                      <a:gd name="T38" fmla="*/ 585 w 779"/>
                      <a:gd name="T39" fmla="*/ 52 h 755"/>
                      <a:gd name="T40" fmla="*/ 573 w 779"/>
                      <a:gd name="T41" fmla="*/ 35 h 755"/>
                      <a:gd name="T42" fmla="*/ 574 w 779"/>
                      <a:gd name="T43" fmla="*/ 18 h 755"/>
                      <a:gd name="T44" fmla="*/ 590 w 779"/>
                      <a:gd name="T45" fmla="*/ 2 h 755"/>
                      <a:gd name="T46" fmla="*/ 654 w 779"/>
                      <a:gd name="T47" fmla="*/ 65 h 755"/>
                      <a:gd name="T48" fmla="*/ 668 w 779"/>
                      <a:gd name="T49" fmla="*/ 68 h 755"/>
                      <a:gd name="T50" fmla="*/ 678 w 779"/>
                      <a:gd name="T51" fmla="*/ 84 h 755"/>
                      <a:gd name="T52" fmla="*/ 676 w 779"/>
                      <a:gd name="T53" fmla="*/ 98 h 755"/>
                      <a:gd name="T54" fmla="*/ 663 w 779"/>
                      <a:gd name="T55" fmla="*/ 112 h 755"/>
                      <a:gd name="T56" fmla="*/ 649 w 779"/>
                      <a:gd name="T57" fmla="*/ 113 h 755"/>
                      <a:gd name="T58" fmla="*/ 634 w 779"/>
                      <a:gd name="T59" fmla="*/ 102 h 755"/>
                      <a:gd name="T60" fmla="*/ 629 w 779"/>
                      <a:gd name="T61" fmla="*/ 89 h 755"/>
                      <a:gd name="T62" fmla="*/ 637 w 779"/>
                      <a:gd name="T63" fmla="*/ 72 h 755"/>
                      <a:gd name="T64" fmla="*/ 654 w 779"/>
                      <a:gd name="T65" fmla="*/ 65 h 755"/>
                      <a:gd name="T66" fmla="*/ 577 w 779"/>
                      <a:gd name="T67" fmla="*/ 62 h 755"/>
                      <a:gd name="T68" fmla="*/ 595 w 779"/>
                      <a:gd name="T69" fmla="*/ 74 h 755"/>
                      <a:gd name="T70" fmla="*/ 599 w 779"/>
                      <a:gd name="T71" fmla="*/ 90 h 755"/>
                      <a:gd name="T72" fmla="*/ 591 w 779"/>
                      <a:gd name="T73" fmla="*/ 110 h 755"/>
                      <a:gd name="T74" fmla="*/ 571 w 779"/>
                      <a:gd name="T75" fmla="*/ 119 h 755"/>
                      <a:gd name="T76" fmla="*/ 554 w 779"/>
                      <a:gd name="T77" fmla="*/ 114 h 755"/>
                      <a:gd name="T78" fmla="*/ 542 w 779"/>
                      <a:gd name="T79" fmla="*/ 96 h 755"/>
                      <a:gd name="T80" fmla="*/ 544 w 779"/>
                      <a:gd name="T81" fmla="*/ 79 h 755"/>
                      <a:gd name="T82" fmla="*/ 559 w 779"/>
                      <a:gd name="T83" fmla="*/ 64 h 755"/>
                      <a:gd name="T84" fmla="*/ 655 w 779"/>
                      <a:gd name="T85" fmla="*/ 133 h 755"/>
                      <a:gd name="T86" fmla="*/ 637 w 779"/>
                      <a:gd name="T87" fmla="*/ 149 h 755"/>
                      <a:gd name="T88" fmla="*/ 620 w 779"/>
                      <a:gd name="T89" fmla="*/ 175 h 755"/>
                      <a:gd name="T90" fmla="*/ 616 w 779"/>
                      <a:gd name="T91" fmla="*/ 207 h 755"/>
                      <a:gd name="T92" fmla="*/ 623 w 779"/>
                      <a:gd name="T93" fmla="*/ 238 h 755"/>
                      <a:gd name="T94" fmla="*/ 638 w 779"/>
                      <a:gd name="T95" fmla="*/ 258 h 755"/>
                      <a:gd name="T96" fmla="*/ 663 w 779"/>
                      <a:gd name="T97" fmla="*/ 276 h 755"/>
                      <a:gd name="T98" fmla="*/ 693 w 779"/>
                      <a:gd name="T99" fmla="*/ 285 h 755"/>
                      <a:gd name="T100" fmla="*/ 724 w 779"/>
                      <a:gd name="T101" fmla="*/ 280 h 755"/>
                      <a:gd name="T102" fmla="*/ 746 w 779"/>
                      <a:gd name="T103" fmla="*/ 268 h 755"/>
                      <a:gd name="T104" fmla="*/ 768 w 779"/>
                      <a:gd name="T105" fmla="*/ 244 h 755"/>
                      <a:gd name="T106" fmla="*/ 777 w 779"/>
                      <a:gd name="T107" fmla="*/ 215 h 755"/>
                      <a:gd name="T108" fmla="*/ 776 w 779"/>
                      <a:gd name="T109" fmla="*/ 184 h 755"/>
                      <a:gd name="T110" fmla="*/ 766 w 779"/>
                      <a:gd name="T111" fmla="*/ 161 h 755"/>
                      <a:gd name="T112" fmla="*/ 745 w 779"/>
                      <a:gd name="T113" fmla="*/ 137 h 755"/>
                      <a:gd name="T114" fmla="*/ 717 w 779"/>
                      <a:gd name="T115" fmla="*/ 124 h 755"/>
                      <a:gd name="T116" fmla="*/ 686 w 779"/>
                      <a:gd name="T117" fmla="*/ 122 h 755"/>
                      <a:gd name="T118" fmla="*/ 655 w 779"/>
                      <a:gd name="T119" fmla="*/ 133 h 7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779" h="755">
                        <a:moveTo>
                          <a:pt x="584" y="209"/>
                        </a:moveTo>
                        <a:lnTo>
                          <a:pt x="668" y="334"/>
                        </a:lnTo>
                        <a:lnTo>
                          <a:pt x="668" y="334"/>
                        </a:lnTo>
                        <a:lnTo>
                          <a:pt x="668" y="334"/>
                        </a:lnTo>
                        <a:lnTo>
                          <a:pt x="656" y="394"/>
                        </a:lnTo>
                        <a:lnTo>
                          <a:pt x="770" y="417"/>
                        </a:lnTo>
                        <a:lnTo>
                          <a:pt x="764" y="448"/>
                        </a:lnTo>
                        <a:lnTo>
                          <a:pt x="646" y="446"/>
                        </a:lnTo>
                        <a:lnTo>
                          <a:pt x="639" y="478"/>
                        </a:lnTo>
                        <a:lnTo>
                          <a:pt x="735" y="558"/>
                        </a:lnTo>
                        <a:lnTo>
                          <a:pt x="706" y="584"/>
                        </a:lnTo>
                        <a:lnTo>
                          <a:pt x="580" y="513"/>
                        </a:lnTo>
                        <a:lnTo>
                          <a:pt x="565" y="405"/>
                        </a:lnTo>
                        <a:lnTo>
                          <a:pt x="462" y="475"/>
                        </a:lnTo>
                        <a:lnTo>
                          <a:pt x="372" y="588"/>
                        </a:lnTo>
                        <a:lnTo>
                          <a:pt x="233" y="618"/>
                        </a:lnTo>
                        <a:lnTo>
                          <a:pt x="136" y="698"/>
                        </a:lnTo>
                        <a:lnTo>
                          <a:pt x="75" y="755"/>
                        </a:lnTo>
                        <a:lnTo>
                          <a:pt x="68" y="741"/>
                        </a:lnTo>
                        <a:lnTo>
                          <a:pt x="115" y="675"/>
                        </a:lnTo>
                        <a:lnTo>
                          <a:pt x="178" y="553"/>
                        </a:lnTo>
                        <a:lnTo>
                          <a:pt x="228" y="571"/>
                        </a:lnTo>
                        <a:lnTo>
                          <a:pt x="329" y="541"/>
                        </a:lnTo>
                        <a:lnTo>
                          <a:pt x="343" y="513"/>
                        </a:lnTo>
                        <a:lnTo>
                          <a:pt x="293" y="521"/>
                        </a:lnTo>
                        <a:lnTo>
                          <a:pt x="212" y="479"/>
                        </a:lnTo>
                        <a:lnTo>
                          <a:pt x="84" y="502"/>
                        </a:lnTo>
                        <a:lnTo>
                          <a:pt x="0" y="520"/>
                        </a:lnTo>
                        <a:lnTo>
                          <a:pt x="1" y="506"/>
                        </a:lnTo>
                        <a:lnTo>
                          <a:pt x="66" y="482"/>
                        </a:lnTo>
                        <a:lnTo>
                          <a:pt x="196" y="401"/>
                        </a:lnTo>
                        <a:lnTo>
                          <a:pt x="229" y="442"/>
                        </a:lnTo>
                        <a:lnTo>
                          <a:pt x="300" y="458"/>
                        </a:lnTo>
                        <a:lnTo>
                          <a:pt x="370" y="384"/>
                        </a:lnTo>
                        <a:lnTo>
                          <a:pt x="370" y="384"/>
                        </a:lnTo>
                        <a:lnTo>
                          <a:pt x="358" y="381"/>
                        </a:lnTo>
                        <a:lnTo>
                          <a:pt x="347" y="374"/>
                        </a:lnTo>
                        <a:lnTo>
                          <a:pt x="337" y="366"/>
                        </a:lnTo>
                        <a:lnTo>
                          <a:pt x="329" y="356"/>
                        </a:lnTo>
                        <a:lnTo>
                          <a:pt x="322" y="345"/>
                        </a:lnTo>
                        <a:lnTo>
                          <a:pt x="316" y="332"/>
                        </a:lnTo>
                        <a:lnTo>
                          <a:pt x="312" y="318"/>
                        </a:lnTo>
                        <a:lnTo>
                          <a:pt x="310" y="303"/>
                        </a:lnTo>
                        <a:lnTo>
                          <a:pt x="488" y="134"/>
                        </a:lnTo>
                        <a:lnTo>
                          <a:pt x="488" y="134"/>
                        </a:lnTo>
                        <a:lnTo>
                          <a:pt x="496" y="134"/>
                        </a:lnTo>
                        <a:lnTo>
                          <a:pt x="506" y="136"/>
                        </a:lnTo>
                        <a:lnTo>
                          <a:pt x="514" y="138"/>
                        </a:lnTo>
                        <a:lnTo>
                          <a:pt x="523" y="142"/>
                        </a:lnTo>
                        <a:lnTo>
                          <a:pt x="530" y="145"/>
                        </a:lnTo>
                        <a:lnTo>
                          <a:pt x="538" y="150"/>
                        </a:lnTo>
                        <a:lnTo>
                          <a:pt x="551" y="160"/>
                        </a:lnTo>
                        <a:lnTo>
                          <a:pt x="563" y="172"/>
                        </a:lnTo>
                        <a:lnTo>
                          <a:pt x="572" y="184"/>
                        </a:lnTo>
                        <a:lnTo>
                          <a:pt x="579" y="197"/>
                        </a:lnTo>
                        <a:lnTo>
                          <a:pt x="584" y="209"/>
                        </a:lnTo>
                        <a:lnTo>
                          <a:pt x="584" y="209"/>
                        </a:lnTo>
                        <a:close/>
                        <a:moveTo>
                          <a:pt x="601" y="0"/>
                        </a:moveTo>
                        <a:lnTo>
                          <a:pt x="601" y="0"/>
                        </a:lnTo>
                        <a:lnTo>
                          <a:pt x="605" y="1"/>
                        </a:lnTo>
                        <a:lnTo>
                          <a:pt x="611" y="2"/>
                        </a:lnTo>
                        <a:lnTo>
                          <a:pt x="616" y="5"/>
                        </a:lnTo>
                        <a:lnTo>
                          <a:pt x="620" y="8"/>
                        </a:lnTo>
                        <a:lnTo>
                          <a:pt x="623" y="13"/>
                        </a:lnTo>
                        <a:lnTo>
                          <a:pt x="626" y="18"/>
                        </a:lnTo>
                        <a:lnTo>
                          <a:pt x="628" y="23"/>
                        </a:lnTo>
                        <a:lnTo>
                          <a:pt x="628" y="29"/>
                        </a:lnTo>
                        <a:lnTo>
                          <a:pt x="628" y="29"/>
                        </a:lnTo>
                        <a:lnTo>
                          <a:pt x="628" y="35"/>
                        </a:lnTo>
                        <a:lnTo>
                          <a:pt x="626" y="40"/>
                        </a:lnTo>
                        <a:lnTo>
                          <a:pt x="623" y="44"/>
                        </a:lnTo>
                        <a:lnTo>
                          <a:pt x="620" y="48"/>
                        </a:lnTo>
                        <a:lnTo>
                          <a:pt x="616" y="52"/>
                        </a:lnTo>
                        <a:lnTo>
                          <a:pt x="611" y="55"/>
                        </a:lnTo>
                        <a:lnTo>
                          <a:pt x="605" y="56"/>
                        </a:lnTo>
                        <a:lnTo>
                          <a:pt x="601" y="56"/>
                        </a:lnTo>
                        <a:lnTo>
                          <a:pt x="601" y="56"/>
                        </a:lnTo>
                        <a:lnTo>
                          <a:pt x="595" y="56"/>
                        </a:lnTo>
                        <a:lnTo>
                          <a:pt x="590" y="55"/>
                        </a:lnTo>
                        <a:lnTo>
                          <a:pt x="585" y="52"/>
                        </a:lnTo>
                        <a:lnTo>
                          <a:pt x="580" y="48"/>
                        </a:lnTo>
                        <a:lnTo>
                          <a:pt x="577" y="44"/>
                        </a:lnTo>
                        <a:lnTo>
                          <a:pt x="574" y="40"/>
                        </a:lnTo>
                        <a:lnTo>
                          <a:pt x="573" y="35"/>
                        </a:lnTo>
                        <a:lnTo>
                          <a:pt x="572" y="29"/>
                        </a:lnTo>
                        <a:lnTo>
                          <a:pt x="572" y="29"/>
                        </a:lnTo>
                        <a:lnTo>
                          <a:pt x="573" y="23"/>
                        </a:lnTo>
                        <a:lnTo>
                          <a:pt x="574" y="18"/>
                        </a:lnTo>
                        <a:lnTo>
                          <a:pt x="577" y="13"/>
                        </a:lnTo>
                        <a:lnTo>
                          <a:pt x="580" y="8"/>
                        </a:lnTo>
                        <a:lnTo>
                          <a:pt x="585" y="5"/>
                        </a:lnTo>
                        <a:lnTo>
                          <a:pt x="590" y="2"/>
                        </a:lnTo>
                        <a:lnTo>
                          <a:pt x="595" y="1"/>
                        </a:lnTo>
                        <a:lnTo>
                          <a:pt x="601" y="0"/>
                        </a:lnTo>
                        <a:lnTo>
                          <a:pt x="601" y="0"/>
                        </a:lnTo>
                        <a:close/>
                        <a:moveTo>
                          <a:pt x="654" y="65"/>
                        </a:moveTo>
                        <a:lnTo>
                          <a:pt x="654" y="65"/>
                        </a:lnTo>
                        <a:lnTo>
                          <a:pt x="658" y="65"/>
                        </a:lnTo>
                        <a:lnTo>
                          <a:pt x="663" y="67"/>
                        </a:lnTo>
                        <a:lnTo>
                          <a:pt x="668" y="68"/>
                        </a:lnTo>
                        <a:lnTo>
                          <a:pt x="670" y="72"/>
                        </a:lnTo>
                        <a:lnTo>
                          <a:pt x="674" y="76"/>
                        </a:lnTo>
                        <a:lnTo>
                          <a:pt x="676" y="79"/>
                        </a:lnTo>
                        <a:lnTo>
                          <a:pt x="678" y="84"/>
                        </a:lnTo>
                        <a:lnTo>
                          <a:pt x="678" y="89"/>
                        </a:lnTo>
                        <a:lnTo>
                          <a:pt x="678" y="89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0" y="106"/>
                        </a:lnTo>
                        <a:lnTo>
                          <a:pt x="668" y="109"/>
                        </a:lnTo>
                        <a:lnTo>
                          <a:pt x="663" y="112"/>
                        </a:lnTo>
                        <a:lnTo>
                          <a:pt x="658" y="113"/>
                        </a:lnTo>
                        <a:lnTo>
                          <a:pt x="654" y="113"/>
                        </a:lnTo>
                        <a:lnTo>
                          <a:pt x="654" y="113"/>
                        </a:lnTo>
                        <a:lnTo>
                          <a:pt x="649" y="113"/>
                        </a:lnTo>
                        <a:lnTo>
                          <a:pt x="644" y="112"/>
                        </a:lnTo>
                        <a:lnTo>
                          <a:pt x="640" y="109"/>
                        </a:lnTo>
                        <a:lnTo>
                          <a:pt x="637" y="106"/>
                        </a:lnTo>
                        <a:lnTo>
                          <a:pt x="634" y="102"/>
                        </a:lnTo>
                        <a:lnTo>
                          <a:pt x="632" y="98"/>
                        </a:lnTo>
                        <a:lnTo>
                          <a:pt x="631" y="94"/>
                        </a:lnTo>
                        <a:lnTo>
                          <a:pt x="629" y="89"/>
                        </a:lnTo>
                        <a:lnTo>
                          <a:pt x="629" y="89"/>
                        </a:lnTo>
                        <a:lnTo>
                          <a:pt x="631" y="84"/>
                        </a:lnTo>
                        <a:lnTo>
                          <a:pt x="632" y="79"/>
                        </a:lnTo>
                        <a:lnTo>
                          <a:pt x="634" y="76"/>
                        </a:lnTo>
                        <a:lnTo>
                          <a:pt x="637" y="72"/>
                        </a:lnTo>
                        <a:lnTo>
                          <a:pt x="640" y="68"/>
                        </a:lnTo>
                        <a:lnTo>
                          <a:pt x="644" y="67"/>
                        </a:lnTo>
                        <a:lnTo>
                          <a:pt x="649" y="65"/>
                        </a:lnTo>
                        <a:lnTo>
                          <a:pt x="654" y="65"/>
                        </a:lnTo>
                        <a:lnTo>
                          <a:pt x="654" y="65"/>
                        </a:lnTo>
                        <a:close/>
                        <a:moveTo>
                          <a:pt x="571" y="61"/>
                        </a:moveTo>
                        <a:lnTo>
                          <a:pt x="571" y="61"/>
                        </a:lnTo>
                        <a:lnTo>
                          <a:pt x="577" y="62"/>
                        </a:lnTo>
                        <a:lnTo>
                          <a:pt x="581" y="64"/>
                        </a:lnTo>
                        <a:lnTo>
                          <a:pt x="586" y="66"/>
                        </a:lnTo>
                        <a:lnTo>
                          <a:pt x="591" y="70"/>
                        </a:lnTo>
                        <a:lnTo>
                          <a:pt x="595" y="74"/>
                        </a:lnTo>
                        <a:lnTo>
                          <a:pt x="597" y="79"/>
                        </a:lnTo>
                        <a:lnTo>
                          <a:pt x="598" y="84"/>
                        </a:lnTo>
                        <a:lnTo>
                          <a:pt x="599" y="90"/>
                        </a:lnTo>
                        <a:lnTo>
                          <a:pt x="599" y="90"/>
                        </a:lnTo>
                        <a:lnTo>
                          <a:pt x="598" y="96"/>
                        </a:lnTo>
                        <a:lnTo>
                          <a:pt x="597" y="101"/>
                        </a:lnTo>
                        <a:lnTo>
                          <a:pt x="595" y="107"/>
                        </a:lnTo>
                        <a:lnTo>
                          <a:pt x="591" y="110"/>
                        </a:lnTo>
                        <a:lnTo>
                          <a:pt x="586" y="114"/>
                        </a:lnTo>
                        <a:lnTo>
                          <a:pt x="581" y="116"/>
                        </a:lnTo>
                        <a:lnTo>
                          <a:pt x="577" y="119"/>
                        </a:lnTo>
                        <a:lnTo>
                          <a:pt x="571" y="119"/>
                        </a:lnTo>
                        <a:lnTo>
                          <a:pt x="571" y="119"/>
                        </a:lnTo>
                        <a:lnTo>
                          <a:pt x="565" y="119"/>
                        </a:lnTo>
                        <a:lnTo>
                          <a:pt x="559" y="116"/>
                        </a:lnTo>
                        <a:lnTo>
                          <a:pt x="554" y="114"/>
                        </a:lnTo>
                        <a:lnTo>
                          <a:pt x="550" y="110"/>
                        </a:lnTo>
                        <a:lnTo>
                          <a:pt x="547" y="107"/>
                        </a:lnTo>
                        <a:lnTo>
                          <a:pt x="544" y="101"/>
                        </a:lnTo>
                        <a:lnTo>
                          <a:pt x="542" y="96"/>
                        </a:lnTo>
                        <a:lnTo>
                          <a:pt x="542" y="90"/>
                        </a:lnTo>
                        <a:lnTo>
                          <a:pt x="542" y="90"/>
                        </a:lnTo>
                        <a:lnTo>
                          <a:pt x="542" y="84"/>
                        </a:lnTo>
                        <a:lnTo>
                          <a:pt x="544" y="79"/>
                        </a:lnTo>
                        <a:lnTo>
                          <a:pt x="547" y="74"/>
                        </a:lnTo>
                        <a:lnTo>
                          <a:pt x="550" y="70"/>
                        </a:lnTo>
                        <a:lnTo>
                          <a:pt x="554" y="66"/>
                        </a:lnTo>
                        <a:lnTo>
                          <a:pt x="559" y="64"/>
                        </a:lnTo>
                        <a:lnTo>
                          <a:pt x="565" y="62"/>
                        </a:lnTo>
                        <a:lnTo>
                          <a:pt x="571" y="61"/>
                        </a:lnTo>
                        <a:lnTo>
                          <a:pt x="571" y="61"/>
                        </a:lnTo>
                        <a:close/>
                        <a:moveTo>
                          <a:pt x="655" y="133"/>
                        </a:moveTo>
                        <a:lnTo>
                          <a:pt x="655" y="133"/>
                        </a:lnTo>
                        <a:lnTo>
                          <a:pt x="649" y="138"/>
                        </a:lnTo>
                        <a:lnTo>
                          <a:pt x="641" y="143"/>
                        </a:lnTo>
                        <a:lnTo>
                          <a:pt x="637" y="149"/>
                        </a:lnTo>
                        <a:lnTo>
                          <a:pt x="632" y="155"/>
                        </a:lnTo>
                        <a:lnTo>
                          <a:pt x="627" y="162"/>
                        </a:lnTo>
                        <a:lnTo>
                          <a:pt x="623" y="168"/>
                        </a:lnTo>
                        <a:lnTo>
                          <a:pt x="620" y="175"/>
                        </a:lnTo>
                        <a:lnTo>
                          <a:pt x="619" y="184"/>
                        </a:lnTo>
                        <a:lnTo>
                          <a:pt x="616" y="191"/>
                        </a:lnTo>
                        <a:lnTo>
                          <a:pt x="616" y="199"/>
                        </a:lnTo>
                        <a:lnTo>
                          <a:pt x="616" y="207"/>
                        </a:lnTo>
                        <a:lnTo>
                          <a:pt x="616" y="215"/>
                        </a:lnTo>
                        <a:lnTo>
                          <a:pt x="619" y="222"/>
                        </a:lnTo>
                        <a:lnTo>
                          <a:pt x="620" y="231"/>
                        </a:lnTo>
                        <a:lnTo>
                          <a:pt x="623" y="238"/>
                        </a:lnTo>
                        <a:lnTo>
                          <a:pt x="627" y="245"/>
                        </a:lnTo>
                        <a:lnTo>
                          <a:pt x="627" y="245"/>
                        </a:lnTo>
                        <a:lnTo>
                          <a:pt x="632" y="252"/>
                        </a:lnTo>
                        <a:lnTo>
                          <a:pt x="638" y="258"/>
                        </a:lnTo>
                        <a:lnTo>
                          <a:pt x="643" y="264"/>
                        </a:lnTo>
                        <a:lnTo>
                          <a:pt x="649" y="269"/>
                        </a:lnTo>
                        <a:lnTo>
                          <a:pt x="656" y="273"/>
                        </a:lnTo>
                        <a:lnTo>
                          <a:pt x="663" y="276"/>
                        </a:lnTo>
                        <a:lnTo>
                          <a:pt x="670" y="280"/>
                        </a:lnTo>
                        <a:lnTo>
                          <a:pt x="678" y="282"/>
                        </a:lnTo>
                        <a:lnTo>
                          <a:pt x="685" y="284"/>
                        </a:lnTo>
                        <a:lnTo>
                          <a:pt x="693" y="285"/>
                        </a:lnTo>
                        <a:lnTo>
                          <a:pt x="700" y="285"/>
                        </a:lnTo>
                        <a:lnTo>
                          <a:pt x="709" y="284"/>
                        </a:lnTo>
                        <a:lnTo>
                          <a:pt x="716" y="282"/>
                        </a:lnTo>
                        <a:lnTo>
                          <a:pt x="724" y="280"/>
                        </a:lnTo>
                        <a:lnTo>
                          <a:pt x="732" y="276"/>
                        </a:lnTo>
                        <a:lnTo>
                          <a:pt x="739" y="273"/>
                        </a:lnTo>
                        <a:lnTo>
                          <a:pt x="739" y="273"/>
                        </a:lnTo>
                        <a:lnTo>
                          <a:pt x="746" y="268"/>
                        </a:lnTo>
                        <a:lnTo>
                          <a:pt x="752" y="263"/>
                        </a:lnTo>
                        <a:lnTo>
                          <a:pt x="758" y="257"/>
                        </a:lnTo>
                        <a:lnTo>
                          <a:pt x="763" y="251"/>
                        </a:lnTo>
                        <a:lnTo>
                          <a:pt x="768" y="244"/>
                        </a:lnTo>
                        <a:lnTo>
                          <a:pt x="771" y="237"/>
                        </a:lnTo>
                        <a:lnTo>
                          <a:pt x="774" y="229"/>
                        </a:lnTo>
                        <a:lnTo>
                          <a:pt x="776" y="222"/>
                        </a:lnTo>
                        <a:lnTo>
                          <a:pt x="777" y="215"/>
                        </a:lnTo>
                        <a:lnTo>
                          <a:pt x="779" y="207"/>
                        </a:lnTo>
                        <a:lnTo>
                          <a:pt x="779" y="199"/>
                        </a:lnTo>
                        <a:lnTo>
                          <a:pt x="777" y="191"/>
                        </a:lnTo>
                        <a:lnTo>
                          <a:pt x="776" y="184"/>
                        </a:lnTo>
                        <a:lnTo>
                          <a:pt x="774" y="175"/>
                        </a:lnTo>
                        <a:lnTo>
                          <a:pt x="771" y="168"/>
                        </a:lnTo>
                        <a:lnTo>
                          <a:pt x="766" y="161"/>
                        </a:lnTo>
                        <a:lnTo>
                          <a:pt x="766" y="161"/>
                        </a:lnTo>
                        <a:lnTo>
                          <a:pt x="762" y="154"/>
                        </a:lnTo>
                        <a:lnTo>
                          <a:pt x="757" y="148"/>
                        </a:lnTo>
                        <a:lnTo>
                          <a:pt x="751" y="142"/>
                        </a:lnTo>
                        <a:lnTo>
                          <a:pt x="745" y="137"/>
                        </a:lnTo>
                        <a:lnTo>
                          <a:pt x="739" y="133"/>
                        </a:lnTo>
                        <a:lnTo>
                          <a:pt x="732" y="130"/>
                        </a:lnTo>
                        <a:lnTo>
                          <a:pt x="724" y="126"/>
                        </a:lnTo>
                        <a:lnTo>
                          <a:pt x="717" y="124"/>
                        </a:lnTo>
                        <a:lnTo>
                          <a:pt x="709" y="122"/>
                        </a:lnTo>
                        <a:lnTo>
                          <a:pt x="702" y="121"/>
                        </a:lnTo>
                        <a:lnTo>
                          <a:pt x="693" y="121"/>
                        </a:lnTo>
                        <a:lnTo>
                          <a:pt x="686" y="122"/>
                        </a:lnTo>
                        <a:lnTo>
                          <a:pt x="678" y="124"/>
                        </a:lnTo>
                        <a:lnTo>
                          <a:pt x="670" y="126"/>
                        </a:lnTo>
                        <a:lnTo>
                          <a:pt x="662" y="130"/>
                        </a:lnTo>
                        <a:lnTo>
                          <a:pt x="655" y="133"/>
                        </a:lnTo>
                        <a:lnTo>
                          <a:pt x="655" y="1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414" name="Group 413"/>
                <p:cNvGrpSpPr/>
                <p:nvPr/>
              </p:nvGrpSpPr>
              <p:grpSpPr>
                <a:xfrm>
                  <a:off x="530352" y="3454840"/>
                  <a:ext cx="890318" cy="890318"/>
                  <a:chOff x="7879232" y="3032119"/>
                  <a:chExt cx="612775" cy="612775"/>
                </a:xfrm>
              </p:grpSpPr>
              <p:sp>
                <p:nvSpPr>
                  <p:cNvPr id="424" name="Oval 423"/>
                  <p:cNvSpPr/>
                  <p:nvPr/>
                </p:nvSpPr>
                <p:spPr bwMode="ltGray">
                  <a:xfrm>
                    <a:off x="7879232" y="3032119"/>
                    <a:ext cx="612775" cy="612775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 err="1" smtClean="0">
                      <a:solidFill>
                        <a:schemeClr val="bg1"/>
                      </a:solidFill>
                      <a:latin typeface="Georgia" pitchFamily="18" charset="0"/>
                    </a:endParaRPr>
                  </a:p>
                </p:txBody>
              </p:sp>
              <p:grpSp>
                <p:nvGrpSpPr>
                  <p:cNvPr id="425" name="Group 230"/>
                  <p:cNvGrpSpPr>
                    <a:grpSpLocks/>
                  </p:cNvGrpSpPr>
                  <p:nvPr/>
                </p:nvGrpSpPr>
                <p:grpSpPr bwMode="auto">
                  <a:xfrm>
                    <a:off x="7992612" y="3106066"/>
                    <a:ext cx="415307" cy="437165"/>
                    <a:chOff x="3918" y="2385"/>
                    <a:chExt cx="454" cy="478"/>
                  </a:xfrm>
                </p:grpSpPr>
                <p:sp>
                  <p:nvSpPr>
                    <p:cNvPr id="426" name="AutoShape 2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50" y="2385"/>
                      <a:ext cx="214" cy="340"/>
                    </a:xfrm>
                    <a:prstGeom prst="rtTriangle">
                      <a:avLst/>
                    </a:prstGeom>
                    <a:solidFill>
                      <a:schemeClr val="bg1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7" name="AutoShape 232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3923" y="2441"/>
                      <a:ext cx="205" cy="284"/>
                    </a:xfrm>
                    <a:prstGeom prst="rtTriangle">
                      <a:avLst/>
                    </a:prstGeom>
                    <a:solidFill>
                      <a:schemeClr val="bg1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8" name="AutoShape 233"/>
                    <p:cNvSpPr>
                      <a:spLocks noChangeArrowheads="1"/>
                    </p:cNvSpPr>
                    <p:nvPr/>
                  </p:nvSpPr>
                  <p:spPr bwMode="auto">
                    <a:xfrm rot="10800000">
                      <a:off x="3918" y="2657"/>
                      <a:ext cx="454" cy="206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w 21600"/>
                        <a:gd name="T7" fmla="*/ 0 h 21600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21600"/>
                        <a:gd name="T13" fmla="*/ 0 h 21600"/>
                        <a:gd name="T14" fmla="*/ 21600 w 21600"/>
                        <a:gd name="T15" fmla="*/ 7759 h 21600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0425" y="10800"/>
                          </a:moveTo>
                          <a:cubicBezTo>
                            <a:pt x="10425" y="10592"/>
                            <a:pt x="10592" y="10425"/>
                            <a:pt x="10800" y="10425"/>
                          </a:cubicBezTo>
                          <a:cubicBezTo>
                            <a:pt x="11007" y="10424"/>
                            <a:pt x="11174" y="10592"/>
                            <a:pt x="11175" y="10799"/>
                          </a:cubicBezTo>
                          <a:lnTo>
                            <a:pt x="21600" y="10800"/>
                          </a:lnTo>
                          <a:cubicBezTo>
                            <a:pt x="21600" y="4835"/>
                            <a:pt x="16764" y="0"/>
                            <a:pt x="10800" y="0"/>
                          </a:cubicBezTo>
                          <a:cubicBezTo>
                            <a:pt x="4835" y="0"/>
                            <a:pt x="0" y="4835"/>
                            <a:pt x="0" y="1080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415" name="Group 414"/>
                <p:cNvGrpSpPr/>
                <p:nvPr/>
              </p:nvGrpSpPr>
              <p:grpSpPr>
                <a:xfrm>
                  <a:off x="3160776" y="5091541"/>
                  <a:ext cx="834224" cy="834224"/>
                  <a:chOff x="2342233" y="5907019"/>
                  <a:chExt cx="612000" cy="612000"/>
                </a:xfrm>
              </p:grpSpPr>
              <p:sp>
                <p:nvSpPr>
                  <p:cNvPr id="422" name="Oval 421"/>
                  <p:cNvSpPr/>
                  <p:nvPr/>
                </p:nvSpPr>
                <p:spPr bwMode="ltGray">
                  <a:xfrm>
                    <a:off x="2342233" y="5907019"/>
                    <a:ext cx="612000" cy="612000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 err="1" smtClean="0">
                      <a:solidFill>
                        <a:schemeClr val="bg1"/>
                      </a:solidFill>
                      <a:latin typeface="Georgia" pitchFamily="18" charset="0"/>
                    </a:endParaRPr>
                  </a:p>
                </p:txBody>
              </p:sp>
              <p:sp>
                <p:nvSpPr>
                  <p:cNvPr id="423" name="Freeform 4838"/>
                  <p:cNvSpPr>
                    <a:spLocks noEditPoints="1"/>
                  </p:cNvSpPr>
                  <p:nvPr/>
                </p:nvSpPr>
                <p:spPr bwMode="auto">
                  <a:xfrm>
                    <a:off x="2437122" y="5974991"/>
                    <a:ext cx="422222" cy="419738"/>
                  </a:xfrm>
                  <a:custGeom>
                    <a:avLst/>
                    <a:gdLst>
                      <a:gd name="T0" fmla="*/ 24 w 340"/>
                      <a:gd name="T1" fmla="*/ 266 h 338"/>
                      <a:gd name="T2" fmla="*/ 18 w 340"/>
                      <a:gd name="T3" fmla="*/ 270 h 338"/>
                      <a:gd name="T4" fmla="*/ 14 w 340"/>
                      <a:gd name="T5" fmla="*/ 276 h 338"/>
                      <a:gd name="T6" fmla="*/ 16 w 340"/>
                      <a:gd name="T7" fmla="*/ 280 h 338"/>
                      <a:gd name="T8" fmla="*/ 20 w 340"/>
                      <a:gd name="T9" fmla="*/ 286 h 338"/>
                      <a:gd name="T10" fmla="*/ 316 w 340"/>
                      <a:gd name="T11" fmla="*/ 286 h 338"/>
                      <a:gd name="T12" fmla="*/ 320 w 340"/>
                      <a:gd name="T13" fmla="*/ 286 h 338"/>
                      <a:gd name="T14" fmla="*/ 324 w 340"/>
                      <a:gd name="T15" fmla="*/ 280 h 338"/>
                      <a:gd name="T16" fmla="*/ 326 w 340"/>
                      <a:gd name="T17" fmla="*/ 276 h 338"/>
                      <a:gd name="T18" fmla="*/ 322 w 340"/>
                      <a:gd name="T19" fmla="*/ 270 h 338"/>
                      <a:gd name="T20" fmla="*/ 316 w 340"/>
                      <a:gd name="T21" fmla="*/ 266 h 338"/>
                      <a:gd name="T22" fmla="*/ 298 w 340"/>
                      <a:gd name="T23" fmla="*/ 192 h 338"/>
                      <a:gd name="T24" fmla="*/ 316 w 340"/>
                      <a:gd name="T25" fmla="*/ 192 h 338"/>
                      <a:gd name="T26" fmla="*/ 322 w 340"/>
                      <a:gd name="T27" fmla="*/ 190 h 338"/>
                      <a:gd name="T28" fmla="*/ 326 w 340"/>
                      <a:gd name="T29" fmla="*/ 182 h 338"/>
                      <a:gd name="T30" fmla="*/ 324 w 340"/>
                      <a:gd name="T31" fmla="*/ 178 h 338"/>
                      <a:gd name="T32" fmla="*/ 320 w 340"/>
                      <a:gd name="T33" fmla="*/ 172 h 338"/>
                      <a:gd name="T34" fmla="*/ 24 w 340"/>
                      <a:gd name="T35" fmla="*/ 172 h 338"/>
                      <a:gd name="T36" fmla="*/ 20 w 340"/>
                      <a:gd name="T37" fmla="*/ 172 h 338"/>
                      <a:gd name="T38" fmla="*/ 16 w 340"/>
                      <a:gd name="T39" fmla="*/ 178 h 338"/>
                      <a:gd name="T40" fmla="*/ 14 w 340"/>
                      <a:gd name="T41" fmla="*/ 182 h 338"/>
                      <a:gd name="T42" fmla="*/ 18 w 340"/>
                      <a:gd name="T43" fmla="*/ 190 h 338"/>
                      <a:gd name="T44" fmla="*/ 24 w 340"/>
                      <a:gd name="T45" fmla="*/ 192 h 338"/>
                      <a:gd name="T46" fmla="*/ 42 w 340"/>
                      <a:gd name="T47" fmla="*/ 266 h 338"/>
                      <a:gd name="T48" fmla="*/ 248 w 340"/>
                      <a:gd name="T49" fmla="*/ 266 h 338"/>
                      <a:gd name="T50" fmla="*/ 230 w 340"/>
                      <a:gd name="T51" fmla="*/ 192 h 338"/>
                      <a:gd name="T52" fmla="*/ 248 w 340"/>
                      <a:gd name="T53" fmla="*/ 266 h 338"/>
                      <a:gd name="T54" fmla="*/ 162 w 340"/>
                      <a:gd name="T55" fmla="*/ 266 h 338"/>
                      <a:gd name="T56" fmla="*/ 178 w 340"/>
                      <a:gd name="T57" fmla="*/ 192 h 338"/>
                      <a:gd name="T58" fmla="*/ 110 w 340"/>
                      <a:gd name="T59" fmla="*/ 266 h 338"/>
                      <a:gd name="T60" fmla="*/ 92 w 340"/>
                      <a:gd name="T61" fmla="*/ 192 h 338"/>
                      <a:gd name="T62" fmla="*/ 110 w 340"/>
                      <a:gd name="T63" fmla="*/ 266 h 338"/>
                      <a:gd name="T64" fmla="*/ 340 w 340"/>
                      <a:gd name="T65" fmla="*/ 322 h 338"/>
                      <a:gd name="T66" fmla="*/ 334 w 340"/>
                      <a:gd name="T67" fmla="*/ 334 h 338"/>
                      <a:gd name="T68" fmla="*/ 324 w 340"/>
                      <a:gd name="T69" fmla="*/ 338 h 338"/>
                      <a:gd name="T70" fmla="*/ 16 w 340"/>
                      <a:gd name="T71" fmla="*/ 338 h 338"/>
                      <a:gd name="T72" fmla="*/ 6 w 340"/>
                      <a:gd name="T73" fmla="*/ 334 h 338"/>
                      <a:gd name="T74" fmla="*/ 0 w 340"/>
                      <a:gd name="T75" fmla="*/ 322 h 338"/>
                      <a:gd name="T76" fmla="*/ 2 w 340"/>
                      <a:gd name="T77" fmla="*/ 316 h 338"/>
                      <a:gd name="T78" fmla="*/ 10 w 340"/>
                      <a:gd name="T79" fmla="*/ 308 h 338"/>
                      <a:gd name="T80" fmla="*/ 324 w 340"/>
                      <a:gd name="T81" fmla="*/ 306 h 338"/>
                      <a:gd name="T82" fmla="*/ 330 w 340"/>
                      <a:gd name="T83" fmla="*/ 308 h 338"/>
                      <a:gd name="T84" fmla="*/ 338 w 340"/>
                      <a:gd name="T85" fmla="*/ 316 h 338"/>
                      <a:gd name="T86" fmla="*/ 340 w 340"/>
                      <a:gd name="T87" fmla="*/ 322 h 338"/>
                      <a:gd name="T88" fmla="*/ 82 w 340"/>
                      <a:gd name="T89" fmla="*/ 154 h 338"/>
                      <a:gd name="T90" fmla="*/ 84 w 340"/>
                      <a:gd name="T91" fmla="*/ 136 h 338"/>
                      <a:gd name="T92" fmla="*/ 98 w 340"/>
                      <a:gd name="T93" fmla="*/ 104 h 338"/>
                      <a:gd name="T94" fmla="*/ 120 w 340"/>
                      <a:gd name="T95" fmla="*/ 80 h 338"/>
                      <a:gd name="T96" fmla="*/ 152 w 340"/>
                      <a:gd name="T97" fmla="*/ 68 h 338"/>
                      <a:gd name="T98" fmla="*/ 170 w 340"/>
                      <a:gd name="T99" fmla="*/ 66 h 338"/>
                      <a:gd name="T100" fmla="*/ 204 w 340"/>
                      <a:gd name="T101" fmla="*/ 72 h 338"/>
                      <a:gd name="T102" fmla="*/ 232 w 340"/>
                      <a:gd name="T103" fmla="*/ 92 h 338"/>
                      <a:gd name="T104" fmla="*/ 250 w 340"/>
                      <a:gd name="T105" fmla="*/ 118 h 338"/>
                      <a:gd name="T106" fmla="*/ 258 w 340"/>
                      <a:gd name="T107" fmla="*/ 154 h 338"/>
                      <a:gd name="T108" fmla="*/ 192 w 340"/>
                      <a:gd name="T109" fmla="*/ 54 h 338"/>
                      <a:gd name="T110" fmla="*/ 148 w 340"/>
                      <a:gd name="T111" fmla="*/ 26 h 338"/>
                      <a:gd name="T112" fmla="*/ 192 w 340"/>
                      <a:gd name="T113" fmla="*/ 26 h 338"/>
                      <a:gd name="T114" fmla="*/ 192 w 340"/>
                      <a:gd name="T115" fmla="*/ 54 h 3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340" h="338">
                        <a:moveTo>
                          <a:pt x="24" y="266"/>
                        </a:moveTo>
                        <a:lnTo>
                          <a:pt x="24" y="266"/>
                        </a:lnTo>
                        <a:lnTo>
                          <a:pt x="20" y="268"/>
                        </a:lnTo>
                        <a:lnTo>
                          <a:pt x="18" y="270"/>
                        </a:lnTo>
                        <a:lnTo>
                          <a:pt x="16" y="272"/>
                        </a:lnTo>
                        <a:lnTo>
                          <a:pt x="14" y="276"/>
                        </a:lnTo>
                        <a:lnTo>
                          <a:pt x="14" y="276"/>
                        </a:lnTo>
                        <a:lnTo>
                          <a:pt x="16" y="280"/>
                        </a:lnTo>
                        <a:lnTo>
                          <a:pt x="18" y="284"/>
                        </a:lnTo>
                        <a:lnTo>
                          <a:pt x="20" y="286"/>
                        </a:lnTo>
                        <a:lnTo>
                          <a:pt x="24" y="286"/>
                        </a:lnTo>
                        <a:lnTo>
                          <a:pt x="316" y="286"/>
                        </a:lnTo>
                        <a:lnTo>
                          <a:pt x="316" y="286"/>
                        </a:lnTo>
                        <a:lnTo>
                          <a:pt x="320" y="286"/>
                        </a:lnTo>
                        <a:lnTo>
                          <a:pt x="322" y="284"/>
                        </a:lnTo>
                        <a:lnTo>
                          <a:pt x="324" y="280"/>
                        </a:lnTo>
                        <a:lnTo>
                          <a:pt x="326" y="276"/>
                        </a:lnTo>
                        <a:lnTo>
                          <a:pt x="326" y="276"/>
                        </a:lnTo>
                        <a:lnTo>
                          <a:pt x="324" y="272"/>
                        </a:lnTo>
                        <a:lnTo>
                          <a:pt x="322" y="270"/>
                        </a:lnTo>
                        <a:lnTo>
                          <a:pt x="320" y="268"/>
                        </a:lnTo>
                        <a:lnTo>
                          <a:pt x="316" y="266"/>
                        </a:lnTo>
                        <a:lnTo>
                          <a:pt x="298" y="266"/>
                        </a:lnTo>
                        <a:lnTo>
                          <a:pt x="298" y="192"/>
                        </a:lnTo>
                        <a:lnTo>
                          <a:pt x="316" y="192"/>
                        </a:lnTo>
                        <a:lnTo>
                          <a:pt x="316" y="192"/>
                        </a:lnTo>
                        <a:lnTo>
                          <a:pt x="320" y="192"/>
                        </a:lnTo>
                        <a:lnTo>
                          <a:pt x="322" y="190"/>
                        </a:lnTo>
                        <a:lnTo>
                          <a:pt x="324" y="186"/>
                        </a:lnTo>
                        <a:lnTo>
                          <a:pt x="326" y="182"/>
                        </a:lnTo>
                        <a:lnTo>
                          <a:pt x="326" y="182"/>
                        </a:lnTo>
                        <a:lnTo>
                          <a:pt x="324" y="178"/>
                        </a:lnTo>
                        <a:lnTo>
                          <a:pt x="322" y="176"/>
                        </a:lnTo>
                        <a:lnTo>
                          <a:pt x="320" y="172"/>
                        </a:lnTo>
                        <a:lnTo>
                          <a:pt x="316" y="172"/>
                        </a:lnTo>
                        <a:lnTo>
                          <a:pt x="24" y="172"/>
                        </a:lnTo>
                        <a:lnTo>
                          <a:pt x="24" y="172"/>
                        </a:lnTo>
                        <a:lnTo>
                          <a:pt x="20" y="172"/>
                        </a:lnTo>
                        <a:lnTo>
                          <a:pt x="18" y="176"/>
                        </a:lnTo>
                        <a:lnTo>
                          <a:pt x="16" y="178"/>
                        </a:lnTo>
                        <a:lnTo>
                          <a:pt x="14" y="182"/>
                        </a:lnTo>
                        <a:lnTo>
                          <a:pt x="14" y="182"/>
                        </a:lnTo>
                        <a:lnTo>
                          <a:pt x="16" y="186"/>
                        </a:lnTo>
                        <a:lnTo>
                          <a:pt x="18" y="190"/>
                        </a:lnTo>
                        <a:lnTo>
                          <a:pt x="20" y="192"/>
                        </a:lnTo>
                        <a:lnTo>
                          <a:pt x="24" y="192"/>
                        </a:lnTo>
                        <a:lnTo>
                          <a:pt x="42" y="192"/>
                        </a:lnTo>
                        <a:lnTo>
                          <a:pt x="42" y="266"/>
                        </a:lnTo>
                        <a:lnTo>
                          <a:pt x="24" y="266"/>
                        </a:lnTo>
                        <a:close/>
                        <a:moveTo>
                          <a:pt x="248" y="266"/>
                        </a:moveTo>
                        <a:lnTo>
                          <a:pt x="230" y="266"/>
                        </a:lnTo>
                        <a:lnTo>
                          <a:pt x="230" y="192"/>
                        </a:lnTo>
                        <a:lnTo>
                          <a:pt x="248" y="192"/>
                        </a:lnTo>
                        <a:lnTo>
                          <a:pt x="248" y="266"/>
                        </a:lnTo>
                        <a:close/>
                        <a:moveTo>
                          <a:pt x="178" y="266"/>
                        </a:moveTo>
                        <a:lnTo>
                          <a:pt x="162" y="266"/>
                        </a:lnTo>
                        <a:lnTo>
                          <a:pt x="162" y="192"/>
                        </a:lnTo>
                        <a:lnTo>
                          <a:pt x="178" y="192"/>
                        </a:lnTo>
                        <a:lnTo>
                          <a:pt x="178" y="266"/>
                        </a:lnTo>
                        <a:close/>
                        <a:moveTo>
                          <a:pt x="110" y="266"/>
                        </a:moveTo>
                        <a:lnTo>
                          <a:pt x="92" y="266"/>
                        </a:lnTo>
                        <a:lnTo>
                          <a:pt x="92" y="192"/>
                        </a:lnTo>
                        <a:lnTo>
                          <a:pt x="110" y="192"/>
                        </a:lnTo>
                        <a:lnTo>
                          <a:pt x="110" y="266"/>
                        </a:lnTo>
                        <a:close/>
                        <a:moveTo>
                          <a:pt x="340" y="322"/>
                        </a:moveTo>
                        <a:lnTo>
                          <a:pt x="340" y="322"/>
                        </a:lnTo>
                        <a:lnTo>
                          <a:pt x="338" y="328"/>
                        </a:lnTo>
                        <a:lnTo>
                          <a:pt x="334" y="334"/>
                        </a:lnTo>
                        <a:lnTo>
                          <a:pt x="330" y="336"/>
                        </a:lnTo>
                        <a:lnTo>
                          <a:pt x="324" y="338"/>
                        </a:lnTo>
                        <a:lnTo>
                          <a:pt x="16" y="338"/>
                        </a:lnTo>
                        <a:lnTo>
                          <a:pt x="16" y="338"/>
                        </a:lnTo>
                        <a:lnTo>
                          <a:pt x="10" y="336"/>
                        </a:lnTo>
                        <a:lnTo>
                          <a:pt x="6" y="334"/>
                        </a:lnTo>
                        <a:lnTo>
                          <a:pt x="2" y="328"/>
                        </a:lnTo>
                        <a:lnTo>
                          <a:pt x="0" y="322"/>
                        </a:lnTo>
                        <a:lnTo>
                          <a:pt x="0" y="322"/>
                        </a:lnTo>
                        <a:lnTo>
                          <a:pt x="2" y="316"/>
                        </a:lnTo>
                        <a:lnTo>
                          <a:pt x="6" y="310"/>
                        </a:lnTo>
                        <a:lnTo>
                          <a:pt x="10" y="308"/>
                        </a:lnTo>
                        <a:lnTo>
                          <a:pt x="16" y="306"/>
                        </a:lnTo>
                        <a:lnTo>
                          <a:pt x="324" y="306"/>
                        </a:lnTo>
                        <a:lnTo>
                          <a:pt x="324" y="306"/>
                        </a:lnTo>
                        <a:lnTo>
                          <a:pt x="330" y="308"/>
                        </a:lnTo>
                        <a:lnTo>
                          <a:pt x="334" y="310"/>
                        </a:lnTo>
                        <a:lnTo>
                          <a:pt x="338" y="316"/>
                        </a:lnTo>
                        <a:lnTo>
                          <a:pt x="340" y="322"/>
                        </a:lnTo>
                        <a:lnTo>
                          <a:pt x="340" y="322"/>
                        </a:lnTo>
                        <a:close/>
                        <a:moveTo>
                          <a:pt x="258" y="154"/>
                        </a:moveTo>
                        <a:lnTo>
                          <a:pt x="82" y="154"/>
                        </a:lnTo>
                        <a:lnTo>
                          <a:pt x="82" y="154"/>
                        </a:lnTo>
                        <a:lnTo>
                          <a:pt x="84" y="136"/>
                        </a:lnTo>
                        <a:lnTo>
                          <a:pt x="90" y="118"/>
                        </a:lnTo>
                        <a:lnTo>
                          <a:pt x="98" y="104"/>
                        </a:lnTo>
                        <a:lnTo>
                          <a:pt x="108" y="92"/>
                        </a:lnTo>
                        <a:lnTo>
                          <a:pt x="120" y="80"/>
                        </a:lnTo>
                        <a:lnTo>
                          <a:pt x="136" y="72"/>
                        </a:lnTo>
                        <a:lnTo>
                          <a:pt x="152" y="68"/>
                        </a:lnTo>
                        <a:lnTo>
                          <a:pt x="170" y="66"/>
                        </a:lnTo>
                        <a:lnTo>
                          <a:pt x="170" y="66"/>
                        </a:lnTo>
                        <a:lnTo>
                          <a:pt x="188" y="68"/>
                        </a:lnTo>
                        <a:lnTo>
                          <a:pt x="204" y="72"/>
                        </a:lnTo>
                        <a:lnTo>
                          <a:pt x="220" y="80"/>
                        </a:lnTo>
                        <a:lnTo>
                          <a:pt x="232" y="92"/>
                        </a:lnTo>
                        <a:lnTo>
                          <a:pt x="242" y="104"/>
                        </a:lnTo>
                        <a:lnTo>
                          <a:pt x="250" y="118"/>
                        </a:lnTo>
                        <a:lnTo>
                          <a:pt x="256" y="136"/>
                        </a:lnTo>
                        <a:lnTo>
                          <a:pt x="258" y="154"/>
                        </a:lnTo>
                        <a:lnTo>
                          <a:pt x="258" y="154"/>
                        </a:lnTo>
                        <a:close/>
                        <a:moveTo>
                          <a:pt x="192" y="54"/>
                        </a:moveTo>
                        <a:lnTo>
                          <a:pt x="148" y="54"/>
                        </a:lnTo>
                        <a:lnTo>
                          <a:pt x="148" y="26"/>
                        </a:lnTo>
                        <a:lnTo>
                          <a:pt x="170" y="0"/>
                        </a:lnTo>
                        <a:lnTo>
                          <a:pt x="192" y="26"/>
                        </a:lnTo>
                        <a:lnTo>
                          <a:pt x="192" y="26"/>
                        </a:lnTo>
                        <a:lnTo>
                          <a:pt x="192" y="54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416" name="Group 415"/>
                <p:cNvGrpSpPr/>
                <p:nvPr/>
              </p:nvGrpSpPr>
              <p:grpSpPr>
                <a:xfrm>
                  <a:off x="4199909" y="5315429"/>
                  <a:ext cx="1275680" cy="1275680"/>
                  <a:chOff x="5692105" y="5357300"/>
                  <a:chExt cx="612775" cy="612775"/>
                </a:xfrm>
              </p:grpSpPr>
              <p:sp>
                <p:nvSpPr>
                  <p:cNvPr id="420" name="Oval 419"/>
                  <p:cNvSpPr/>
                  <p:nvPr/>
                </p:nvSpPr>
                <p:spPr bwMode="ltGray">
                  <a:xfrm>
                    <a:off x="5692105" y="5357300"/>
                    <a:ext cx="612775" cy="612775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 err="1" smtClean="0">
                      <a:solidFill>
                        <a:schemeClr val="bg1"/>
                      </a:solidFill>
                      <a:latin typeface="Georgia" pitchFamily="18" charset="0"/>
                    </a:endParaRPr>
                  </a:p>
                </p:txBody>
              </p:sp>
              <p:sp>
                <p:nvSpPr>
                  <p:cNvPr id="421" name="Freeform 247"/>
                  <p:cNvSpPr>
                    <a:spLocks noEditPoints="1"/>
                  </p:cNvSpPr>
                  <p:nvPr/>
                </p:nvSpPr>
                <p:spPr bwMode="auto">
                  <a:xfrm>
                    <a:off x="5777300" y="5518709"/>
                    <a:ext cx="468312" cy="293688"/>
                  </a:xfrm>
                  <a:custGeom>
                    <a:avLst/>
                    <a:gdLst>
                      <a:gd name="T0" fmla="*/ 1375 w 1475"/>
                      <a:gd name="T1" fmla="*/ 339 h 923"/>
                      <a:gd name="T2" fmla="*/ 1310 w 1475"/>
                      <a:gd name="T3" fmla="*/ 266 h 923"/>
                      <a:gd name="T4" fmla="*/ 1266 w 1475"/>
                      <a:gd name="T5" fmla="*/ 227 h 923"/>
                      <a:gd name="T6" fmla="*/ 1236 w 1475"/>
                      <a:gd name="T7" fmla="*/ 204 h 923"/>
                      <a:gd name="T8" fmla="*/ 1186 w 1475"/>
                      <a:gd name="T9" fmla="*/ 171 h 923"/>
                      <a:gd name="T10" fmla="*/ 1149 w 1475"/>
                      <a:gd name="T11" fmla="*/ 149 h 923"/>
                      <a:gd name="T12" fmla="*/ 1111 w 1475"/>
                      <a:gd name="T13" fmla="*/ 130 h 923"/>
                      <a:gd name="T14" fmla="*/ 1072 w 1475"/>
                      <a:gd name="T15" fmla="*/ 114 h 923"/>
                      <a:gd name="T16" fmla="*/ 1031 w 1475"/>
                      <a:gd name="T17" fmla="*/ 101 h 923"/>
                      <a:gd name="T18" fmla="*/ 988 w 1475"/>
                      <a:gd name="T19" fmla="*/ 90 h 923"/>
                      <a:gd name="T20" fmla="*/ 959 w 1475"/>
                      <a:gd name="T21" fmla="*/ 84 h 923"/>
                      <a:gd name="T22" fmla="*/ 907 w 1475"/>
                      <a:gd name="T23" fmla="*/ 78 h 923"/>
                      <a:gd name="T24" fmla="*/ 782 w 1475"/>
                      <a:gd name="T25" fmla="*/ 32 h 923"/>
                      <a:gd name="T26" fmla="*/ 645 w 1475"/>
                      <a:gd name="T27" fmla="*/ 1 h 923"/>
                      <a:gd name="T28" fmla="*/ 542 w 1475"/>
                      <a:gd name="T29" fmla="*/ 14 h 923"/>
                      <a:gd name="T30" fmla="*/ 469 w 1475"/>
                      <a:gd name="T31" fmla="*/ 65 h 923"/>
                      <a:gd name="T32" fmla="*/ 508 w 1475"/>
                      <a:gd name="T33" fmla="*/ 171 h 923"/>
                      <a:gd name="T34" fmla="*/ 514 w 1475"/>
                      <a:gd name="T35" fmla="*/ 185 h 923"/>
                      <a:gd name="T36" fmla="*/ 315 w 1475"/>
                      <a:gd name="T37" fmla="*/ 384 h 923"/>
                      <a:gd name="T38" fmla="*/ 262 w 1475"/>
                      <a:gd name="T39" fmla="*/ 336 h 923"/>
                      <a:gd name="T40" fmla="*/ 194 w 1475"/>
                      <a:gd name="T41" fmla="*/ 257 h 923"/>
                      <a:gd name="T42" fmla="*/ 97 w 1475"/>
                      <a:gd name="T43" fmla="*/ 216 h 923"/>
                      <a:gd name="T44" fmla="*/ 9 w 1475"/>
                      <a:gd name="T45" fmla="*/ 225 h 923"/>
                      <a:gd name="T46" fmla="*/ 2 w 1475"/>
                      <a:gd name="T47" fmla="*/ 332 h 923"/>
                      <a:gd name="T48" fmla="*/ 8 w 1475"/>
                      <a:gd name="T49" fmla="*/ 365 h 923"/>
                      <a:gd name="T50" fmla="*/ 18 w 1475"/>
                      <a:gd name="T51" fmla="*/ 399 h 923"/>
                      <a:gd name="T52" fmla="*/ 30 w 1475"/>
                      <a:gd name="T53" fmla="*/ 428 h 923"/>
                      <a:gd name="T54" fmla="*/ 46 w 1475"/>
                      <a:gd name="T55" fmla="*/ 457 h 923"/>
                      <a:gd name="T56" fmla="*/ 66 w 1475"/>
                      <a:gd name="T57" fmla="*/ 485 h 923"/>
                      <a:gd name="T58" fmla="*/ 56 w 1475"/>
                      <a:gd name="T59" fmla="*/ 528 h 923"/>
                      <a:gd name="T60" fmla="*/ 7 w 1475"/>
                      <a:gd name="T61" fmla="*/ 638 h 923"/>
                      <a:gd name="T62" fmla="*/ 6 w 1475"/>
                      <a:gd name="T63" fmla="*/ 758 h 923"/>
                      <a:gd name="T64" fmla="*/ 83 w 1475"/>
                      <a:gd name="T65" fmla="*/ 785 h 923"/>
                      <a:gd name="T66" fmla="*/ 181 w 1475"/>
                      <a:gd name="T67" fmla="*/ 752 h 923"/>
                      <a:gd name="T68" fmla="*/ 252 w 1475"/>
                      <a:gd name="T69" fmla="*/ 680 h 923"/>
                      <a:gd name="T70" fmla="*/ 290 w 1475"/>
                      <a:gd name="T71" fmla="*/ 587 h 923"/>
                      <a:gd name="T72" fmla="*/ 423 w 1475"/>
                      <a:gd name="T73" fmla="*/ 751 h 923"/>
                      <a:gd name="T74" fmla="*/ 397 w 1475"/>
                      <a:gd name="T75" fmla="*/ 806 h 923"/>
                      <a:gd name="T76" fmla="*/ 409 w 1475"/>
                      <a:gd name="T77" fmla="*/ 882 h 923"/>
                      <a:gd name="T78" fmla="*/ 478 w 1475"/>
                      <a:gd name="T79" fmla="*/ 913 h 923"/>
                      <a:gd name="T80" fmla="*/ 553 w 1475"/>
                      <a:gd name="T81" fmla="*/ 893 h 923"/>
                      <a:gd name="T82" fmla="*/ 678 w 1475"/>
                      <a:gd name="T83" fmla="*/ 899 h 923"/>
                      <a:gd name="T84" fmla="*/ 854 w 1475"/>
                      <a:gd name="T85" fmla="*/ 923 h 923"/>
                      <a:gd name="T86" fmla="*/ 959 w 1475"/>
                      <a:gd name="T87" fmla="*/ 915 h 923"/>
                      <a:gd name="T88" fmla="*/ 1118 w 1475"/>
                      <a:gd name="T89" fmla="*/ 867 h 923"/>
                      <a:gd name="T90" fmla="*/ 1261 w 1475"/>
                      <a:gd name="T91" fmla="*/ 777 h 923"/>
                      <a:gd name="T92" fmla="*/ 1382 w 1475"/>
                      <a:gd name="T93" fmla="*/ 653 h 923"/>
                      <a:gd name="T94" fmla="*/ 1475 w 1475"/>
                      <a:gd name="T95" fmla="*/ 500 h 923"/>
                      <a:gd name="T96" fmla="*/ 1025 w 1475"/>
                      <a:gd name="T97" fmla="*/ 356 h 923"/>
                      <a:gd name="T98" fmla="*/ 1070 w 1475"/>
                      <a:gd name="T99" fmla="*/ 225 h 923"/>
                      <a:gd name="T100" fmla="*/ 1050 w 1475"/>
                      <a:gd name="T101" fmla="*/ 338 h 923"/>
                      <a:gd name="T102" fmla="*/ 1044 w 1475"/>
                      <a:gd name="T103" fmla="*/ 583 h 923"/>
                      <a:gd name="T104" fmla="*/ 1104 w 1475"/>
                      <a:gd name="T105" fmla="*/ 807 h 923"/>
                      <a:gd name="T106" fmla="*/ 1075 w 1475"/>
                      <a:gd name="T107" fmla="*/ 772 h 923"/>
                      <a:gd name="T108" fmla="*/ 1014 w 1475"/>
                      <a:gd name="T109" fmla="*/ 563 h 923"/>
                      <a:gd name="T110" fmla="*/ 1016 w 1475"/>
                      <a:gd name="T111" fmla="*/ 398 h 923"/>
                      <a:gd name="T112" fmla="*/ 1205 w 1475"/>
                      <a:gd name="T113" fmla="*/ 536 h 923"/>
                      <a:gd name="T114" fmla="*/ 1155 w 1475"/>
                      <a:gd name="T115" fmla="*/ 481 h 923"/>
                      <a:gd name="T116" fmla="*/ 1172 w 1475"/>
                      <a:gd name="T117" fmla="*/ 430 h 923"/>
                      <a:gd name="T118" fmla="*/ 1224 w 1475"/>
                      <a:gd name="T119" fmla="*/ 411 h 923"/>
                      <a:gd name="T120" fmla="*/ 1280 w 1475"/>
                      <a:gd name="T121" fmla="*/ 461 h 923"/>
                      <a:gd name="T122" fmla="*/ 1270 w 1475"/>
                      <a:gd name="T123" fmla="*/ 509 h 923"/>
                      <a:gd name="T124" fmla="*/ 1218 w 1475"/>
                      <a:gd name="T125" fmla="*/ 537 h 9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475" h="923">
                        <a:moveTo>
                          <a:pt x="1387" y="355"/>
                        </a:moveTo>
                        <a:lnTo>
                          <a:pt x="1387" y="355"/>
                        </a:lnTo>
                        <a:lnTo>
                          <a:pt x="1387" y="355"/>
                        </a:lnTo>
                        <a:lnTo>
                          <a:pt x="1387" y="355"/>
                        </a:lnTo>
                        <a:lnTo>
                          <a:pt x="1375" y="340"/>
                        </a:lnTo>
                        <a:lnTo>
                          <a:pt x="1375" y="340"/>
                        </a:lnTo>
                        <a:lnTo>
                          <a:pt x="1375" y="339"/>
                        </a:lnTo>
                        <a:lnTo>
                          <a:pt x="1375" y="339"/>
                        </a:lnTo>
                        <a:lnTo>
                          <a:pt x="1350" y="309"/>
                        </a:lnTo>
                        <a:lnTo>
                          <a:pt x="1324" y="280"/>
                        </a:lnTo>
                        <a:lnTo>
                          <a:pt x="1324" y="280"/>
                        </a:lnTo>
                        <a:lnTo>
                          <a:pt x="1322" y="279"/>
                        </a:lnTo>
                        <a:lnTo>
                          <a:pt x="1322" y="279"/>
                        </a:lnTo>
                        <a:lnTo>
                          <a:pt x="1310" y="266"/>
                        </a:lnTo>
                        <a:lnTo>
                          <a:pt x="1310" y="266"/>
                        </a:lnTo>
                        <a:lnTo>
                          <a:pt x="1308" y="265"/>
                        </a:lnTo>
                        <a:lnTo>
                          <a:pt x="1308" y="265"/>
                        </a:lnTo>
                        <a:lnTo>
                          <a:pt x="1287" y="245"/>
                        </a:lnTo>
                        <a:lnTo>
                          <a:pt x="1267" y="227"/>
                        </a:lnTo>
                        <a:lnTo>
                          <a:pt x="1267" y="227"/>
                        </a:lnTo>
                        <a:lnTo>
                          <a:pt x="1266" y="227"/>
                        </a:lnTo>
                        <a:lnTo>
                          <a:pt x="1266" y="227"/>
                        </a:lnTo>
                        <a:lnTo>
                          <a:pt x="1253" y="216"/>
                        </a:lnTo>
                        <a:lnTo>
                          <a:pt x="1253" y="216"/>
                        </a:lnTo>
                        <a:lnTo>
                          <a:pt x="1249" y="214"/>
                        </a:lnTo>
                        <a:lnTo>
                          <a:pt x="1249" y="214"/>
                        </a:lnTo>
                        <a:lnTo>
                          <a:pt x="1236" y="204"/>
                        </a:lnTo>
                        <a:lnTo>
                          <a:pt x="1236" y="204"/>
                        </a:lnTo>
                        <a:lnTo>
                          <a:pt x="1233" y="201"/>
                        </a:lnTo>
                        <a:lnTo>
                          <a:pt x="1233" y="201"/>
                        </a:lnTo>
                        <a:lnTo>
                          <a:pt x="1212" y="187"/>
                        </a:lnTo>
                        <a:lnTo>
                          <a:pt x="1192" y="174"/>
                        </a:lnTo>
                        <a:lnTo>
                          <a:pt x="1192" y="174"/>
                        </a:lnTo>
                        <a:lnTo>
                          <a:pt x="1186" y="171"/>
                        </a:lnTo>
                        <a:lnTo>
                          <a:pt x="1186" y="171"/>
                        </a:lnTo>
                        <a:lnTo>
                          <a:pt x="1176" y="163"/>
                        </a:lnTo>
                        <a:lnTo>
                          <a:pt x="1176" y="163"/>
                        </a:lnTo>
                        <a:lnTo>
                          <a:pt x="1168" y="159"/>
                        </a:lnTo>
                        <a:lnTo>
                          <a:pt x="1168" y="159"/>
                        </a:lnTo>
                        <a:lnTo>
                          <a:pt x="1157" y="153"/>
                        </a:lnTo>
                        <a:lnTo>
                          <a:pt x="1157" y="153"/>
                        </a:lnTo>
                        <a:lnTo>
                          <a:pt x="1149" y="149"/>
                        </a:lnTo>
                        <a:lnTo>
                          <a:pt x="1149" y="149"/>
                        </a:lnTo>
                        <a:lnTo>
                          <a:pt x="1135" y="141"/>
                        </a:lnTo>
                        <a:lnTo>
                          <a:pt x="1135" y="141"/>
                        </a:lnTo>
                        <a:lnTo>
                          <a:pt x="1120" y="135"/>
                        </a:lnTo>
                        <a:lnTo>
                          <a:pt x="1120" y="135"/>
                        </a:lnTo>
                        <a:lnTo>
                          <a:pt x="1111" y="130"/>
                        </a:lnTo>
                        <a:lnTo>
                          <a:pt x="1111" y="130"/>
                        </a:lnTo>
                        <a:lnTo>
                          <a:pt x="1101" y="126"/>
                        </a:lnTo>
                        <a:lnTo>
                          <a:pt x="1101" y="126"/>
                        </a:lnTo>
                        <a:lnTo>
                          <a:pt x="1091" y="122"/>
                        </a:lnTo>
                        <a:lnTo>
                          <a:pt x="1091" y="122"/>
                        </a:lnTo>
                        <a:lnTo>
                          <a:pt x="1080" y="117"/>
                        </a:lnTo>
                        <a:lnTo>
                          <a:pt x="1080" y="117"/>
                        </a:lnTo>
                        <a:lnTo>
                          <a:pt x="1072" y="114"/>
                        </a:lnTo>
                        <a:lnTo>
                          <a:pt x="1072" y="114"/>
                        </a:lnTo>
                        <a:lnTo>
                          <a:pt x="1059" y="110"/>
                        </a:lnTo>
                        <a:lnTo>
                          <a:pt x="1059" y="110"/>
                        </a:lnTo>
                        <a:lnTo>
                          <a:pt x="1051" y="107"/>
                        </a:lnTo>
                        <a:lnTo>
                          <a:pt x="1051" y="107"/>
                        </a:lnTo>
                        <a:lnTo>
                          <a:pt x="1031" y="101"/>
                        </a:lnTo>
                        <a:lnTo>
                          <a:pt x="1031" y="101"/>
                        </a:lnTo>
                        <a:lnTo>
                          <a:pt x="1024" y="99"/>
                        </a:lnTo>
                        <a:lnTo>
                          <a:pt x="1024" y="99"/>
                        </a:lnTo>
                        <a:lnTo>
                          <a:pt x="1010" y="95"/>
                        </a:lnTo>
                        <a:lnTo>
                          <a:pt x="1010" y="95"/>
                        </a:lnTo>
                        <a:lnTo>
                          <a:pt x="1001" y="92"/>
                        </a:lnTo>
                        <a:lnTo>
                          <a:pt x="1001" y="92"/>
                        </a:lnTo>
                        <a:lnTo>
                          <a:pt x="988" y="90"/>
                        </a:lnTo>
                        <a:lnTo>
                          <a:pt x="988" y="90"/>
                        </a:lnTo>
                        <a:lnTo>
                          <a:pt x="979" y="88"/>
                        </a:lnTo>
                        <a:lnTo>
                          <a:pt x="979" y="88"/>
                        </a:lnTo>
                        <a:lnTo>
                          <a:pt x="962" y="85"/>
                        </a:lnTo>
                        <a:lnTo>
                          <a:pt x="962" y="85"/>
                        </a:lnTo>
                        <a:lnTo>
                          <a:pt x="959" y="84"/>
                        </a:lnTo>
                        <a:lnTo>
                          <a:pt x="959" y="84"/>
                        </a:lnTo>
                        <a:lnTo>
                          <a:pt x="937" y="82"/>
                        </a:lnTo>
                        <a:lnTo>
                          <a:pt x="937" y="82"/>
                        </a:lnTo>
                        <a:lnTo>
                          <a:pt x="929" y="81"/>
                        </a:lnTo>
                        <a:lnTo>
                          <a:pt x="929" y="81"/>
                        </a:lnTo>
                        <a:lnTo>
                          <a:pt x="914" y="79"/>
                        </a:lnTo>
                        <a:lnTo>
                          <a:pt x="914" y="79"/>
                        </a:lnTo>
                        <a:lnTo>
                          <a:pt x="907" y="78"/>
                        </a:lnTo>
                        <a:lnTo>
                          <a:pt x="907" y="78"/>
                        </a:lnTo>
                        <a:lnTo>
                          <a:pt x="896" y="77"/>
                        </a:lnTo>
                        <a:lnTo>
                          <a:pt x="896" y="77"/>
                        </a:lnTo>
                        <a:lnTo>
                          <a:pt x="866" y="64"/>
                        </a:lnTo>
                        <a:lnTo>
                          <a:pt x="836" y="52"/>
                        </a:lnTo>
                        <a:lnTo>
                          <a:pt x="808" y="42"/>
                        </a:lnTo>
                        <a:lnTo>
                          <a:pt x="782" y="32"/>
                        </a:lnTo>
                        <a:lnTo>
                          <a:pt x="756" y="23"/>
                        </a:lnTo>
                        <a:lnTo>
                          <a:pt x="733" y="17"/>
                        </a:lnTo>
                        <a:lnTo>
                          <a:pt x="712" y="11"/>
                        </a:lnTo>
                        <a:lnTo>
                          <a:pt x="692" y="7"/>
                        </a:lnTo>
                        <a:lnTo>
                          <a:pt x="692" y="7"/>
                        </a:lnTo>
                        <a:lnTo>
                          <a:pt x="661" y="2"/>
                        </a:lnTo>
                        <a:lnTo>
                          <a:pt x="645" y="1"/>
                        </a:lnTo>
                        <a:lnTo>
                          <a:pt x="630" y="0"/>
                        </a:lnTo>
                        <a:lnTo>
                          <a:pt x="615" y="0"/>
                        </a:lnTo>
                        <a:lnTo>
                          <a:pt x="600" y="1"/>
                        </a:lnTo>
                        <a:lnTo>
                          <a:pt x="585" y="4"/>
                        </a:lnTo>
                        <a:lnTo>
                          <a:pt x="571" y="7"/>
                        </a:lnTo>
                        <a:lnTo>
                          <a:pt x="557" y="10"/>
                        </a:lnTo>
                        <a:lnTo>
                          <a:pt x="542" y="14"/>
                        </a:lnTo>
                        <a:lnTo>
                          <a:pt x="529" y="21"/>
                        </a:lnTo>
                        <a:lnTo>
                          <a:pt x="516" y="27"/>
                        </a:lnTo>
                        <a:lnTo>
                          <a:pt x="503" y="35"/>
                        </a:lnTo>
                        <a:lnTo>
                          <a:pt x="491" y="44"/>
                        </a:lnTo>
                        <a:lnTo>
                          <a:pt x="480" y="53"/>
                        </a:lnTo>
                        <a:lnTo>
                          <a:pt x="469" y="65"/>
                        </a:lnTo>
                        <a:lnTo>
                          <a:pt x="469" y="65"/>
                        </a:lnTo>
                        <a:lnTo>
                          <a:pt x="472" y="82"/>
                        </a:lnTo>
                        <a:lnTo>
                          <a:pt x="475" y="97"/>
                        </a:lnTo>
                        <a:lnTo>
                          <a:pt x="481" y="113"/>
                        </a:lnTo>
                        <a:lnTo>
                          <a:pt x="486" y="127"/>
                        </a:lnTo>
                        <a:lnTo>
                          <a:pt x="493" y="142"/>
                        </a:lnTo>
                        <a:lnTo>
                          <a:pt x="499" y="156"/>
                        </a:lnTo>
                        <a:lnTo>
                          <a:pt x="508" y="171"/>
                        </a:lnTo>
                        <a:lnTo>
                          <a:pt x="516" y="184"/>
                        </a:lnTo>
                        <a:lnTo>
                          <a:pt x="516" y="184"/>
                        </a:lnTo>
                        <a:lnTo>
                          <a:pt x="514" y="185"/>
                        </a:lnTo>
                        <a:lnTo>
                          <a:pt x="514" y="185"/>
                        </a:lnTo>
                        <a:lnTo>
                          <a:pt x="514" y="185"/>
                        </a:lnTo>
                        <a:lnTo>
                          <a:pt x="514" y="185"/>
                        </a:lnTo>
                        <a:lnTo>
                          <a:pt x="514" y="185"/>
                        </a:lnTo>
                        <a:lnTo>
                          <a:pt x="482" y="207"/>
                        </a:lnTo>
                        <a:lnTo>
                          <a:pt x="450" y="232"/>
                        </a:lnTo>
                        <a:lnTo>
                          <a:pt x="421" y="259"/>
                        </a:lnTo>
                        <a:lnTo>
                          <a:pt x="392" y="288"/>
                        </a:lnTo>
                        <a:lnTo>
                          <a:pt x="365" y="319"/>
                        </a:lnTo>
                        <a:lnTo>
                          <a:pt x="339" y="351"/>
                        </a:lnTo>
                        <a:lnTo>
                          <a:pt x="315" y="384"/>
                        </a:lnTo>
                        <a:lnTo>
                          <a:pt x="291" y="420"/>
                        </a:lnTo>
                        <a:lnTo>
                          <a:pt x="291" y="420"/>
                        </a:lnTo>
                        <a:lnTo>
                          <a:pt x="288" y="403"/>
                        </a:lnTo>
                        <a:lnTo>
                          <a:pt x="282" y="385"/>
                        </a:lnTo>
                        <a:lnTo>
                          <a:pt x="277" y="368"/>
                        </a:lnTo>
                        <a:lnTo>
                          <a:pt x="269" y="352"/>
                        </a:lnTo>
                        <a:lnTo>
                          <a:pt x="262" y="336"/>
                        </a:lnTo>
                        <a:lnTo>
                          <a:pt x="253" y="320"/>
                        </a:lnTo>
                        <a:lnTo>
                          <a:pt x="242" y="306"/>
                        </a:lnTo>
                        <a:lnTo>
                          <a:pt x="231" y="292"/>
                        </a:lnTo>
                        <a:lnTo>
                          <a:pt x="231" y="292"/>
                        </a:lnTo>
                        <a:lnTo>
                          <a:pt x="219" y="279"/>
                        </a:lnTo>
                        <a:lnTo>
                          <a:pt x="207" y="268"/>
                        </a:lnTo>
                        <a:lnTo>
                          <a:pt x="194" y="257"/>
                        </a:lnTo>
                        <a:lnTo>
                          <a:pt x="181" y="248"/>
                        </a:lnTo>
                        <a:lnTo>
                          <a:pt x="168" y="240"/>
                        </a:lnTo>
                        <a:lnTo>
                          <a:pt x="154" y="233"/>
                        </a:lnTo>
                        <a:lnTo>
                          <a:pt x="140" y="227"/>
                        </a:lnTo>
                        <a:lnTo>
                          <a:pt x="126" y="223"/>
                        </a:lnTo>
                        <a:lnTo>
                          <a:pt x="112" y="218"/>
                        </a:lnTo>
                        <a:lnTo>
                          <a:pt x="97" y="216"/>
                        </a:lnTo>
                        <a:lnTo>
                          <a:pt x="83" y="215"/>
                        </a:lnTo>
                        <a:lnTo>
                          <a:pt x="68" y="214"/>
                        </a:lnTo>
                        <a:lnTo>
                          <a:pt x="52" y="215"/>
                        </a:lnTo>
                        <a:lnTo>
                          <a:pt x="38" y="217"/>
                        </a:lnTo>
                        <a:lnTo>
                          <a:pt x="23" y="220"/>
                        </a:lnTo>
                        <a:lnTo>
                          <a:pt x="9" y="225"/>
                        </a:lnTo>
                        <a:lnTo>
                          <a:pt x="9" y="225"/>
                        </a:lnTo>
                        <a:lnTo>
                          <a:pt x="6" y="240"/>
                        </a:lnTo>
                        <a:lnTo>
                          <a:pt x="4" y="255"/>
                        </a:lnTo>
                        <a:lnTo>
                          <a:pt x="1" y="270"/>
                        </a:lnTo>
                        <a:lnTo>
                          <a:pt x="0" y="285"/>
                        </a:lnTo>
                        <a:lnTo>
                          <a:pt x="0" y="301"/>
                        </a:lnTo>
                        <a:lnTo>
                          <a:pt x="1" y="316"/>
                        </a:lnTo>
                        <a:lnTo>
                          <a:pt x="2" y="332"/>
                        </a:lnTo>
                        <a:lnTo>
                          <a:pt x="5" y="347"/>
                        </a:lnTo>
                        <a:lnTo>
                          <a:pt x="5" y="347"/>
                        </a:lnTo>
                        <a:lnTo>
                          <a:pt x="5" y="347"/>
                        </a:lnTo>
                        <a:lnTo>
                          <a:pt x="8" y="364"/>
                        </a:lnTo>
                        <a:lnTo>
                          <a:pt x="8" y="364"/>
                        </a:lnTo>
                        <a:lnTo>
                          <a:pt x="8" y="365"/>
                        </a:lnTo>
                        <a:lnTo>
                          <a:pt x="8" y="365"/>
                        </a:lnTo>
                        <a:lnTo>
                          <a:pt x="11" y="380"/>
                        </a:lnTo>
                        <a:lnTo>
                          <a:pt x="11" y="380"/>
                        </a:lnTo>
                        <a:lnTo>
                          <a:pt x="12" y="382"/>
                        </a:lnTo>
                        <a:lnTo>
                          <a:pt x="12" y="382"/>
                        </a:lnTo>
                        <a:lnTo>
                          <a:pt x="17" y="396"/>
                        </a:lnTo>
                        <a:lnTo>
                          <a:pt x="17" y="396"/>
                        </a:lnTo>
                        <a:lnTo>
                          <a:pt x="18" y="399"/>
                        </a:lnTo>
                        <a:lnTo>
                          <a:pt x="18" y="399"/>
                        </a:lnTo>
                        <a:lnTo>
                          <a:pt x="23" y="412"/>
                        </a:lnTo>
                        <a:lnTo>
                          <a:pt x="23" y="412"/>
                        </a:lnTo>
                        <a:lnTo>
                          <a:pt x="24" y="416"/>
                        </a:lnTo>
                        <a:lnTo>
                          <a:pt x="24" y="416"/>
                        </a:lnTo>
                        <a:lnTo>
                          <a:pt x="30" y="428"/>
                        </a:lnTo>
                        <a:lnTo>
                          <a:pt x="30" y="428"/>
                        </a:lnTo>
                        <a:lnTo>
                          <a:pt x="32" y="432"/>
                        </a:lnTo>
                        <a:lnTo>
                          <a:pt x="32" y="432"/>
                        </a:lnTo>
                        <a:lnTo>
                          <a:pt x="37" y="443"/>
                        </a:lnTo>
                        <a:lnTo>
                          <a:pt x="37" y="443"/>
                        </a:lnTo>
                        <a:lnTo>
                          <a:pt x="40" y="448"/>
                        </a:lnTo>
                        <a:lnTo>
                          <a:pt x="40" y="448"/>
                        </a:lnTo>
                        <a:lnTo>
                          <a:pt x="46" y="457"/>
                        </a:lnTo>
                        <a:lnTo>
                          <a:pt x="46" y="457"/>
                        </a:lnTo>
                        <a:lnTo>
                          <a:pt x="51" y="464"/>
                        </a:lnTo>
                        <a:lnTo>
                          <a:pt x="51" y="464"/>
                        </a:lnTo>
                        <a:lnTo>
                          <a:pt x="56" y="471"/>
                        </a:lnTo>
                        <a:lnTo>
                          <a:pt x="56" y="471"/>
                        </a:lnTo>
                        <a:lnTo>
                          <a:pt x="66" y="485"/>
                        </a:lnTo>
                        <a:lnTo>
                          <a:pt x="66" y="485"/>
                        </a:lnTo>
                        <a:lnTo>
                          <a:pt x="78" y="498"/>
                        </a:lnTo>
                        <a:lnTo>
                          <a:pt x="78" y="498"/>
                        </a:lnTo>
                        <a:lnTo>
                          <a:pt x="81" y="500"/>
                        </a:lnTo>
                        <a:lnTo>
                          <a:pt x="81" y="500"/>
                        </a:lnTo>
                        <a:lnTo>
                          <a:pt x="66" y="515"/>
                        </a:lnTo>
                        <a:lnTo>
                          <a:pt x="66" y="515"/>
                        </a:lnTo>
                        <a:lnTo>
                          <a:pt x="56" y="528"/>
                        </a:lnTo>
                        <a:lnTo>
                          <a:pt x="46" y="542"/>
                        </a:lnTo>
                        <a:lnTo>
                          <a:pt x="37" y="558"/>
                        </a:lnTo>
                        <a:lnTo>
                          <a:pt x="30" y="573"/>
                        </a:lnTo>
                        <a:lnTo>
                          <a:pt x="22" y="588"/>
                        </a:lnTo>
                        <a:lnTo>
                          <a:pt x="17" y="604"/>
                        </a:lnTo>
                        <a:lnTo>
                          <a:pt x="11" y="622"/>
                        </a:lnTo>
                        <a:lnTo>
                          <a:pt x="7" y="638"/>
                        </a:lnTo>
                        <a:lnTo>
                          <a:pt x="4" y="655"/>
                        </a:lnTo>
                        <a:lnTo>
                          <a:pt x="1" y="673"/>
                        </a:lnTo>
                        <a:lnTo>
                          <a:pt x="0" y="689"/>
                        </a:lnTo>
                        <a:lnTo>
                          <a:pt x="0" y="706"/>
                        </a:lnTo>
                        <a:lnTo>
                          <a:pt x="1" y="724"/>
                        </a:lnTo>
                        <a:lnTo>
                          <a:pt x="2" y="741"/>
                        </a:lnTo>
                        <a:lnTo>
                          <a:pt x="6" y="758"/>
                        </a:lnTo>
                        <a:lnTo>
                          <a:pt x="9" y="776"/>
                        </a:lnTo>
                        <a:lnTo>
                          <a:pt x="9" y="776"/>
                        </a:lnTo>
                        <a:lnTo>
                          <a:pt x="23" y="779"/>
                        </a:lnTo>
                        <a:lnTo>
                          <a:pt x="38" y="782"/>
                        </a:lnTo>
                        <a:lnTo>
                          <a:pt x="52" y="784"/>
                        </a:lnTo>
                        <a:lnTo>
                          <a:pt x="68" y="785"/>
                        </a:lnTo>
                        <a:lnTo>
                          <a:pt x="83" y="785"/>
                        </a:lnTo>
                        <a:lnTo>
                          <a:pt x="97" y="783"/>
                        </a:lnTo>
                        <a:lnTo>
                          <a:pt x="112" y="781"/>
                        </a:lnTo>
                        <a:lnTo>
                          <a:pt x="126" y="778"/>
                        </a:lnTo>
                        <a:lnTo>
                          <a:pt x="140" y="772"/>
                        </a:lnTo>
                        <a:lnTo>
                          <a:pt x="154" y="767"/>
                        </a:lnTo>
                        <a:lnTo>
                          <a:pt x="168" y="759"/>
                        </a:lnTo>
                        <a:lnTo>
                          <a:pt x="181" y="752"/>
                        </a:lnTo>
                        <a:lnTo>
                          <a:pt x="194" y="742"/>
                        </a:lnTo>
                        <a:lnTo>
                          <a:pt x="207" y="732"/>
                        </a:lnTo>
                        <a:lnTo>
                          <a:pt x="219" y="720"/>
                        </a:lnTo>
                        <a:lnTo>
                          <a:pt x="231" y="708"/>
                        </a:lnTo>
                        <a:lnTo>
                          <a:pt x="231" y="708"/>
                        </a:lnTo>
                        <a:lnTo>
                          <a:pt x="242" y="694"/>
                        </a:lnTo>
                        <a:lnTo>
                          <a:pt x="252" y="680"/>
                        </a:lnTo>
                        <a:lnTo>
                          <a:pt x="261" y="666"/>
                        </a:lnTo>
                        <a:lnTo>
                          <a:pt x="268" y="651"/>
                        </a:lnTo>
                        <a:lnTo>
                          <a:pt x="275" y="636"/>
                        </a:lnTo>
                        <a:lnTo>
                          <a:pt x="281" y="619"/>
                        </a:lnTo>
                        <a:lnTo>
                          <a:pt x="285" y="604"/>
                        </a:lnTo>
                        <a:lnTo>
                          <a:pt x="290" y="587"/>
                        </a:lnTo>
                        <a:lnTo>
                          <a:pt x="290" y="587"/>
                        </a:lnTo>
                        <a:lnTo>
                          <a:pt x="306" y="613"/>
                        </a:lnTo>
                        <a:lnTo>
                          <a:pt x="323" y="638"/>
                        </a:lnTo>
                        <a:lnTo>
                          <a:pt x="342" y="663"/>
                        </a:lnTo>
                        <a:lnTo>
                          <a:pt x="361" y="686"/>
                        </a:lnTo>
                        <a:lnTo>
                          <a:pt x="381" y="708"/>
                        </a:lnTo>
                        <a:lnTo>
                          <a:pt x="401" y="730"/>
                        </a:lnTo>
                        <a:lnTo>
                          <a:pt x="423" y="751"/>
                        </a:lnTo>
                        <a:lnTo>
                          <a:pt x="445" y="770"/>
                        </a:lnTo>
                        <a:lnTo>
                          <a:pt x="445" y="770"/>
                        </a:lnTo>
                        <a:lnTo>
                          <a:pt x="434" y="776"/>
                        </a:lnTo>
                        <a:lnTo>
                          <a:pt x="424" y="781"/>
                        </a:lnTo>
                        <a:lnTo>
                          <a:pt x="414" y="789"/>
                        </a:lnTo>
                        <a:lnTo>
                          <a:pt x="406" y="797"/>
                        </a:lnTo>
                        <a:lnTo>
                          <a:pt x="397" y="806"/>
                        </a:lnTo>
                        <a:lnTo>
                          <a:pt x="390" y="816"/>
                        </a:lnTo>
                        <a:lnTo>
                          <a:pt x="383" y="827"/>
                        </a:lnTo>
                        <a:lnTo>
                          <a:pt x="377" y="837"/>
                        </a:lnTo>
                        <a:lnTo>
                          <a:pt x="377" y="837"/>
                        </a:lnTo>
                        <a:lnTo>
                          <a:pt x="386" y="854"/>
                        </a:lnTo>
                        <a:lnTo>
                          <a:pt x="397" y="869"/>
                        </a:lnTo>
                        <a:lnTo>
                          <a:pt x="409" y="882"/>
                        </a:lnTo>
                        <a:lnTo>
                          <a:pt x="422" y="893"/>
                        </a:lnTo>
                        <a:lnTo>
                          <a:pt x="437" y="902"/>
                        </a:lnTo>
                        <a:lnTo>
                          <a:pt x="445" y="906"/>
                        </a:lnTo>
                        <a:lnTo>
                          <a:pt x="454" y="909"/>
                        </a:lnTo>
                        <a:lnTo>
                          <a:pt x="461" y="911"/>
                        </a:lnTo>
                        <a:lnTo>
                          <a:pt x="470" y="913"/>
                        </a:lnTo>
                        <a:lnTo>
                          <a:pt x="478" y="913"/>
                        </a:lnTo>
                        <a:lnTo>
                          <a:pt x="488" y="914"/>
                        </a:lnTo>
                        <a:lnTo>
                          <a:pt x="488" y="914"/>
                        </a:lnTo>
                        <a:lnTo>
                          <a:pt x="502" y="913"/>
                        </a:lnTo>
                        <a:lnTo>
                          <a:pt x="515" y="910"/>
                        </a:lnTo>
                        <a:lnTo>
                          <a:pt x="529" y="906"/>
                        </a:lnTo>
                        <a:lnTo>
                          <a:pt x="541" y="900"/>
                        </a:lnTo>
                        <a:lnTo>
                          <a:pt x="553" y="893"/>
                        </a:lnTo>
                        <a:lnTo>
                          <a:pt x="565" y="884"/>
                        </a:lnTo>
                        <a:lnTo>
                          <a:pt x="575" y="873"/>
                        </a:lnTo>
                        <a:lnTo>
                          <a:pt x="584" y="862"/>
                        </a:lnTo>
                        <a:lnTo>
                          <a:pt x="584" y="862"/>
                        </a:lnTo>
                        <a:lnTo>
                          <a:pt x="615" y="876"/>
                        </a:lnTo>
                        <a:lnTo>
                          <a:pt x="647" y="888"/>
                        </a:lnTo>
                        <a:lnTo>
                          <a:pt x="678" y="899"/>
                        </a:lnTo>
                        <a:lnTo>
                          <a:pt x="710" y="908"/>
                        </a:lnTo>
                        <a:lnTo>
                          <a:pt x="744" y="914"/>
                        </a:lnTo>
                        <a:lnTo>
                          <a:pt x="778" y="919"/>
                        </a:lnTo>
                        <a:lnTo>
                          <a:pt x="811" y="922"/>
                        </a:lnTo>
                        <a:lnTo>
                          <a:pt x="846" y="923"/>
                        </a:lnTo>
                        <a:lnTo>
                          <a:pt x="846" y="923"/>
                        </a:lnTo>
                        <a:lnTo>
                          <a:pt x="854" y="923"/>
                        </a:lnTo>
                        <a:lnTo>
                          <a:pt x="854" y="923"/>
                        </a:lnTo>
                        <a:lnTo>
                          <a:pt x="861" y="923"/>
                        </a:lnTo>
                        <a:lnTo>
                          <a:pt x="861" y="923"/>
                        </a:lnTo>
                        <a:lnTo>
                          <a:pt x="886" y="923"/>
                        </a:lnTo>
                        <a:lnTo>
                          <a:pt x="911" y="921"/>
                        </a:lnTo>
                        <a:lnTo>
                          <a:pt x="935" y="919"/>
                        </a:lnTo>
                        <a:lnTo>
                          <a:pt x="959" y="915"/>
                        </a:lnTo>
                        <a:lnTo>
                          <a:pt x="983" y="911"/>
                        </a:lnTo>
                        <a:lnTo>
                          <a:pt x="1006" y="906"/>
                        </a:lnTo>
                        <a:lnTo>
                          <a:pt x="1029" y="899"/>
                        </a:lnTo>
                        <a:lnTo>
                          <a:pt x="1052" y="893"/>
                        </a:lnTo>
                        <a:lnTo>
                          <a:pt x="1075" y="885"/>
                        </a:lnTo>
                        <a:lnTo>
                          <a:pt x="1096" y="875"/>
                        </a:lnTo>
                        <a:lnTo>
                          <a:pt x="1118" y="867"/>
                        </a:lnTo>
                        <a:lnTo>
                          <a:pt x="1140" y="856"/>
                        </a:lnTo>
                        <a:lnTo>
                          <a:pt x="1162" y="845"/>
                        </a:lnTo>
                        <a:lnTo>
                          <a:pt x="1182" y="833"/>
                        </a:lnTo>
                        <a:lnTo>
                          <a:pt x="1203" y="820"/>
                        </a:lnTo>
                        <a:lnTo>
                          <a:pt x="1222" y="806"/>
                        </a:lnTo>
                        <a:lnTo>
                          <a:pt x="1242" y="792"/>
                        </a:lnTo>
                        <a:lnTo>
                          <a:pt x="1261" y="777"/>
                        </a:lnTo>
                        <a:lnTo>
                          <a:pt x="1280" y="761"/>
                        </a:lnTo>
                        <a:lnTo>
                          <a:pt x="1298" y="745"/>
                        </a:lnTo>
                        <a:lnTo>
                          <a:pt x="1315" y="728"/>
                        </a:lnTo>
                        <a:lnTo>
                          <a:pt x="1333" y="709"/>
                        </a:lnTo>
                        <a:lnTo>
                          <a:pt x="1350" y="691"/>
                        </a:lnTo>
                        <a:lnTo>
                          <a:pt x="1366" y="673"/>
                        </a:lnTo>
                        <a:lnTo>
                          <a:pt x="1382" y="653"/>
                        </a:lnTo>
                        <a:lnTo>
                          <a:pt x="1397" y="632"/>
                        </a:lnTo>
                        <a:lnTo>
                          <a:pt x="1411" y="612"/>
                        </a:lnTo>
                        <a:lnTo>
                          <a:pt x="1425" y="590"/>
                        </a:lnTo>
                        <a:lnTo>
                          <a:pt x="1439" y="568"/>
                        </a:lnTo>
                        <a:lnTo>
                          <a:pt x="1451" y="546"/>
                        </a:lnTo>
                        <a:lnTo>
                          <a:pt x="1464" y="523"/>
                        </a:lnTo>
                        <a:lnTo>
                          <a:pt x="1475" y="500"/>
                        </a:lnTo>
                        <a:lnTo>
                          <a:pt x="1475" y="500"/>
                        </a:lnTo>
                        <a:lnTo>
                          <a:pt x="1455" y="461"/>
                        </a:lnTo>
                        <a:lnTo>
                          <a:pt x="1435" y="424"/>
                        </a:lnTo>
                        <a:lnTo>
                          <a:pt x="1412" y="388"/>
                        </a:lnTo>
                        <a:lnTo>
                          <a:pt x="1387" y="355"/>
                        </a:lnTo>
                        <a:lnTo>
                          <a:pt x="1387" y="355"/>
                        </a:lnTo>
                        <a:close/>
                        <a:moveTo>
                          <a:pt x="1025" y="356"/>
                        </a:moveTo>
                        <a:lnTo>
                          <a:pt x="1025" y="356"/>
                        </a:lnTo>
                        <a:lnTo>
                          <a:pt x="1031" y="333"/>
                        </a:lnTo>
                        <a:lnTo>
                          <a:pt x="1038" y="310"/>
                        </a:lnTo>
                        <a:lnTo>
                          <a:pt x="1046" y="289"/>
                        </a:lnTo>
                        <a:lnTo>
                          <a:pt x="1053" y="267"/>
                        </a:lnTo>
                        <a:lnTo>
                          <a:pt x="1062" y="245"/>
                        </a:lnTo>
                        <a:lnTo>
                          <a:pt x="1070" y="225"/>
                        </a:lnTo>
                        <a:lnTo>
                          <a:pt x="1090" y="185"/>
                        </a:lnTo>
                        <a:lnTo>
                          <a:pt x="1090" y="185"/>
                        </a:lnTo>
                        <a:lnTo>
                          <a:pt x="1077" y="225"/>
                        </a:lnTo>
                        <a:lnTo>
                          <a:pt x="1065" y="266"/>
                        </a:lnTo>
                        <a:lnTo>
                          <a:pt x="1065" y="266"/>
                        </a:lnTo>
                        <a:lnTo>
                          <a:pt x="1056" y="302"/>
                        </a:lnTo>
                        <a:lnTo>
                          <a:pt x="1050" y="338"/>
                        </a:lnTo>
                        <a:lnTo>
                          <a:pt x="1044" y="372"/>
                        </a:lnTo>
                        <a:lnTo>
                          <a:pt x="1041" y="408"/>
                        </a:lnTo>
                        <a:lnTo>
                          <a:pt x="1039" y="444"/>
                        </a:lnTo>
                        <a:lnTo>
                          <a:pt x="1038" y="478"/>
                        </a:lnTo>
                        <a:lnTo>
                          <a:pt x="1039" y="513"/>
                        </a:lnTo>
                        <a:lnTo>
                          <a:pt x="1041" y="548"/>
                        </a:lnTo>
                        <a:lnTo>
                          <a:pt x="1044" y="583"/>
                        </a:lnTo>
                        <a:lnTo>
                          <a:pt x="1049" y="616"/>
                        </a:lnTo>
                        <a:lnTo>
                          <a:pt x="1055" y="650"/>
                        </a:lnTo>
                        <a:lnTo>
                          <a:pt x="1063" y="682"/>
                        </a:lnTo>
                        <a:lnTo>
                          <a:pt x="1072" y="714"/>
                        </a:lnTo>
                        <a:lnTo>
                          <a:pt x="1081" y="746"/>
                        </a:lnTo>
                        <a:lnTo>
                          <a:pt x="1092" y="777"/>
                        </a:lnTo>
                        <a:lnTo>
                          <a:pt x="1104" y="807"/>
                        </a:lnTo>
                        <a:lnTo>
                          <a:pt x="1104" y="807"/>
                        </a:lnTo>
                        <a:lnTo>
                          <a:pt x="1102" y="807"/>
                        </a:lnTo>
                        <a:lnTo>
                          <a:pt x="1100" y="806"/>
                        </a:lnTo>
                        <a:lnTo>
                          <a:pt x="1096" y="804"/>
                        </a:lnTo>
                        <a:lnTo>
                          <a:pt x="1093" y="800"/>
                        </a:lnTo>
                        <a:lnTo>
                          <a:pt x="1085" y="789"/>
                        </a:lnTo>
                        <a:lnTo>
                          <a:pt x="1075" y="772"/>
                        </a:lnTo>
                        <a:lnTo>
                          <a:pt x="1065" y="753"/>
                        </a:lnTo>
                        <a:lnTo>
                          <a:pt x="1055" y="729"/>
                        </a:lnTo>
                        <a:lnTo>
                          <a:pt x="1044" y="701"/>
                        </a:lnTo>
                        <a:lnTo>
                          <a:pt x="1036" y="670"/>
                        </a:lnTo>
                        <a:lnTo>
                          <a:pt x="1027" y="637"/>
                        </a:lnTo>
                        <a:lnTo>
                          <a:pt x="1019" y="601"/>
                        </a:lnTo>
                        <a:lnTo>
                          <a:pt x="1014" y="563"/>
                        </a:lnTo>
                        <a:lnTo>
                          <a:pt x="1010" y="523"/>
                        </a:lnTo>
                        <a:lnTo>
                          <a:pt x="1010" y="502"/>
                        </a:lnTo>
                        <a:lnTo>
                          <a:pt x="1009" y="482"/>
                        </a:lnTo>
                        <a:lnTo>
                          <a:pt x="1010" y="461"/>
                        </a:lnTo>
                        <a:lnTo>
                          <a:pt x="1011" y="441"/>
                        </a:lnTo>
                        <a:lnTo>
                          <a:pt x="1013" y="420"/>
                        </a:lnTo>
                        <a:lnTo>
                          <a:pt x="1016" y="398"/>
                        </a:lnTo>
                        <a:lnTo>
                          <a:pt x="1021" y="378"/>
                        </a:lnTo>
                        <a:lnTo>
                          <a:pt x="1025" y="356"/>
                        </a:lnTo>
                        <a:lnTo>
                          <a:pt x="1025" y="356"/>
                        </a:lnTo>
                        <a:close/>
                        <a:moveTo>
                          <a:pt x="1218" y="537"/>
                        </a:moveTo>
                        <a:lnTo>
                          <a:pt x="1218" y="537"/>
                        </a:lnTo>
                        <a:lnTo>
                          <a:pt x="1211" y="537"/>
                        </a:lnTo>
                        <a:lnTo>
                          <a:pt x="1205" y="536"/>
                        </a:lnTo>
                        <a:lnTo>
                          <a:pt x="1193" y="533"/>
                        </a:lnTo>
                        <a:lnTo>
                          <a:pt x="1182" y="526"/>
                        </a:lnTo>
                        <a:lnTo>
                          <a:pt x="1172" y="519"/>
                        </a:lnTo>
                        <a:lnTo>
                          <a:pt x="1165" y="509"/>
                        </a:lnTo>
                        <a:lnTo>
                          <a:pt x="1159" y="499"/>
                        </a:lnTo>
                        <a:lnTo>
                          <a:pt x="1155" y="487"/>
                        </a:lnTo>
                        <a:lnTo>
                          <a:pt x="1155" y="481"/>
                        </a:lnTo>
                        <a:lnTo>
                          <a:pt x="1154" y="474"/>
                        </a:lnTo>
                        <a:lnTo>
                          <a:pt x="1154" y="474"/>
                        </a:lnTo>
                        <a:lnTo>
                          <a:pt x="1155" y="468"/>
                        </a:lnTo>
                        <a:lnTo>
                          <a:pt x="1155" y="461"/>
                        </a:lnTo>
                        <a:lnTo>
                          <a:pt x="1159" y="449"/>
                        </a:lnTo>
                        <a:lnTo>
                          <a:pt x="1165" y="438"/>
                        </a:lnTo>
                        <a:lnTo>
                          <a:pt x="1172" y="430"/>
                        </a:lnTo>
                        <a:lnTo>
                          <a:pt x="1182" y="421"/>
                        </a:lnTo>
                        <a:lnTo>
                          <a:pt x="1193" y="416"/>
                        </a:lnTo>
                        <a:lnTo>
                          <a:pt x="1205" y="412"/>
                        </a:lnTo>
                        <a:lnTo>
                          <a:pt x="1211" y="411"/>
                        </a:lnTo>
                        <a:lnTo>
                          <a:pt x="1218" y="411"/>
                        </a:lnTo>
                        <a:lnTo>
                          <a:pt x="1218" y="411"/>
                        </a:lnTo>
                        <a:lnTo>
                          <a:pt x="1224" y="411"/>
                        </a:lnTo>
                        <a:lnTo>
                          <a:pt x="1230" y="412"/>
                        </a:lnTo>
                        <a:lnTo>
                          <a:pt x="1242" y="416"/>
                        </a:lnTo>
                        <a:lnTo>
                          <a:pt x="1253" y="421"/>
                        </a:lnTo>
                        <a:lnTo>
                          <a:pt x="1262" y="430"/>
                        </a:lnTo>
                        <a:lnTo>
                          <a:pt x="1270" y="438"/>
                        </a:lnTo>
                        <a:lnTo>
                          <a:pt x="1275" y="449"/>
                        </a:lnTo>
                        <a:lnTo>
                          <a:pt x="1280" y="461"/>
                        </a:lnTo>
                        <a:lnTo>
                          <a:pt x="1281" y="468"/>
                        </a:lnTo>
                        <a:lnTo>
                          <a:pt x="1281" y="474"/>
                        </a:lnTo>
                        <a:lnTo>
                          <a:pt x="1281" y="474"/>
                        </a:lnTo>
                        <a:lnTo>
                          <a:pt x="1281" y="481"/>
                        </a:lnTo>
                        <a:lnTo>
                          <a:pt x="1280" y="487"/>
                        </a:lnTo>
                        <a:lnTo>
                          <a:pt x="1275" y="499"/>
                        </a:lnTo>
                        <a:lnTo>
                          <a:pt x="1270" y="509"/>
                        </a:lnTo>
                        <a:lnTo>
                          <a:pt x="1262" y="519"/>
                        </a:lnTo>
                        <a:lnTo>
                          <a:pt x="1253" y="526"/>
                        </a:lnTo>
                        <a:lnTo>
                          <a:pt x="1242" y="533"/>
                        </a:lnTo>
                        <a:lnTo>
                          <a:pt x="1230" y="536"/>
                        </a:lnTo>
                        <a:lnTo>
                          <a:pt x="1224" y="537"/>
                        </a:lnTo>
                        <a:lnTo>
                          <a:pt x="1218" y="537"/>
                        </a:lnTo>
                        <a:lnTo>
                          <a:pt x="1218" y="53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cxnSp>
              <p:nvCxnSpPr>
                <p:cNvPr id="417" name="Straight Connector 416"/>
                <p:cNvCxnSpPr>
                  <a:stCxn id="422" idx="6"/>
                  <a:endCxn id="420" idx="2"/>
                </p:cNvCxnSpPr>
                <p:nvPr/>
              </p:nvCxnSpPr>
              <p:spPr>
                <a:xfrm>
                  <a:off x="3995000" y="5508653"/>
                  <a:ext cx="204909" cy="444616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8" name="Straight Connector 417"/>
                <p:cNvCxnSpPr>
                  <a:stCxn id="422" idx="1"/>
                </p:cNvCxnSpPr>
                <p:nvPr/>
              </p:nvCxnSpPr>
              <p:spPr>
                <a:xfrm flipH="1" flipV="1">
                  <a:off x="2075102" y="3050529"/>
                  <a:ext cx="1207843" cy="2163181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9" name="Straight Connector 418"/>
                <p:cNvCxnSpPr>
                  <a:stCxn id="429" idx="2"/>
                </p:cNvCxnSpPr>
                <p:nvPr/>
              </p:nvCxnSpPr>
              <p:spPr>
                <a:xfrm flipH="1">
                  <a:off x="1332290" y="2691344"/>
                  <a:ext cx="4508713" cy="957558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10" name="Straight Connector 409"/>
              <p:cNvCxnSpPr>
                <a:stCxn id="429" idx="4"/>
                <a:endCxn id="420" idx="0"/>
              </p:cNvCxnSpPr>
              <p:nvPr/>
            </p:nvCxnSpPr>
            <p:spPr>
              <a:xfrm flipH="1">
                <a:off x="4837749" y="3238698"/>
                <a:ext cx="1550608" cy="2076731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08" name="Straight Connector 407"/>
            <p:cNvCxnSpPr>
              <a:stCxn id="433" idx="3"/>
              <a:endCxn id="424" idx="5"/>
            </p:cNvCxnSpPr>
            <p:nvPr/>
          </p:nvCxnSpPr>
          <p:spPr>
            <a:xfrm flipH="1" flipV="1">
              <a:off x="1290286" y="4214774"/>
              <a:ext cx="6084539" cy="160692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id" hidden="1"/>
          <p:cNvGrpSpPr/>
          <p:nvPr>
            <p:custDataLst>
              <p:tags r:id="rId2"/>
            </p:custDataLst>
          </p:nvPr>
        </p:nvGrpSpPr>
        <p:grpSpPr>
          <a:xfrm>
            <a:off x="602428" y="540572"/>
            <a:ext cx="7939144" cy="6043108"/>
            <a:chOff x="530352" y="612648"/>
            <a:chExt cx="8997696" cy="6848856"/>
          </a:xfrm>
        </p:grpSpPr>
        <p:grpSp>
          <p:nvGrpSpPr>
            <p:cNvPr id="6" name="Group 5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3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6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1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707409">
                <a:buSzPct val="90000"/>
                <a:defRPr/>
              </a:pPr>
              <a:endParaRPr lang="en-GB" sz="1235" dirty="0">
                <a:solidFill>
                  <a:srgbClr val="821A1A"/>
                </a:solidFill>
                <a:cs typeface="Arial" charset="0"/>
              </a:endParaRPr>
            </a:p>
          </p:txBody>
        </p:sp>
        <p:grpSp>
          <p:nvGrpSpPr>
            <p:cNvPr id="9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5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9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3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7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1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4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5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805466">
                  <a:defRPr/>
                </a:pPr>
                <a:endParaRPr lang="en-GB" sz="1588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82" name="Rechteck 12"/>
          <p:cNvSpPr/>
          <p:nvPr/>
        </p:nvSpPr>
        <p:spPr bwMode="ltGray">
          <a:xfrm>
            <a:off x="528641" y="1984038"/>
            <a:ext cx="1986754" cy="923648"/>
          </a:xfrm>
          <a:prstGeom prst="rect">
            <a:avLst/>
          </a:prstGeom>
          <a:solidFill>
            <a:schemeClr val="accent1">
              <a:alpha val="78000"/>
            </a:schemeClr>
          </a:solidFill>
          <a:ln w="9525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882" tIns="34941" rIns="69882" bIns="34941" rtlCol="0" anchor="t"/>
          <a:lstStyle/>
          <a:p>
            <a:pPr>
              <a:spcAft>
                <a:spcPts val="582"/>
              </a:spcAft>
            </a:pPr>
            <a:r>
              <a:rPr lang="de-DE" sz="1553" i="1" dirty="0" smtClean="0">
                <a:solidFill>
                  <a:schemeClr val="bg1"/>
                </a:solidFill>
                <a:latin typeface="Georgia" pitchFamily="18" charset="0"/>
              </a:rPr>
              <a:t>O fluxo de produtos poderá alterar-se</a:t>
            </a:r>
            <a:endParaRPr lang="de-DE" sz="1553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85" name="Rechteck 15"/>
          <p:cNvSpPr/>
          <p:nvPr/>
        </p:nvSpPr>
        <p:spPr bwMode="ltGray">
          <a:xfrm>
            <a:off x="5969497" y="1682716"/>
            <a:ext cx="2637329" cy="816391"/>
          </a:xfrm>
          <a:prstGeom prst="rect">
            <a:avLst/>
          </a:prstGeom>
          <a:solidFill>
            <a:srgbClr val="FFC000">
              <a:alpha val="77000"/>
            </a:srgbClr>
          </a:solidFill>
          <a:ln w="9525">
            <a:solidFill>
              <a:srgbClr val="FFC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882" tIns="34941" rIns="69882" bIns="34941" rtlCol="0" anchor="t"/>
          <a:lstStyle/>
          <a:p>
            <a:pPr>
              <a:spcAft>
                <a:spcPts val="582"/>
              </a:spcAft>
            </a:pPr>
            <a:r>
              <a:rPr lang="de-DE" sz="1700" i="1" dirty="0" smtClean="0">
                <a:solidFill>
                  <a:schemeClr val="bg1"/>
                </a:solidFill>
                <a:latin typeface="Georgia" pitchFamily="18" charset="0"/>
              </a:rPr>
              <a:t>Os processos alterarão e serão mais digitalizados</a:t>
            </a:r>
            <a:endParaRPr lang="de-DE" sz="1700" i="1" dirty="0">
              <a:solidFill>
                <a:schemeClr val="bg1"/>
              </a:solidFill>
              <a:latin typeface="Georgia" pitchFamily="18" charset="0"/>
            </a:endParaRPr>
          </a:p>
          <a:p>
            <a:pPr>
              <a:spcAft>
                <a:spcPts val="582"/>
              </a:spcAft>
            </a:pPr>
            <a:endParaRPr lang="de-DE" sz="1700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90" name="Rechteck 20"/>
          <p:cNvSpPr/>
          <p:nvPr/>
        </p:nvSpPr>
        <p:spPr bwMode="ltGray">
          <a:xfrm>
            <a:off x="1060720" y="4682212"/>
            <a:ext cx="3342347" cy="1378785"/>
          </a:xfrm>
          <a:prstGeom prst="rect">
            <a:avLst/>
          </a:prstGeom>
          <a:solidFill>
            <a:schemeClr val="accent5">
              <a:alpha val="69000"/>
            </a:schemeClr>
          </a:solidFill>
          <a:ln w="9525">
            <a:solidFill>
              <a:schemeClr val="accent5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882" tIns="34941" rIns="69882" bIns="34941" rtlCol="0" anchor="t"/>
          <a:lstStyle/>
          <a:p>
            <a:pPr algn="ctr">
              <a:spcAft>
                <a:spcPts val="582"/>
              </a:spcAft>
            </a:pPr>
            <a:r>
              <a:rPr lang="de-DE" sz="1553" i="1" dirty="0" smtClean="0">
                <a:solidFill>
                  <a:schemeClr val="bg1"/>
                </a:solidFill>
                <a:latin typeface="Georgia" pitchFamily="18" charset="0"/>
              </a:rPr>
              <a:t>Operadores logísticos poderão estender o seu portefólio e entrar nos transportes marítimos ou provocarão a entrega de informação pelos transportadores.</a:t>
            </a:r>
            <a:endParaRPr lang="de-DE" sz="1553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93" name="Rechteck 15"/>
          <p:cNvSpPr/>
          <p:nvPr/>
        </p:nvSpPr>
        <p:spPr bwMode="ltGray">
          <a:xfrm>
            <a:off x="1360852" y="2853346"/>
            <a:ext cx="2637329" cy="1326994"/>
          </a:xfrm>
          <a:prstGeom prst="rect">
            <a:avLst/>
          </a:prstGeom>
          <a:solidFill>
            <a:schemeClr val="accent2">
              <a:alpha val="77000"/>
            </a:schemeClr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882" tIns="34941" rIns="69882" bIns="34941" rtlCol="0" anchor="t"/>
          <a:lstStyle/>
          <a:p>
            <a:pPr>
              <a:spcAft>
                <a:spcPts val="582"/>
              </a:spcAft>
            </a:pPr>
            <a:r>
              <a:rPr lang="de-DE" sz="2200" i="1" dirty="0" smtClean="0">
                <a:solidFill>
                  <a:schemeClr val="bg1"/>
                </a:solidFill>
                <a:latin typeface="Georgia" pitchFamily="18" charset="0"/>
              </a:rPr>
              <a:t>Novos players entrarão no mercado</a:t>
            </a:r>
            <a:endParaRPr lang="de-DE" sz="2200" i="1" dirty="0">
              <a:solidFill>
                <a:schemeClr val="bg1"/>
              </a:solidFill>
              <a:latin typeface="Georgia" pitchFamily="18" charset="0"/>
            </a:endParaRPr>
          </a:p>
          <a:p>
            <a:pPr>
              <a:spcAft>
                <a:spcPts val="582"/>
              </a:spcAft>
            </a:pPr>
            <a:endParaRPr lang="de-DE" sz="2200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96" name="Rechteck 15"/>
          <p:cNvSpPr/>
          <p:nvPr/>
        </p:nvSpPr>
        <p:spPr bwMode="ltGray">
          <a:xfrm>
            <a:off x="4478403" y="2429461"/>
            <a:ext cx="2637329" cy="749055"/>
          </a:xfrm>
          <a:prstGeom prst="rect">
            <a:avLst/>
          </a:prstGeom>
          <a:solidFill>
            <a:schemeClr val="bg1">
              <a:lumMod val="65000"/>
              <a:alpha val="84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882" tIns="34941" rIns="69882" bIns="34941" rtlCol="0" anchor="t"/>
          <a:lstStyle/>
          <a:p>
            <a:pPr>
              <a:spcAft>
                <a:spcPts val="582"/>
              </a:spcAft>
            </a:pPr>
            <a:r>
              <a:rPr lang="de-DE" sz="1553" i="1" dirty="0" smtClean="0">
                <a:solidFill>
                  <a:schemeClr val="bg1"/>
                </a:solidFill>
                <a:latin typeface="Georgia" pitchFamily="18" charset="0"/>
              </a:rPr>
              <a:t>Intermediários serão menos importantes</a:t>
            </a:r>
            <a:endParaRPr lang="de-DE" sz="1553" i="1" dirty="0">
              <a:solidFill>
                <a:schemeClr val="bg1"/>
              </a:solidFill>
              <a:latin typeface="Georgia" pitchFamily="18" charset="0"/>
            </a:endParaRPr>
          </a:p>
          <a:p>
            <a:pPr>
              <a:spcAft>
                <a:spcPts val="582"/>
              </a:spcAft>
            </a:pPr>
            <a:endParaRPr lang="de-DE" sz="1553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99" name="Rechteck 12"/>
          <p:cNvSpPr/>
          <p:nvPr/>
        </p:nvSpPr>
        <p:spPr bwMode="ltGray">
          <a:xfrm>
            <a:off x="6203481" y="3606325"/>
            <a:ext cx="2256899" cy="1330326"/>
          </a:xfrm>
          <a:prstGeom prst="rect">
            <a:avLst/>
          </a:prstGeom>
          <a:solidFill>
            <a:schemeClr val="accent6">
              <a:alpha val="77000"/>
            </a:schemeClr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882" tIns="34941" rIns="69882" bIns="34941" rtlCol="0" anchor="t"/>
          <a:lstStyle/>
          <a:p>
            <a:pPr>
              <a:spcAft>
                <a:spcPts val="582"/>
              </a:spcAft>
            </a:pPr>
            <a:r>
              <a:rPr lang="de-DE" sz="2000" i="1" dirty="0" smtClean="0">
                <a:solidFill>
                  <a:schemeClr val="bg2"/>
                </a:solidFill>
                <a:latin typeface="Georgia" pitchFamily="18" charset="0"/>
              </a:rPr>
              <a:t>Cibersegurança será muito importante</a:t>
            </a:r>
            <a:endParaRPr lang="de-DE" sz="2000" i="1" dirty="0">
              <a:solidFill>
                <a:schemeClr val="bg2"/>
              </a:solidFill>
              <a:latin typeface="Georgia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E0301E"/>
                </a:solidFill>
              </a:rPr>
              <a:t>Potenciais efeitos da </a:t>
            </a:r>
            <a:r>
              <a:rPr lang="pt-PT" dirty="0">
                <a:solidFill>
                  <a:srgbClr val="E0301E"/>
                </a:solidFill>
              </a:rPr>
              <a:t>R</a:t>
            </a:r>
            <a:r>
              <a:rPr lang="pt-PT" dirty="0" smtClean="0">
                <a:solidFill>
                  <a:srgbClr val="E0301E"/>
                </a:solidFill>
              </a:rPr>
              <a:t>evolução Digital</a:t>
            </a:r>
            <a:endParaRPr lang="en-US" dirty="0">
              <a:solidFill>
                <a:srgbClr val="E0301E"/>
              </a:solidFill>
            </a:endParaRPr>
          </a:p>
        </p:txBody>
      </p:sp>
      <p:sp>
        <p:nvSpPr>
          <p:cNvPr id="78" name="Rechteck 15"/>
          <p:cNvSpPr/>
          <p:nvPr/>
        </p:nvSpPr>
        <p:spPr bwMode="ltGray">
          <a:xfrm>
            <a:off x="4964955" y="4717510"/>
            <a:ext cx="2637329" cy="1004741"/>
          </a:xfrm>
          <a:prstGeom prst="rect">
            <a:avLst/>
          </a:prstGeom>
          <a:solidFill>
            <a:schemeClr val="accent3">
              <a:alpha val="84000"/>
            </a:schemeClr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882" tIns="34941" rIns="69882" bIns="34941" rtlCol="0" anchor="t"/>
          <a:lstStyle/>
          <a:p>
            <a:pPr algn="r">
              <a:spcAft>
                <a:spcPts val="582"/>
              </a:spcAft>
            </a:pPr>
            <a:r>
              <a:rPr lang="de-DE" sz="1553" i="1" dirty="0" smtClean="0">
                <a:solidFill>
                  <a:schemeClr val="bg1"/>
                </a:solidFill>
                <a:latin typeface="Georgia" pitchFamily="18" charset="0"/>
              </a:rPr>
              <a:t>Projetos inovadores terão maior interesse por parte dos investidores</a:t>
            </a:r>
            <a:endParaRPr lang="de-DE" sz="1553" i="1" dirty="0">
              <a:solidFill>
                <a:schemeClr val="bg1"/>
              </a:solidFill>
              <a:latin typeface="Georgia" pitchFamily="18" charset="0"/>
            </a:endParaRPr>
          </a:p>
          <a:p>
            <a:pPr algn="r">
              <a:spcAft>
                <a:spcPts val="582"/>
              </a:spcAft>
            </a:pPr>
            <a:endParaRPr lang="de-DE" sz="1553" i="1" dirty="0">
              <a:solidFill>
                <a:schemeClr val="bg1"/>
              </a:solidFill>
              <a:latin typeface="Georgia" pitchFamily="18" charset="0"/>
            </a:endParaRPr>
          </a:p>
        </p:txBody>
      </p:sp>
      <p:grpSp>
        <p:nvGrpSpPr>
          <p:cNvPr id="401" name="Group 400"/>
          <p:cNvGrpSpPr/>
          <p:nvPr/>
        </p:nvGrpSpPr>
        <p:grpSpPr>
          <a:xfrm>
            <a:off x="3176457" y="47343"/>
            <a:ext cx="2881849" cy="504000"/>
            <a:chOff x="3106785" y="47343"/>
            <a:chExt cx="2881849" cy="504000"/>
          </a:xfrm>
        </p:grpSpPr>
        <p:grpSp>
          <p:nvGrpSpPr>
            <p:cNvPr id="402" name="Group 401"/>
            <p:cNvGrpSpPr/>
            <p:nvPr/>
          </p:nvGrpSpPr>
          <p:grpSpPr>
            <a:xfrm>
              <a:off x="3106785" y="47343"/>
              <a:ext cx="504000" cy="504000"/>
              <a:chOff x="8447928" y="2258092"/>
              <a:chExt cx="612000" cy="612000"/>
            </a:xfrm>
          </p:grpSpPr>
          <p:sp>
            <p:nvSpPr>
              <p:cNvPr id="404" name="Oval 403"/>
              <p:cNvSpPr/>
              <p:nvPr/>
            </p:nvSpPr>
            <p:spPr bwMode="ltGray">
              <a:xfrm>
                <a:off x="8447928" y="2258092"/>
                <a:ext cx="612000" cy="612000"/>
              </a:xfrm>
              <a:prstGeom prst="ellipse">
                <a:avLst/>
              </a:prstGeom>
              <a:solidFill>
                <a:schemeClr val="tx2"/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 err="1" smtClean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05" name="Freeform 4960"/>
              <p:cNvSpPr>
                <a:spLocks noEditPoints="1"/>
              </p:cNvSpPr>
              <p:nvPr/>
            </p:nvSpPr>
            <p:spPr bwMode="auto">
              <a:xfrm>
                <a:off x="8559459" y="2479874"/>
                <a:ext cx="421594" cy="221638"/>
              </a:xfrm>
              <a:custGeom>
                <a:avLst/>
                <a:gdLst>
                  <a:gd name="T0" fmla="*/ 242 w 350"/>
                  <a:gd name="T1" fmla="*/ 32 h 184"/>
                  <a:gd name="T2" fmla="*/ 236 w 350"/>
                  <a:gd name="T3" fmla="*/ 42 h 184"/>
                  <a:gd name="T4" fmla="*/ 78 w 350"/>
                  <a:gd name="T5" fmla="*/ 42 h 184"/>
                  <a:gd name="T6" fmla="*/ 68 w 350"/>
                  <a:gd name="T7" fmla="*/ 36 h 184"/>
                  <a:gd name="T8" fmla="*/ 68 w 350"/>
                  <a:gd name="T9" fmla="*/ 10 h 184"/>
                  <a:gd name="T10" fmla="*/ 74 w 350"/>
                  <a:gd name="T11" fmla="*/ 0 h 184"/>
                  <a:gd name="T12" fmla="*/ 232 w 350"/>
                  <a:gd name="T13" fmla="*/ 0 h 184"/>
                  <a:gd name="T14" fmla="*/ 242 w 350"/>
                  <a:gd name="T15" fmla="*/ 6 h 184"/>
                  <a:gd name="T16" fmla="*/ 34 w 350"/>
                  <a:gd name="T17" fmla="*/ 0 h 184"/>
                  <a:gd name="T18" fmla="*/ 6 w 350"/>
                  <a:gd name="T19" fmla="*/ 0 h 184"/>
                  <a:gd name="T20" fmla="*/ 0 w 350"/>
                  <a:gd name="T21" fmla="*/ 10 h 184"/>
                  <a:gd name="T22" fmla="*/ 0 w 350"/>
                  <a:gd name="T23" fmla="*/ 36 h 184"/>
                  <a:gd name="T24" fmla="*/ 10 w 350"/>
                  <a:gd name="T25" fmla="*/ 42 h 184"/>
                  <a:gd name="T26" fmla="*/ 38 w 350"/>
                  <a:gd name="T27" fmla="*/ 42 h 184"/>
                  <a:gd name="T28" fmla="*/ 44 w 350"/>
                  <a:gd name="T29" fmla="*/ 32 h 184"/>
                  <a:gd name="T30" fmla="*/ 42 w 350"/>
                  <a:gd name="T31" fmla="*/ 6 h 184"/>
                  <a:gd name="T32" fmla="*/ 34 w 350"/>
                  <a:gd name="T33" fmla="*/ 0 h 184"/>
                  <a:gd name="T34" fmla="*/ 174 w 350"/>
                  <a:gd name="T35" fmla="*/ 114 h 184"/>
                  <a:gd name="T36" fmla="*/ 78 w 350"/>
                  <a:gd name="T37" fmla="*/ 70 h 184"/>
                  <a:gd name="T38" fmla="*/ 70 w 350"/>
                  <a:gd name="T39" fmla="*/ 72 h 184"/>
                  <a:gd name="T40" fmla="*/ 68 w 350"/>
                  <a:gd name="T41" fmla="*/ 104 h 184"/>
                  <a:gd name="T42" fmla="*/ 70 w 350"/>
                  <a:gd name="T43" fmla="*/ 110 h 184"/>
                  <a:gd name="T44" fmla="*/ 78 w 350"/>
                  <a:gd name="T45" fmla="*/ 114 h 184"/>
                  <a:gd name="T46" fmla="*/ 10 w 350"/>
                  <a:gd name="T47" fmla="*/ 140 h 184"/>
                  <a:gd name="T48" fmla="*/ 0 w 350"/>
                  <a:gd name="T49" fmla="*/ 146 h 184"/>
                  <a:gd name="T50" fmla="*/ 0 w 350"/>
                  <a:gd name="T51" fmla="*/ 174 h 184"/>
                  <a:gd name="T52" fmla="*/ 6 w 350"/>
                  <a:gd name="T53" fmla="*/ 184 h 184"/>
                  <a:gd name="T54" fmla="*/ 34 w 350"/>
                  <a:gd name="T55" fmla="*/ 184 h 184"/>
                  <a:gd name="T56" fmla="*/ 42 w 350"/>
                  <a:gd name="T57" fmla="*/ 178 h 184"/>
                  <a:gd name="T58" fmla="*/ 44 w 350"/>
                  <a:gd name="T59" fmla="*/ 150 h 184"/>
                  <a:gd name="T60" fmla="*/ 38 w 350"/>
                  <a:gd name="T61" fmla="*/ 142 h 184"/>
                  <a:gd name="T62" fmla="*/ 188 w 350"/>
                  <a:gd name="T63" fmla="*/ 140 h 184"/>
                  <a:gd name="T64" fmla="*/ 74 w 350"/>
                  <a:gd name="T65" fmla="*/ 142 h 184"/>
                  <a:gd name="T66" fmla="*/ 68 w 350"/>
                  <a:gd name="T67" fmla="*/ 150 h 184"/>
                  <a:gd name="T68" fmla="*/ 68 w 350"/>
                  <a:gd name="T69" fmla="*/ 178 h 184"/>
                  <a:gd name="T70" fmla="*/ 78 w 350"/>
                  <a:gd name="T71" fmla="*/ 184 h 184"/>
                  <a:gd name="T72" fmla="*/ 34 w 350"/>
                  <a:gd name="T73" fmla="*/ 70 h 184"/>
                  <a:gd name="T74" fmla="*/ 6 w 350"/>
                  <a:gd name="T75" fmla="*/ 70 h 184"/>
                  <a:gd name="T76" fmla="*/ 0 w 350"/>
                  <a:gd name="T77" fmla="*/ 80 h 184"/>
                  <a:gd name="T78" fmla="*/ 0 w 350"/>
                  <a:gd name="T79" fmla="*/ 108 h 184"/>
                  <a:gd name="T80" fmla="*/ 10 w 350"/>
                  <a:gd name="T81" fmla="*/ 114 h 184"/>
                  <a:gd name="T82" fmla="*/ 38 w 350"/>
                  <a:gd name="T83" fmla="*/ 112 h 184"/>
                  <a:gd name="T84" fmla="*/ 44 w 350"/>
                  <a:gd name="T85" fmla="*/ 104 h 184"/>
                  <a:gd name="T86" fmla="*/ 42 w 350"/>
                  <a:gd name="T87" fmla="*/ 76 h 184"/>
                  <a:gd name="T88" fmla="*/ 34 w 350"/>
                  <a:gd name="T89" fmla="*/ 70 h 184"/>
                  <a:gd name="T90" fmla="*/ 312 w 350"/>
                  <a:gd name="T91" fmla="*/ 0 h 184"/>
                  <a:gd name="T92" fmla="*/ 184 w 350"/>
                  <a:gd name="T93" fmla="*/ 6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0" h="184">
                    <a:moveTo>
                      <a:pt x="242" y="10"/>
                    </a:moveTo>
                    <a:lnTo>
                      <a:pt x="242" y="32"/>
                    </a:lnTo>
                    <a:lnTo>
                      <a:pt x="242" y="32"/>
                    </a:lnTo>
                    <a:lnTo>
                      <a:pt x="242" y="36"/>
                    </a:lnTo>
                    <a:lnTo>
                      <a:pt x="240" y="40"/>
                    </a:lnTo>
                    <a:lnTo>
                      <a:pt x="236" y="42"/>
                    </a:lnTo>
                    <a:lnTo>
                      <a:pt x="232" y="42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4" y="42"/>
                    </a:lnTo>
                    <a:lnTo>
                      <a:pt x="70" y="40"/>
                    </a:lnTo>
                    <a:lnTo>
                      <a:pt x="68" y="36"/>
                    </a:lnTo>
                    <a:lnTo>
                      <a:pt x="68" y="32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68" y="6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40" y="2"/>
                    </a:lnTo>
                    <a:lnTo>
                      <a:pt x="242" y="6"/>
                    </a:lnTo>
                    <a:lnTo>
                      <a:pt x="242" y="10"/>
                    </a:lnTo>
                    <a:lnTo>
                      <a:pt x="242" y="10"/>
                    </a:lnTo>
                    <a:close/>
                    <a:moveTo>
                      <a:pt x="34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6" y="42"/>
                    </a:lnTo>
                    <a:lnTo>
                      <a:pt x="10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2" y="36"/>
                    </a:lnTo>
                    <a:lnTo>
                      <a:pt x="44" y="32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  <a:moveTo>
                      <a:pt x="78" y="114"/>
                    </a:moveTo>
                    <a:lnTo>
                      <a:pt x="174" y="114"/>
                    </a:lnTo>
                    <a:lnTo>
                      <a:pt x="156" y="80"/>
                    </a:lnTo>
                    <a:lnTo>
                      <a:pt x="150" y="70"/>
                    </a:lnTo>
                    <a:lnTo>
                      <a:pt x="78" y="70"/>
                    </a:lnTo>
                    <a:lnTo>
                      <a:pt x="78" y="70"/>
                    </a:lnTo>
                    <a:lnTo>
                      <a:pt x="74" y="70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80"/>
                    </a:lnTo>
                    <a:lnTo>
                      <a:pt x="68" y="104"/>
                    </a:lnTo>
                    <a:lnTo>
                      <a:pt x="68" y="104"/>
                    </a:lnTo>
                    <a:lnTo>
                      <a:pt x="68" y="108"/>
                    </a:lnTo>
                    <a:lnTo>
                      <a:pt x="70" y="110"/>
                    </a:lnTo>
                    <a:lnTo>
                      <a:pt x="74" y="112"/>
                    </a:lnTo>
                    <a:lnTo>
                      <a:pt x="78" y="114"/>
                    </a:lnTo>
                    <a:lnTo>
                      <a:pt x="78" y="114"/>
                    </a:lnTo>
                    <a:close/>
                    <a:moveTo>
                      <a:pt x="34" y="140"/>
                    </a:moveTo>
                    <a:lnTo>
                      <a:pt x="10" y="140"/>
                    </a:lnTo>
                    <a:lnTo>
                      <a:pt x="10" y="140"/>
                    </a:lnTo>
                    <a:lnTo>
                      <a:pt x="6" y="142"/>
                    </a:lnTo>
                    <a:lnTo>
                      <a:pt x="2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8"/>
                    </a:lnTo>
                    <a:lnTo>
                      <a:pt x="2" y="182"/>
                    </a:lnTo>
                    <a:lnTo>
                      <a:pt x="6" y="184"/>
                    </a:lnTo>
                    <a:lnTo>
                      <a:pt x="10" y="184"/>
                    </a:lnTo>
                    <a:lnTo>
                      <a:pt x="34" y="184"/>
                    </a:lnTo>
                    <a:lnTo>
                      <a:pt x="34" y="184"/>
                    </a:lnTo>
                    <a:lnTo>
                      <a:pt x="38" y="184"/>
                    </a:lnTo>
                    <a:lnTo>
                      <a:pt x="40" y="182"/>
                    </a:lnTo>
                    <a:lnTo>
                      <a:pt x="42" y="178"/>
                    </a:lnTo>
                    <a:lnTo>
                      <a:pt x="44" y="174"/>
                    </a:lnTo>
                    <a:lnTo>
                      <a:pt x="44" y="150"/>
                    </a:lnTo>
                    <a:lnTo>
                      <a:pt x="44" y="150"/>
                    </a:lnTo>
                    <a:lnTo>
                      <a:pt x="42" y="146"/>
                    </a:lnTo>
                    <a:lnTo>
                      <a:pt x="40" y="144"/>
                    </a:lnTo>
                    <a:lnTo>
                      <a:pt x="38" y="142"/>
                    </a:lnTo>
                    <a:lnTo>
                      <a:pt x="34" y="140"/>
                    </a:lnTo>
                    <a:lnTo>
                      <a:pt x="34" y="140"/>
                    </a:lnTo>
                    <a:close/>
                    <a:moveTo>
                      <a:pt x="188" y="140"/>
                    </a:moveTo>
                    <a:lnTo>
                      <a:pt x="78" y="140"/>
                    </a:lnTo>
                    <a:lnTo>
                      <a:pt x="78" y="140"/>
                    </a:lnTo>
                    <a:lnTo>
                      <a:pt x="74" y="142"/>
                    </a:lnTo>
                    <a:lnTo>
                      <a:pt x="70" y="144"/>
                    </a:lnTo>
                    <a:lnTo>
                      <a:pt x="68" y="146"/>
                    </a:lnTo>
                    <a:lnTo>
                      <a:pt x="68" y="150"/>
                    </a:lnTo>
                    <a:lnTo>
                      <a:pt x="68" y="174"/>
                    </a:lnTo>
                    <a:lnTo>
                      <a:pt x="68" y="174"/>
                    </a:lnTo>
                    <a:lnTo>
                      <a:pt x="68" y="178"/>
                    </a:lnTo>
                    <a:lnTo>
                      <a:pt x="70" y="182"/>
                    </a:lnTo>
                    <a:lnTo>
                      <a:pt x="74" y="184"/>
                    </a:lnTo>
                    <a:lnTo>
                      <a:pt x="78" y="184"/>
                    </a:lnTo>
                    <a:lnTo>
                      <a:pt x="212" y="184"/>
                    </a:lnTo>
                    <a:lnTo>
                      <a:pt x="188" y="140"/>
                    </a:lnTo>
                    <a:close/>
                    <a:moveTo>
                      <a:pt x="34" y="70"/>
                    </a:moveTo>
                    <a:lnTo>
                      <a:pt x="10" y="70"/>
                    </a:lnTo>
                    <a:lnTo>
                      <a:pt x="10" y="70"/>
                    </a:lnTo>
                    <a:lnTo>
                      <a:pt x="6" y="70"/>
                    </a:lnTo>
                    <a:lnTo>
                      <a:pt x="2" y="72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8"/>
                    </a:lnTo>
                    <a:lnTo>
                      <a:pt x="2" y="110"/>
                    </a:lnTo>
                    <a:lnTo>
                      <a:pt x="6" y="112"/>
                    </a:lnTo>
                    <a:lnTo>
                      <a:pt x="10" y="114"/>
                    </a:lnTo>
                    <a:lnTo>
                      <a:pt x="34" y="114"/>
                    </a:lnTo>
                    <a:lnTo>
                      <a:pt x="34" y="114"/>
                    </a:lnTo>
                    <a:lnTo>
                      <a:pt x="38" y="112"/>
                    </a:lnTo>
                    <a:lnTo>
                      <a:pt x="40" y="110"/>
                    </a:lnTo>
                    <a:lnTo>
                      <a:pt x="42" y="108"/>
                    </a:lnTo>
                    <a:lnTo>
                      <a:pt x="44" y="104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42" y="76"/>
                    </a:lnTo>
                    <a:lnTo>
                      <a:pt x="40" y="72"/>
                    </a:lnTo>
                    <a:lnTo>
                      <a:pt x="38" y="70"/>
                    </a:lnTo>
                    <a:lnTo>
                      <a:pt x="34" y="70"/>
                    </a:lnTo>
                    <a:lnTo>
                      <a:pt x="34" y="70"/>
                    </a:lnTo>
                    <a:close/>
                    <a:moveTo>
                      <a:pt x="350" y="0"/>
                    </a:moveTo>
                    <a:lnTo>
                      <a:pt x="312" y="0"/>
                    </a:lnTo>
                    <a:lnTo>
                      <a:pt x="248" y="116"/>
                    </a:lnTo>
                    <a:lnTo>
                      <a:pt x="220" y="66"/>
                    </a:lnTo>
                    <a:lnTo>
                      <a:pt x="184" y="66"/>
                    </a:lnTo>
                    <a:lnTo>
                      <a:pt x="248" y="184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403" name="TextBox 402"/>
            <p:cNvSpPr txBox="1"/>
            <p:nvPr/>
          </p:nvSpPr>
          <p:spPr>
            <a:xfrm>
              <a:off x="3702634" y="227577"/>
              <a:ext cx="2286000" cy="26066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noAutofit/>
            </a:bodyPr>
            <a:lstStyle/>
            <a:p>
              <a:pPr indent="-274320">
                <a:spcAft>
                  <a:spcPts val="900"/>
                </a:spcAft>
              </a:pPr>
              <a:r>
                <a:rPr lang="pt-PT" sz="1100" i="1" dirty="0" smtClean="0">
                  <a:solidFill>
                    <a:schemeClr val="accent1"/>
                  </a:solidFill>
                  <a:latin typeface="Georgia" pitchFamily="18" charset="0"/>
                </a:rPr>
                <a:t>Apresentação de resultados</a:t>
              </a:r>
              <a:endParaRPr lang="en-US" sz="1100" i="1" dirty="0" err="1" smtClean="0">
                <a:solidFill>
                  <a:schemeClr val="accent1"/>
                </a:solidFill>
                <a:latin typeface="Georgia" pitchFamily="18" charset="0"/>
              </a:endParaRPr>
            </a:p>
          </p:txBody>
        </p:sp>
      </p:grpSp>
      <p:sp>
        <p:nvSpPr>
          <p:cNvPr id="100" name="Footer Placeholder 58"/>
          <p:cNvSpPr>
            <a:spLocks noGrp="1"/>
          </p:cNvSpPr>
          <p:nvPr>
            <p:ph type="ftr" sz="quarter" idx="4294967295"/>
          </p:nvPr>
        </p:nvSpPr>
        <p:spPr>
          <a:xfrm>
            <a:off x="536023" y="6325393"/>
            <a:ext cx="5260975" cy="150813"/>
          </a:xfrm>
        </p:spPr>
        <p:txBody>
          <a:bodyPr/>
          <a:lstStyle/>
          <a:p>
            <a:r>
              <a:rPr lang="pt-PT" dirty="0" smtClean="0"/>
              <a:t>A Revolução Digital e a Economia do Mar</a:t>
            </a:r>
            <a:endParaRPr lang="en-US" dirty="0"/>
          </a:p>
        </p:txBody>
      </p:sp>
      <p:sp>
        <p:nvSpPr>
          <p:cNvPr id="102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7237412" y="6477000"/>
            <a:ext cx="1527175" cy="152400"/>
          </a:xfrm>
        </p:spPr>
        <p:txBody>
          <a:bodyPr/>
          <a:lstStyle/>
          <a:p>
            <a:r>
              <a:rPr lang="pt-PT" dirty="0" smtClean="0"/>
              <a:t>30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417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TEXT" val="Section"/>
  <p:tag name="SMARTDIVIDERLEVEL" val="0"/>
  <p:tag name="UNLOCK SHAPES" val="N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GRID" val="Yes"/>
  <p:tag name="SMARTLOCKSHAPE" val="Y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  <p:tag name="UNLOCK SHAPES" val="NO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GRID" val="Yes"/>
  <p:tag name="SMARTLOCKSHAPE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LOCKSHAPE" val="Yes"/>
  <p:tag name="SMARTGRID" val="Y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wC Presentation">
  <a:themeElements>
    <a:clrScheme name="PwC Grey">
      <a:dk1>
        <a:srgbClr val="000000"/>
      </a:dk1>
      <a:lt1>
        <a:srgbClr val="FFFFFF"/>
      </a:lt1>
      <a:dk2>
        <a:srgbClr val="968C6D"/>
      </a:dk2>
      <a:lt2>
        <a:srgbClr val="FFFFFF"/>
      </a:lt2>
      <a:accent1>
        <a:srgbClr val="968C6D"/>
      </a:accent1>
      <a:accent2>
        <a:srgbClr val="D5D1C5"/>
      </a:accent2>
      <a:accent3>
        <a:srgbClr val="602320"/>
      </a:accent3>
      <a:accent4>
        <a:srgbClr val="DB536A"/>
      </a:accent4>
      <a:accent5>
        <a:srgbClr val="A32020"/>
      </a:accent5>
      <a:accent6>
        <a:srgbClr val="E0301E"/>
      </a:accent6>
      <a:hlink>
        <a:srgbClr val="968C6D"/>
      </a:hlink>
      <a:folHlink>
        <a:srgbClr val="968C6D"/>
      </a:folHlink>
    </a:clrScheme>
    <a:fontScheme name="PwC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ltGray">
        <a:solidFill>
          <a:schemeClr val="tx2"/>
        </a:solidFill>
        <a:ln w="3175"/>
      </a:spPr>
      <a:bodyPr rtlCol="0" anchor="ctr"/>
      <a:lstStyle>
        <a:defPPr algn="ctr">
          <a:defRPr dirty="0" err="1" smtClean="0">
            <a:solidFill>
              <a:schemeClr val="bg1"/>
            </a:solidFill>
            <a:latin typeface="Georgia" pitchFamily="18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square" lIns="0" tIns="0" rIns="0" bIns="0" rtlCol="0">
        <a:noAutofit/>
      </a:bodyPr>
      <a:lstStyle>
        <a:defPPr indent="-274320">
          <a:spcAft>
            <a:spcPts val="900"/>
          </a:spcAft>
          <a:defRPr sz="2000" dirty="0" err="1" smtClean="0">
            <a:latin typeface="Georgia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wC">
  <a:themeElements>
    <a:clrScheme name="PwC Grey">
      <a:dk1>
        <a:srgbClr val="000000"/>
      </a:dk1>
      <a:lt1>
        <a:srgbClr val="FFFFFF"/>
      </a:lt1>
      <a:dk2>
        <a:srgbClr val="968C6D"/>
      </a:dk2>
      <a:lt2>
        <a:srgbClr val="FFFFFF"/>
      </a:lt2>
      <a:accent1>
        <a:srgbClr val="968C6D"/>
      </a:accent1>
      <a:accent2>
        <a:srgbClr val="D5D1C5"/>
      </a:accent2>
      <a:accent3>
        <a:srgbClr val="602320"/>
      </a:accent3>
      <a:accent4>
        <a:srgbClr val="DB536A"/>
      </a:accent4>
      <a:accent5>
        <a:srgbClr val="A32020"/>
      </a:accent5>
      <a:accent6>
        <a:srgbClr val="E0301E"/>
      </a:accent6>
      <a:hlink>
        <a:srgbClr val="968C6D"/>
      </a:hlink>
      <a:folHlink>
        <a:srgbClr val="968C6D"/>
      </a:folHlink>
    </a:clrScheme>
    <a:fontScheme name="PwC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ltGray">
        <a:solidFill>
          <a:schemeClr val="tx2"/>
        </a:solidFill>
        <a:ln w="3175"/>
      </a:spPr>
      <a:bodyPr rtlCol="0" anchor="ctr"/>
      <a:lstStyle>
        <a:defPPr algn="ctr">
          <a:defRPr dirty="0" err="1" smtClean="0">
            <a:solidFill>
              <a:schemeClr val="bg1"/>
            </a:solidFill>
            <a:latin typeface="Georgia" pitchFamily="18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indent="-274320">
          <a:spcAft>
            <a:spcPts val="900"/>
          </a:spcAft>
          <a:defRPr sz="2000" dirty="0" err="1" smtClean="0">
            <a:latin typeface="Georgia" pitchFamily="18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wC Burgundy">
    <a:dk1>
      <a:srgbClr val="000000"/>
    </a:dk1>
    <a:lt1>
      <a:srgbClr val="FFFFFF"/>
    </a:lt1>
    <a:dk2>
      <a:srgbClr val="A32020"/>
    </a:dk2>
    <a:lt2>
      <a:srgbClr val="FFFFFF"/>
    </a:lt2>
    <a:accent1>
      <a:srgbClr val="A32020"/>
    </a:accent1>
    <a:accent2>
      <a:srgbClr val="E0301E"/>
    </a:accent2>
    <a:accent3>
      <a:srgbClr val="602320"/>
    </a:accent3>
    <a:accent4>
      <a:srgbClr val="DB536A"/>
    </a:accent4>
    <a:accent5>
      <a:srgbClr val="DC6900"/>
    </a:accent5>
    <a:accent6>
      <a:srgbClr val="FFB600"/>
    </a:accent6>
    <a:hlink>
      <a:srgbClr val="A32020"/>
    </a:hlink>
    <a:folHlink>
      <a:srgbClr val="A32020"/>
    </a:folHlink>
  </a:clrScheme>
</a:themeOverride>
</file>

<file path=ppt/theme/themeOverride10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11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12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13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14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15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16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17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18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19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.xml><?xml version="1.0" encoding="utf-8"?>
<a:themeOverride xmlns:a="http://schemas.openxmlformats.org/drawingml/2006/main">
  <a:clrScheme name="PwC Red">
    <a:dk1>
      <a:srgbClr val="000000"/>
    </a:dk1>
    <a:lt1>
      <a:srgbClr val="FFFFFF"/>
    </a:lt1>
    <a:dk2>
      <a:srgbClr val="E0301E"/>
    </a:dk2>
    <a:lt2>
      <a:srgbClr val="FFFFFF"/>
    </a:lt2>
    <a:accent1>
      <a:srgbClr val="E0301E"/>
    </a:accent1>
    <a:accent2>
      <a:srgbClr val="A32020"/>
    </a:accent2>
    <a:accent3>
      <a:srgbClr val="DB536A"/>
    </a:accent3>
    <a:accent4>
      <a:srgbClr val="602320"/>
    </a:accent4>
    <a:accent5>
      <a:srgbClr val="FFB600"/>
    </a:accent5>
    <a:accent6>
      <a:srgbClr val="DC6900"/>
    </a:accent6>
    <a:hlink>
      <a:srgbClr val="E0301E"/>
    </a:hlink>
    <a:folHlink>
      <a:srgbClr val="E0301E"/>
    </a:folHlink>
  </a:clrScheme>
</a:themeOverride>
</file>

<file path=ppt/theme/themeOverride20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1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2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3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4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5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6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7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8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29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3.xml><?xml version="1.0" encoding="utf-8"?>
<a:themeOverride xmlns:a="http://schemas.openxmlformats.org/drawingml/2006/main">
  <a:clrScheme name="PwC Red">
    <a:dk1>
      <a:srgbClr val="000000"/>
    </a:dk1>
    <a:lt1>
      <a:srgbClr val="FFFFFF"/>
    </a:lt1>
    <a:dk2>
      <a:srgbClr val="E0301E"/>
    </a:dk2>
    <a:lt2>
      <a:srgbClr val="FFFFFF"/>
    </a:lt2>
    <a:accent1>
      <a:srgbClr val="E0301E"/>
    </a:accent1>
    <a:accent2>
      <a:srgbClr val="A32020"/>
    </a:accent2>
    <a:accent3>
      <a:srgbClr val="DB536A"/>
    </a:accent3>
    <a:accent4>
      <a:srgbClr val="602320"/>
    </a:accent4>
    <a:accent5>
      <a:srgbClr val="FFB600"/>
    </a:accent5>
    <a:accent6>
      <a:srgbClr val="DC6900"/>
    </a:accent6>
    <a:hlink>
      <a:srgbClr val="E0301E"/>
    </a:hlink>
    <a:folHlink>
      <a:srgbClr val="E0301E"/>
    </a:folHlink>
  </a:clrScheme>
</a:themeOverride>
</file>

<file path=ppt/theme/themeOverride30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31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32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33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34.xml><?xml version="1.0" encoding="utf-8"?>
<a:themeOverride xmlns:a="http://schemas.openxmlformats.org/drawingml/2006/main">
  <a:clrScheme name="PwC Orange">
    <a:dk1>
      <a:srgbClr val="000000"/>
    </a:dk1>
    <a:lt1>
      <a:srgbClr val="FFFFFF"/>
    </a:lt1>
    <a:dk2>
      <a:srgbClr val="DC6900"/>
    </a:dk2>
    <a:lt2>
      <a:srgbClr val="FFFFFF"/>
    </a:lt2>
    <a:accent1>
      <a:srgbClr val="DC6900"/>
    </a:accent1>
    <a:accent2>
      <a:srgbClr val="FFB600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DC6900"/>
    </a:hlink>
    <a:folHlink>
      <a:srgbClr val="DC6900"/>
    </a:folHlink>
  </a:clrScheme>
</a:themeOverride>
</file>

<file path=ppt/theme/themeOverride4.xml><?xml version="1.0" encoding="utf-8"?>
<a:themeOverride xmlns:a="http://schemas.openxmlformats.org/drawingml/2006/main">
  <a:clrScheme name="PwC Red">
    <a:dk1>
      <a:srgbClr val="000000"/>
    </a:dk1>
    <a:lt1>
      <a:srgbClr val="FFFFFF"/>
    </a:lt1>
    <a:dk2>
      <a:srgbClr val="E0301E"/>
    </a:dk2>
    <a:lt2>
      <a:srgbClr val="FFFFFF"/>
    </a:lt2>
    <a:accent1>
      <a:srgbClr val="E0301E"/>
    </a:accent1>
    <a:accent2>
      <a:srgbClr val="A32020"/>
    </a:accent2>
    <a:accent3>
      <a:srgbClr val="DB536A"/>
    </a:accent3>
    <a:accent4>
      <a:srgbClr val="602320"/>
    </a:accent4>
    <a:accent5>
      <a:srgbClr val="FFB600"/>
    </a:accent5>
    <a:accent6>
      <a:srgbClr val="DC6900"/>
    </a:accent6>
    <a:hlink>
      <a:srgbClr val="E0301E"/>
    </a:hlink>
    <a:folHlink>
      <a:srgbClr val="E0301E"/>
    </a:folHlink>
  </a:clrScheme>
</a:themeOverride>
</file>

<file path=ppt/theme/themeOverride5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6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7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8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ppt/theme/themeOverride9.xml><?xml version="1.0" encoding="utf-8"?>
<a:themeOverride xmlns:a="http://schemas.openxmlformats.org/drawingml/2006/main">
  <a:clrScheme name="PwC Grey">
    <a:dk1>
      <a:srgbClr val="000000"/>
    </a:dk1>
    <a:lt1>
      <a:srgbClr val="FFFFFF"/>
    </a:lt1>
    <a:dk2>
      <a:srgbClr val="968C6D"/>
    </a:dk2>
    <a:lt2>
      <a:srgbClr val="FFFFFF"/>
    </a:lt2>
    <a:accent1>
      <a:srgbClr val="968C6D"/>
    </a:accent1>
    <a:accent2>
      <a:srgbClr val="D5D1C5"/>
    </a:accent2>
    <a:accent3>
      <a:srgbClr val="602320"/>
    </a:accent3>
    <a:accent4>
      <a:srgbClr val="DB536A"/>
    </a:accent4>
    <a:accent5>
      <a:srgbClr val="A32020"/>
    </a:accent5>
    <a:accent6>
      <a:srgbClr val="E0301E"/>
    </a:accent6>
    <a:hlink>
      <a:srgbClr val="968C6D"/>
    </a:hlink>
    <a:folHlink>
      <a:srgbClr val="968C6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7548</TotalTime>
  <Words>1071</Words>
  <Application>Microsoft Office PowerPoint</Application>
  <PresentationFormat>On-screen Show (4:3)</PresentationFormat>
  <Paragraphs>198</Paragraphs>
  <Slides>13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Georgia</vt:lpstr>
      <vt:lpstr>Times New Roman</vt:lpstr>
      <vt:lpstr>PwC Presentation</vt:lpstr>
      <vt:lpstr>PwC</vt:lpstr>
      <vt:lpstr>think-cell Slide</vt:lpstr>
      <vt:lpstr>PowerPoint Presentation</vt:lpstr>
      <vt:lpstr>PowerPoint Presentation</vt:lpstr>
      <vt:lpstr>PowerPoint Presentation</vt:lpstr>
      <vt:lpstr>LEME – Barómetro PwC da Economia do Mar Edição nº 8</vt:lpstr>
      <vt:lpstr>A evolução dos indicadores nos últimos 20 anos em Portugal (Índice PwC Barómetro do Mar)</vt:lpstr>
      <vt:lpstr>A evolução dos indicadores nos últimos 20 anos no Mundo (Índice PwC Barómetro do Mar)</vt:lpstr>
      <vt:lpstr>PowerPoint Presentation</vt:lpstr>
      <vt:lpstr>Digitalização = Social media, robôs, internet?...</vt:lpstr>
      <vt:lpstr>Potenciais efeitos da Revolução Digital</vt:lpstr>
      <vt:lpstr>Q: No geral, como classifica o impacto futuro da Revolução Digital, na Economia do Mar?</vt:lpstr>
      <vt:lpstr>Quadro síntese apresentando, por fileira da Economia do Mar, os tópicos da Revolução Digital que tiveram mais de 50% das respostas classificadas como elevado impacto </vt:lpstr>
      <vt:lpstr>Q: Que sugestões tem para que a Economia do Mar maximize os benefícios da Revolução Digital? </vt:lpstr>
      <vt:lpstr>Obrigado!</vt:lpstr>
    </vt:vector>
  </TitlesOfParts>
  <Company>PricewaterhouseCoopers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Rita Borges Moreira</dc:creator>
  <cp:lastModifiedBy>Miguel Marques</cp:lastModifiedBy>
  <cp:revision>978</cp:revision>
  <dcterms:created xsi:type="dcterms:W3CDTF">2013-03-04T16:28:45Z</dcterms:created>
  <dcterms:modified xsi:type="dcterms:W3CDTF">2018-05-16T12:28:29Z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B template version">
    <vt:lpwstr>6</vt:lpwstr>
  </property>
  <property fmtid="{D5CDD505-2E9C-101B-9397-08002B2CF9AE}" pid="3" name="TB template type">
    <vt:lpwstr>Onscreen</vt:lpwstr>
  </property>
  <property fmtid="{D5CDD505-2E9C-101B-9397-08002B2CF9AE}" pid="4" name="Template created by">
    <vt:lpwstr>PwC</vt:lpwstr>
  </property>
  <property fmtid="{D5CDD505-2E9C-101B-9397-08002B2CF9AE}" pid="5" name="Template version">
    <vt:lpwstr>6</vt:lpwstr>
  </property>
</Properties>
</file>