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66" r:id="rId4"/>
    <p:sldId id="267" r:id="rId5"/>
    <p:sldId id="285" r:id="rId6"/>
    <p:sldId id="286" r:id="rId7"/>
    <p:sldId id="287" r:id="rId8"/>
    <p:sldId id="261" r:id="rId9"/>
    <p:sldId id="262" r:id="rId10"/>
    <p:sldId id="263" r:id="rId11"/>
    <p:sldId id="264" r:id="rId12"/>
    <p:sldId id="268" r:id="rId13"/>
    <p:sldId id="274" r:id="rId14"/>
    <p:sldId id="275" r:id="rId15"/>
    <p:sldId id="290" r:id="rId16"/>
    <p:sldId id="265" r:id="rId17"/>
    <p:sldId id="270" r:id="rId18"/>
    <p:sldId id="288" r:id="rId19"/>
    <p:sldId id="271" r:id="rId20"/>
    <p:sldId id="272" r:id="rId21"/>
    <p:sldId id="273" r:id="rId22"/>
    <p:sldId id="283" r:id="rId23"/>
    <p:sldId id="281" r:id="rId24"/>
    <p:sldId id="289" r:id="rId25"/>
    <p:sldId id="284" r:id="rId26"/>
    <p:sldId id="278" r:id="rId27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660"/>
  </p:normalViewPr>
  <p:slideViewPr>
    <p:cSldViewPr snapToGrid="0">
      <p:cViewPr varScale="1">
        <p:scale>
          <a:sx n="84" d="100"/>
          <a:sy n="84" d="100"/>
        </p:scale>
        <p:origin x="792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513751-CBE9-4207-BBEE-1A6B27AE8FC3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EC28600B-B68B-439D-AE1D-964AF2FF653D}">
      <dgm:prSet phldrT="[Texto]" custT="1"/>
      <dgm:spPr/>
      <dgm:t>
        <a:bodyPr/>
        <a:lstStyle/>
        <a:p>
          <a:r>
            <a:rPr lang="pt-PT" sz="2400" b="1" dirty="0" smtClean="0"/>
            <a:t>DGRM</a:t>
          </a:r>
          <a:endParaRPr lang="pt-PT" sz="2400" b="1" dirty="0"/>
        </a:p>
      </dgm:t>
    </dgm:pt>
    <dgm:pt modelId="{B645A2E1-16A9-447D-AD94-8776BC847FF5}" type="parTrans" cxnId="{453F00D1-EDB2-45E5-862D-DDF2F1B62131}">
      <dgm:prSet/>
      <dgm:spPr/>
      <dgm:t>
        <a:bodyPr/>
        <a:lstStyle/>
        <a:p>
          <a:endParaRPr lang="pt-PT" sz="2400" b="1"/>
        </a:p>
      </dgm:t>
    </dgm:pt>
    <dgm:pt modelId="{1CF21D70-7F0A-4FB7-A479-4843724A2276}" type="sibTrans" cxnId="{453F00D1-EDB2-45E5-862D-DDF2F1B62131}">
      <dgm:prSet/>
      <dgm:spPr/>
      <dgm:t>
        <a:bodyPr/>
        <a:lstStyle/>
        <a:p>
          <a:endParaRPr lang="pt-PT" sz="2400" b="1"/>
        </a:p>
      </dgm:t>
    </dgm:pt>
    <dgm:pt modelId="{3DDB64CD-BA0A-4EB8-9D56-1E9041F80E30}">
      <dgm:prSet phldrT="[Texto]" custT="1"/>
      <dgm:spPr/>
      <dgm:t>
        <a:bodyPr/>
        <a:lstStyle/>
        <a:p>
          <a:r>
            <a:rPr lang="pt-PT" sz="1100" b="1" dirty="0" smtClean="0">
              <a:solidFill>
                <a:srgbClr val="000000"/>
              </a:solidFill>
            </a:rPr>
            <a:t>Agentes Económicos</a:t>
          </a:r>
          <a:endParaRPr lang="pt-PT" sz="1100" b="1" dirty="0"/>
        </a:p>
      </dgm:t>
    </dgm:pt>
    <dgm:pt modelId="{AAC4D587-A58E-4E41-B745-F61932BC572E}" type="parTrans" cxnId="{605072B6-203D-4135-B540-C63DDDC4CB75}">
      <dgm:prSet custT="1"/>
      <dgm:spPr/>
      <dgm:t>
        <a:bodyPr/>
        <a:lstStyle/>
        <a:p>
          <a:endParaRPr lang="pt-PT" sz="1100" b="1"/>
        </a:p>
      </dgm:t>
    </dgm:pt>
    <dgm:pt modelId="{75B9A210-B652-4A10-BDBC-1DE15ED35DEC}" type="sibTrans" cxnId="{605072B6-203D-4135-B540-C63DDDC4CB75}">
      <dgm:prSet/>
      <dgm:spPr/>
      <dgm:t>
        <a:bodyPr/>
        <a:lstStyle/>
        <a:p>
          <a:endParaRPr lang="pt-PT" sz="2400" b="1"/>
        </a:p>
      </dgm:t>
    </dgm:pt>
    <dgm:pt modelId="{E135BFA2-5351-423F-BC34-3ADFA565A7BE}">
      <dgm:prSet phldrT="[Texto]" custT="1"/>
      <dgm:spPr/>
      <dgm:t>
        <a:bodyPr/>
        <a:lstStyle/>
        <a:p>
          <a:r>
            <a:rPr lang="pt-PT" sz="1100" b="1" dirty="0" smtClean="0">
              <a:solidFill>
                <a:srgbClr val="000000"/>
              </a:solidFill>
            </a:rPr>
            <a:t>Associações, </a:t>
          </a:r>
          <a:r>
            <a:rPr lang="pt-PT" sz="1100" b="1" dirty="0" err="1" smtClean="0">
              <a:solidFill>
                <a:srgbClr val="000000"/>
              </a:solidFill>
            </a:rPr>
            <a:t>OP’s</a:t>
          </a:r>
          <a:r>
            <a:rPr lang="pt-PT" sz="1100" b="1" dirty="0" smtClean="0">
              <a:solidFill>
                <a:srgbClr val="000000"/>
              </a:solidFill>
            </a:rPr>
            <a:t> e outros Parceiros Sociais</a:t>
          </a:r>
          <a:endParaRPr lang="pt-PT" sz="1100" b="1" dirty="0"/>
        </a:p>
      </dgm:t>
    </dgm:pt>
    <dgm:pt modelId="{AECDCFD1-3A0D-4D86-8A1D-4509CB9B4FDA}" type="parTrans" cxnId="{A61CBA64-1EA8-4301-A1AA-DFCAC201312D}">
      <dgm:prSet custT="1"/>
      <dgm:spPr/>
      <dgm:t>
        <a:bodyPr/>
        <a:lstStyle/>
        <a:p>
          <a:endParaRPr lang="pt-PT" sz="1100" b="1"/>
        </a:p>
      </dgm:t>
    </dgm:pt>
    <dgm:pt modelId="{B38283DA-B9C7-45EC-8D1F-EE452FEC8D4C}" type="sibTrans" cxnId="{A61CBA64-1EA8-4301-A1AA-DFCAC201312D}">
      <dgm:prSet/>
      <dgm:spPr/>
      <dgm:t>
        <a:bodyPr/>
        <a:lstStyle/>
        <a:p>
          <a:endParaRPr lang="pt-PT" sz="2400" b="1"/>
        </a:p>
      </dgm:t>
    </dgm:pt>
    <dgm:pt modelId="{A2B20158-06D4-42AA-BCA2-DA441A4AC5D8}">
      <dgm:prSet phldrT="[Texto]" custT="1"/>
      <dgm:spPr/>
      <dgm:t>
        <a:bodyPr/>
        <a:lstStyle/>
        <a:p>
          <a:r>
            <a:rPr lang="pt-PT" sz="1100" b="1" dirty="0" smtClean="0">
              <a:solidFill>
                <a:srgbClr val="000000"/>
              </a:solidFill>
            </a:rPr>
            <a:t>Países Terceiros</a:t>
          </a:r>
          <a:endParaRPr lang="pt-PT" sz="1100" b="1" dirty="0"/>
        </a:p>
      </dgm:t>
    </dgm:pt>
    <dgm:pt modelId="{A51BC97C-359D-47FA-8829-5F380922944E}" type="parTrans" cxnId="{CFC6DB72-3AF0-45B1-902D-9B5B587EABF0}">
      <dgm:prSet custT="1"/>
      <dgm:spPr/>
      <dgm:t>
        <a:bodyPr/>
        <a:lstStyle/>
        <a:p>
          <a:endParaRPr lang="pt-PT" sz="1100" b="1"/>
        </a:p>
      </dgm:t>
    </dgm:pt>
    <dgm:pt modelId="{F14F63AE-01AF-4A61-A350-1C9B5C2E240B}" type="sibTrans" cxnId="{CFC6DB72-3AF0-45B1-902D-9B5B587EABF0}">
      <dgm:prSet/>
      <dgm:spPr/>
      <dgm:t>
        <a:bodyPr/>
        <a:lstStyle/>
        <a:p>
          <a:endParaRPr lang="pt-PT" sz="2400" b="1"/>
        </a:p>
      </dgm:t>
    </dgm:pt>
    <dgm:pt modelId="{19E4E463-EC7D-4000-8807-E6C8C7080897}">
      <dgm:prSet phldrT="[Texto]" custT="1"/>
      <dgm:spPr/>
      <dgm:t>
        <a:bodyPr/>
        <a:lstStyle/>
        <a:p>
          <a:r>
            <a:rPr lang="pt-PT" sz="1100" b="1" dirty="0" smtClean="0">
              <a:solidFill>
                <a:srgbClr val="000000"/>
              </a:solidFill>
            </a:rPr>
            <a:t>Comissão e Agências Europeias</a:t>
          </a:r>
          <a:endParaRPr lang="pt-PT" sz="1100" b="1" dirty="0"/>
        </a:p>
      </dgm:t>
    </dgm:pt>
    <dgm:pt modelId="{5CE3F3E4-FB53-4868-AA9B-AEF030CE762F}" type="parTrans" cxnId="{D0B2FD89-091E-49B5-A91C-D33CE3FCB819}">
      <dgm:prSet custT="1"/>
      <dgm:spPr/>
      <dgm:t>
        <a:bodyPr/>
        <a:lstStyle/>
        <a:p>
          <a:endParaRPr lang="pt-PT" sz="1100" b="1"/>
        </a:p>
      </dgm:t>
    </dgm:pt>
    <dgm:pt modelId="{88986839-AC73-458B-9B51-C4A7CE474270}" type="sibTrans" cxnId="{D0B2FD89-091E-49B5-A91C-D33CE3FCB819}">
      <dgm:prSet/>
      <dgm:spPr/>
      <dgm:t>
        <a:bodyPr/>
        <a:lstStyle/>
        <a:p>
          <a:endParaRPr lang="pt-PT" sz="2400" b="1"/>
        </a:p>
      </dgm:t>
    </dgm:pt>
    <dgm:pt modelId="{F1B508A4-3C2E-4D20-BD56-4E0519273AF6}">
      <dgm:prSet phldrT="[Texto]" custT="1"/>
      <dgm:spPr/>
      <dgm:t>
        <a:bodyPr/>
        <a:lstStyle/>
        <a:p>
          <a:r>
            <a:rPr lang="pt-PT" sz="1100" b="1" dirty="0" smtClean="0">
              <a:solidFill>
                <a:srgbClr val="000000"/>
              </a:solidFill>
            </a:rPr>
            <a:t>Universidades e outras Instituições de Investigação</a:t>
          </a:r>
          <a:endParaRPr lang="pt-PT" sz="1100" b="1" dirty="0"/>
        </a:p>
      </dgm:t>
    </dgm:pt>
    <dgm:pt modelId="{1E1A13B2-F5B3-4DE5-B274-88063D16F4B2}" type="parTrans" cxnId="{12C754A1-4161-46A1-8A48-C04652A40D7B}">
      <dgm:prSet custT="1"/>
      <dgm:spPr/>
      <dgm:t>
        <a:bodyPr/>
        <a:lstStyle/>
        <a:p>
          <a:endParaRPr lang="pt-PT" sz="1100" b="1"/>
        </a:p>
      </dgm:t>
    </dgm:pt>
    <dgm:pt modelId="{95EE52E9-97EB-4A43-86E9-8F0EC37462A5}" type="sibTrans" cxnId="{12C754A1-4161-46A1-8A48-C04652A40D7B}">
      <dgm:prSet/>
      <dgm:spPr/>
      <dgm:t>
        <a:bodyPr/>
        <a:lstStyle/>
        <a:p>
          <a:endParaRPr lang="pt-PT" sz="2400" b="1"/>
        </a:p>
      </dgm:t>
    </dgm:pt>
    <dgm:pt modelId="{97B28C40-47C0-4237-8688-97C85ED8A057}">
      <dgm:prSet phldrT="[Texto]" custT="1"/>
      <dgm:spPr/>
      <dgm:t>
        <a:bodyPr/>
        <a:lstStyle/>
        <a:p>
          <a:r>
            <a:rPr lang="en-US" sz="1100" b="1" smtClean="0">
              <a:solidFill>
                <a:srgbClr val="000000"/>
              </a:solidFill>
            </a:rPr>
            <a:t>Organizações Internacionais </a:t>
          </a:r>
          <a:endParaRPr lang="pt-PT" sz="1100" b="1" dirty="0"/>
        </a:p>
      </dgm:t>
    </dgm:pt>
    <dgm:pt modelId="{53304091-78FB-4C13-ACC0-67977E54DD0A}" type="parTrans" cxnId="{9A53DA92-8DD6-49F1-90B5-5774996ACAF2}">
      <dgm:prSet custT="1"/>
      <dgm:spPr/>
      <dgm:t>
        <a:bodyPr/>
        <a:lstStyle/>
        <a:p>
          <a:endParaRPr lang="pt-PT" sz="1100" b="1"/>
        </a:p>
      </dgm:t>
    </dgm:pt>
    <dgm:pt modelId="{34A30888-8FB9-40E9-B77B-38799B2B1AFE}" type="sibTrans" cxnId="{9A53DA92-8DD6-49F1-90B5-5774996ACAF2}">
      <dgm:prSet/>
      <dgm:spPr/>
      <dgm:t>
        <a:bodyPr/>
        <a:lstStyle/>
        <a:p>
          <a:endParaRPr lang="pt-PT" sz="2400" b="1"/>
        </a:p>
      </dgm:t>
    </dgm:pt>
    <dgm:pt modelId="{B2F24D68-B239-4C29-AFA4-47350447B213}">
      <dgm:prSet custT="1"/>
      <dgm:spPr/>
      <dgm:t>
        <a:bodyPr/>
        <a:lstStyle/>
        <a:p>
          <a:r>
            <a:rPr lang="en-US" sz="1100" b="1" smtClean="0">
              <a:solidFill>
                <a:srgbClr val="000000"/>
              </a:solidFill>
            </a:rPr>
            <a:t>IMO, OIT, IALA, OSPAR</a:t>
          </a:r>
          <a:endParaRPr lang="pt-PT" sz="1100" b="1" dirty="0">
            <a:solidFill>
              <a:srgbClr val="000000"/>
            </a:solidFill>
          </a:endParaRPr>
        </a:p>
      </dgm:t>
    </dgm:pt>
    <dgm:pt modelId="{718F864C-42B6-49FF-B8D1-A599E1B86536}" type="parTrans" cxnId="{80DB7E36-ECAB-45EB-9FBA-690E6D2F9190}">
      <dgm:prSet custT="1"/>
      <dgm:spPr/>
      <dgm:t>
        <a:bodyPr/>
        <a:lstStyle/>
        <a:p>
          <a:endParaRPr lang="pt-PT" sz="1100" b="1"/>
        </a:p>
      </dgm:t>
    </dgm:pt>
    <dgm:pt modelId="{7CC97C65-81DE-4BBE-912A-A549978CA88D}" type="sibTrans" cxnId="{80DB7E36-ECAB-45EB-9FBA-690E6D2F9190}">
      <dgm:prSet/>
      <dgm:spPr/>
      <dgm:t>
        <a:bodyPr/>
        <a:lstStyle/>
        <a:p>
          <a:endParaRPr lang="pt-PT" sz="2400" b="1"/>
        </a:p>
      </dgm:t>
    </dgm:pt>
    <dgm:pt modelId="{8F4EA54F-6D2C-4357-9D81-92BF3494ED41}">
      <dgm:prSet custT="1"/>
      <dgm:spPr/>
      <dgm:t>
        <a:bodyPr/>
        <a:lstStyle/>
        <a:p>
          <a:r>
            <a:rPr lang="pt-PT" sz="1100" b="1" dirty="0" smtClean="0">
              <a:solidFill>
                <a:srgbClr val="000000"/>
              </a:solidFill>
            </a:rPr>
            <a:t>Organismos, Instituições e Autoridades  Nacionais</a:t>
          </a:r>
          <a:endParaRPr lang="pt-PT" sz="1100" b="1" dirty="0">
            <a:solidFill>
              <a:srgbClr val="000000"/>
            </a:solidFill>
          </a:endParaRPr>
        </a:p>
      </dgm:t>
    </dgm:pt>
    <dgm:pt modelId="{BD331FF4-C46B-4588-9374-6547A8C62518}" type="parTrans" cxnId="{55957882-A845-4371-9E64-773D00584BC6}">
      <dgm:prSet custT="1"/>
      <dgm:spPr/>
      <dgm:t>
        <a:bodyPr/>
        <a:lstStyle/>
        <a:p>
          <a:endParaRPr lang="pt-PT" sz="1100" b="1"/>
        </a:p>
      </dgm:t>
    </dgm:pt>
    <dgm:pt modelId="{E6C9B1C9-AC66-48D3-B897-E77E30B7201E}" type="sibTrans" cxnId="{55957882-A845-4371-9E64-773D00584BC6}">
      <dgm:prSet/>
      <dgm:spPr/>
      <dgm:t>
        <a:bodyPr/>
        <a:lstStyle/>
        <a:p>
          <a:endParaRPr lang="pt-PT" sz="2400" b="1"/>
        </a:p>
      </dgm:t>
    </dgm:pt>
    <dgm:pt modelId="{69697D0D-9F48-47A2-B794-5680BE34D842}">
      <dgm:prSet custT="1"/>
      <dgm:spPr/>
      <dgm:t>
        <a:bodyPr/>
        <a:lstStyle/>
        <a:p>
          <a:r>
            <a:rPr lang="pt-PT" sz="1100" b="1" dirty="0" smtClean="0">
              <a:solidFill>
                <a:srgbClr val="000000"/>
              </a:solidFill>
            </a:rPr>
            <a:t>Pessoal do Mar</a:t>
          </a:r>
          <a:endParaRPr lang="pt-PT" sz="1100" b="1" dirty="0">
            <a:solidFill>
              <a:srgbClr val="000000"/>
            </a:solidFill>
          </a:endParaRPr>
        </a:p>
      </dgm:t>
    </dgm:pt>
    <dgm:pt modelId="{BF693661-5AEA-4737-8192-2E89307024B2}" type="parTrans" cxnId="{9164603E-2FC9-469E-82F5-843C0B3B01C1}">
      <dgm:prSet custT="1"/>
      <dgm:spPr/>
      <dgm:t>
        <a:bodyPr/>
        <a:lstStyle/>
        <a:p>
          <a:endParaRPr lang="pt-PT" sz="1100" b="1"/>
        </a:p>
      </dgm:t>
    </dgm:pt>
    <dgm:pt modelId="{A2FB48A9-9830-4D0C-8B52-DD010566EE79}" type="sibTrans" cxnId="{9164603E-2FC9-469E-82F5-843C0B3B01C1}">
      <dgm:prSet/>
      <dgm:spPr/>
      <dgm:t>
        <a:bodyPr/>
        <a:lstStyle/>
        <a:p>
          <a:endParaRPr lang="pt-PT" sz="2400" b="1"/>
        </a:p>
      </dgm:t>
    </dgm:pt>
    <dgm:pt modelId="{47017604-F277-4328-BC9E-3DF29379277C}" type="pres">
      <dgm:prSet presAssocID="{4F513751-CBE9-4207-BBEE-1A6B27AE8FC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4E283378-D0EA-4150-8D87-F170A59D8206}" type="pres">
      <dgm:prSet presAssocID="{EC28600B-B68B-439D-AE1D-964AF2FF653D}" presName="centerShape" presStyleLbl="node0" presStyleIdx="0" presStyleCnt="1"/>
      <dgm:spPr/>
      <dgm:t>
        <a:bodyPr/>
        <a:lstStyle/>
        <a:p>
          <a:endParaRPr lang="pt-PT"/>
        </a:p>
      </dgm:t>
    </dgm:pt>
    <dgm:pt modelId="{2A3334B7-C0B7-4EFC-86D0-CE1E0437051C}" type="pres">
      <dgm:prSet presAssocID="{AAC4D587-A58E-4E41-B745-F61932BC572E}" presName="parTrans" presStyleLbl="sibTrans2D1" presStyleIdx="0" presStyleCnt="9"/>
      <dgm:spPr/>
      <dgm:t>
        <a:bodyPr/>
        <a:lstStyle/>
        <a:p>
          <a:endParaRPr lang="pt-PT"/>
        </a:p>
      </dgm:t>
    </dgm:pt>
    <dgm:pt modelId="{E0E48DAA-EBBB-40F5-BDB7-BE5ECA136C47}" type="pres">
      <dgm:prSet presAssocID="{AAC4D587-A58E-4E41-B745-F61932BC572E}" presName="connectorText" presStyleLbl="sibTrans2D1" presStyleIdx="0" presStyleCnt="9"/>
      <dgm:spPr/>
      <dgm:t>
        <a:bodyPr/>
        <a:lstStyle/>
        <a:p>
          <a:endParaRPr lang="pt-PT"/>
        </a:p>
      </dgm:t>
    </dgm:pt>
    <dgm:pt modelId="{3A7B6E56-7C29-4A69-91B5-D6334B3AC9C4}" type="pres">
      <dgm:prSet presAssocID="{3DDB64CD-BA0A-4EB8-9D56-1E9041F80E30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A237EBA-773B-439C-8AC2-D2292D20FB13}" type="pres">
      <dgm:prSet presAssocID="{AECDCFD1-3A0D-4D86-8A1D-4509CB9B4FDA}" presName="parTrans" presStyleLbl="sibTrans2D1" presStyleIdx="1" presStyleCnt="9"/>
      <dgm:spPr/>
      <dgm:t>
        <a:bodyPr/>
        <a:lstStyle/>
        <a:p>
          <a:endParaRPr lang="pt-PT"/>
        </a:p>
      </dgm:t>
    </dgm:pt>
    <dgm:pt modelId="{81BDB41C-7372-45A8-9AFD-34984C089F7A}" type="pres">
      <dgm:prSet presAssocID="{AECDCFD1-3A0D-4D86-8A1D-4509CB9B4FDA}" presName="connectorText" presStyleLbl="sibTrans2D1" presStyleIdx="1" presStyleCnt="9"/>
      <dgm:spPr/>
      <dgm:t>
        <a:bodyPr/>
        <a:lstStyle/>
        <a:p>
          <a:endParaRPr lang="pt-PT"/>
        </a:p>
      </dgm:t>
    </dgm:pt>
    <dgm:pt modelId="{A17C0D36-CF1D-4474-823F-A210E438E3EA}" type="pres">
      <dgm:prSet presAssocID="{E135BFA2-5351-423F-BC34-3ADFA565A7BE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8506657-819F-44BF-AC81-CFA275C7809E}" type="pres">
      <dgm:prSet presAssocID="{1E1A13B2-F5B3-4DE5-B274-88063D16F4B2}" presName="parTrans" presStyleLbl="sibTrans2D1" presStyleIdx="2" presStyleCnt="9"/>
      <dgm:spPr/>
      <dgm:t>
        <a:bodyPr/>
        <a:lstStyle/>
        <a:p>
          <a:endParaRPr lang="pt-PT"/>
        </a:p>
      </dgm:t>
    </dgm:pt>
    <dgm:pt modelId="{7834DA8D-8E63-4096-BABA-F9A22C4F460D}" type="pres">
      <dgm:prSet presAssocID="{1E1A13B2-F5B3-4DE5-B274-88063D16F4B2}" presName="connectorText" presStyleLbl="sibTrans2D1" presStyleIdx="2" presStyleCnt="9"/>
      <dgm:spPr/>
      <dgm:t>
        <a:bodyPr/>
        <a:lstStyle/>
        <a:p>
          <a:endParaRPr lang="pt-PT"/>
        </a:p>
      </dgm:t>
    </dgm:pt>
    <dgm:pt modelId="{75A0EC66-3028-4601-9502-D8153DF2E373}" type="pres">
      <dgm:prSet presAssocID="{F1B508A4-3C2E-4D20-BD56-4E0519273AF6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A688041-4417-4931-94EA-14A6C7A438A2}" type="pres">
      <dgm:prSet presAssocID="{A51BC97C-359D-47FA-8829-5F380922944E}" presName="parTrans" presStyleLbl="sibTrans2D1" presStyleIdx="3" presStyleCnt="9"/>
      <dgm:spPr/>
      <dgm:t>
        <a:bodyPr/>
        <a:lstStyle/>
        <a:p>
          <a:endParaRPr lang="pt-PT"/>
        </a:p>
      </dgm:t>
    </dgm:pt>
    <dgm:pt modelId="{400ACFB2-1B33-4F9C-8F89-DBA7A63D357B}" type="pres">
      <dgm:prSet presAssocID="{A51BC97C-359D-47FA-8829-5F380922944E}" presName="connectorText" presStyleLbl="sibTrans2D1" presStyleIdx="3" presStyleCnt="9"/>
      <dgm:spPr/>
      <dgm:t>
        <a:bodyPr/>
        <a:lstStyle/>
        <a:p>
          <a:endParaRPr lang="pt-PT"/>
        </a:p>
      </dgm:t>
    </dgm:pt>
    <dgm:pt modelId="{75A593ED-68C6-4964-AFEB-46ADF6C8D3F9}" type="pres">
      <dgm:prSet presAssocID="{A2B20158-06D4-42AA-BCA2-DA441A4AC5D8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37A8AED-94AF-4E75-844B-7003C76A90E5}" type="pres">
      <dgm:prSet presAssocID="{5CE3F3E4-FB53-4868-AA9B-AEF030CE762F}" presName="parTrans" presStyleLbl="sibTrans2D1" presStyleIdx="4" presStyleCnt="9"/>
      <dgm:spPr/>
      <dgm:t>
        <a:bodyPr/>
        <a:lstStyle/>
        <a:p>
          <a:endParaRPr lang="pt-PT"/>
        </a:p>
      </dgm:t>
    </dgm:pt>
    <dgm:pt modelId="{38F50C57-4E0E-409C-AB4C-457697AB2608}" type="pres">
      <dgm:prSet presAssocID="{5CE3F3E4-FB53-4868-AA9B-AEF030CE762F}" presName="connectorText" presStyleLbl="sibTrans2D1" presStyleIdx="4" presStyleCnt="9"/>
      <dgm:spPr/>
      <dgm:t>
        <a:bodyPr/>
        <a:lstStyle/>
        <a:p>
          <a:endParaRPr lang="pt-PT"/>
        </a:p>
      </dgm:t>
    </dgm:pt>
    <dgm:pt modelId="{E7EB67D7-B512-4CB9-A6CE-C12AAAB8201F}" type="pres">
      <dgm:prSet presAssocID="{19E4E463-EC7D-4000-8807-E6C8C7080897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DFE5A79-08F6-491A-9314-A00E233259CC}" type="pres">
      <dgm:prSet presAssocID="{53304091-78FB-4C13-ACC0-67977E54DD0A}" presName="parTrans" presStyleLbl="sibTrans2D1" presStyleIdx="5" presStyleCnt="9"/>
      <dgm:spPr/>
      <dgm:t>
        <a:bodyPr/>
        <a:lstStyle/>
        <a:p>
          <a:endParaRPr lang="pt-PT"/>
        </a:p>
      </dgm:t>
    </dgm:pt>
    <dgm:pt modelId="{4DA4E504-E32A-48D7-AC04-BAAC2DC6E8F8}" type="pres">
      <dgm:prSet presAssocID="{53304091-78FB-4C13-ACC0-67977E54DD0A}" presName="connectorText" presStyleLbl="sibTrans2D1" presStyleIdx="5" presStyleCnt="9"/>
      <dgm:spPr/>
      <dgm:t>
        <a:bodyPr/>
        <a:lstStyle/>
        <a:p>
          <a:endParaRPr lang="pt-PT"/>
        </a:p>
      </dgm:t>
    </dgm:pt>
    <dgm:pt modelId="{5E00E6E4-C591-49A8-9C2C-17062C9F8F05}" type="pres">
      <dgm:prSet presAssocID="{97B28C40-47C0-4237-8688-97C85ED8A057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DFD47C-D1A9-4513-B13E-1A10A8107500}" type="pres">
      <dgm:prSet presAssocID="{718F864C-42B6-49FF-B8D1-A599E1B86536}" presName="parTrans" presStyleLbl="sibTrans2D1" presStyleIdx="6" presStyleCnt="9"/>
      <dgm:spPr/>
      <dgm:t>
        <a:bodyPr/>
        <a:lstStyle/>
        <a:p>
          <a:endParaRPr lang="pt-PT"/>
        </a:p>
      </dgm:t>
    </dgm:pt>
    <dgm:pt modelId="{BEE91087-D7EF-4019-B177-E8F1EDE825CA}" type="pres">
      <dgm:prSet presAssocID="{718F864C-42B6-49FF-B8D1-A599E1B86536}" presName="connectorText" presStyleLbl="sibTrans2D1" presStyleIdx="6" presStyleCnt="9"/>
      <dgm:spPr/>
      <dgm:t>
        <a:bodyPr/>
        <a:lstStyle/>
        <a:p>
          <a:endParaRPr lang="pt-PT"/>
        </a:p>
      </dgm:t>
    </dgm:pt>
    <dgm:pt modelId="{94DB7131-205C-4DDB-A3B7-2D8D33D713F3}" type="pres">
      <dgm:prSet presAssocID="{B2F24D68-B239-4C29-AFA4-47350447B213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AD58D0B-01A3-431E-A8F9-753DB30291CD}" type="pres">
      <dgm:prSet presAssocID="{BD331FF4-C46B-4588-9374-6547A8C62518}" presName="parTrans" presStyleLbl="sibTrans2D1" presStyleIdx="7" presStyleCnt="9"/>
      <dgm:spPr/>
      <dgm:t>
        <a:bodyPr/>
        <a:lstStyle/>
        <a:p>
          <a:endParaRPr lang="pt-PT"/>
        </a:p>
      </dgm:t>
    </dgm:pt>
    <dgm:pt modelId="{B85C2108-7DFB-4F60-9BA9-2934A76AB375}" type="pres">
      <dgm:prSet presAssocID="{BD331FF4-C46B-4588-9374-6547A8C62518}" presName="connectorText" presStyleLbl="sibTrans2D1" presStyleIdx="7" presStyleCnt="9"/>
      <dgm:spPr/>
      <dgm:t>
        <a:bodyPr/>
        <a:lstStyle/>
        <a:p>
          <a:endParaRPr lang="pt-PT"/>
        </a:p>
      </dgm:t>
    </dgm:pt>
    <dgm:pt modelId="{680D97FB-9B15-4CE3-B70B-3214BB85C47C}" type="pres">
      <dgm:prSet presAssocID="{8F4EA54F-6D2C-4357-9D81-92BF3494ED41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0276B85-ADAB-429C-ABA2-742D699CDA98}" type="pres">
      <dgm:prSet presAssocID="{BF693661-5AEA-4737-8192-2E89307024B2}" presName="parTrans" presStyleLbl="sibTrans2D1" presStyleIdx="8" presStyleCnt="9"/>
      <dgm:spPr/>
      <dgm:t>
        <a:bodyPr/>
        <a:lstStyle/>
        <a:p>
          <a:endParaRPr lang="pt-PT"/>
        </a:p>
      </dgm:t>
    </dgm:pt>
    <dgm:pt modelId="{151DA1BC-2470-49E1-8496-CBBD6F325C01}" type="pres">
      <dgm:prSet presAssocID="{BF693661-5AEA-4737-8192-2E89307024B2}" presName="connectorText" presStyleLbl="sibTrans2D1" presStyleIdx="8" presStyleCnt="9"/>
      <dgm:spPr/>
      <dgm:t>
        <a:bodyPr/>
        <a:lstStyle/>
        <a:p>
          <a:endParaRPr lang="pt-PT"/>
        </a:p>
      </dgm:t>
    </dgm:pt>
    <dgm:pt modelId="{11C0D2C2-F7A4-4CB6-8993-AAE4EECABB5F}" type="pres">
      <dgm:prSet presAssocID="{69697D0D-9F48-47A2-B794-5680BE34D842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92A8AC40-FE52-446D-8EEE-52439035CA5A}" type="presOf" srcId="{8F4EA54F-6D2C-4357-9D81-92BF3494ED41}" destId="{680D97FB-9B15-4CE3-B70B-3214BB85C47C}" srcOrd="0" destOrd="0" presId="urn:microsoft.com/office/officeart/2005/8/layout/radial5"/>
    <dgm:cxn modelId="{B0557FB1-C709-4EE9-AD19-0D6DBBB70C87}" type="presOf" srcId="{3DDB64CD-BA0A-4EB8-9D56-1E9041F80E30}" destId="{3A7B6E56-7C29-4A69-91B5-D6334B3AC9C4}" srcOrd="0" destOrd="0" presId="urn:microsoft.com/office/officeart/2005/8/layout/radial5"/>
    <dgm:cxn modelId="{2908EDD9-FD86-4812-BB3B-453A6B6BB920}" type="presOf" srcId="{BD331FF4-C46B-4588-9374-6547A8C62518}" destId="{B85C2108-7DFB-4F60-9BA9-2934A76AB375}" srcOrd="1" destOrd="0" presId="urn:microsoft.com/office/officeart/2005/8/layout/radial5"/>
    <dgm:cxn modelId="{80DB7E36-ECAB-45EB-9FBA-690E6D2F9190}" srcId="{EC28600B-B68B-439D-AE1D-964AF2FF653D}" destId="{B2F24D68-B239-4C29-AFA4-47350447B213}" srcOrd="6" destOrd="0" parTransId="{718F864C-42B6-49FF-B8D1-A599E1B86536}" sibTransId="{7CC97C65-81DE-4BBE-912A-A549978CA88D}"/>
    <dgm:cxn modelId="{D0B2FD89-091E-49B5-A91C-D33CE3FCB819}" srcId="{EC28600B-B68B-439D-AE1D-964AF2FF653D}" destId="{19E4E463-EC7D-4000-8807-E6C8C7080897}" srcOrd="4" destOrd="0" parTransId="{5CE3F3E4-FB53-4868-AA9B-AEF030CE762F}" sibTransId="{88986839-AC73-458B-9B51-C4A7CE474270}"/>
    <dgm:cxn modelId="{96727DD5-BBE4-4E44-BDB0-D0B1368C9F79}" type="presOf" srcId="{53304091-78FB-4C13-ACC0-67977E54DD0A}" destId="{CDFE5A79-08F6-491A-9314-A00E233259CC}" srcOrd="0" destOrd="0" presId="urn:microsoft.com/office/officeart/2005/8/layout/radial5"/>
    <dgm:cxn modelId="{698ADB73-3664-48A9-81A5-8F778BE2546D}" type="presOf" srcId="{BF693661-5AEA-4737-8192-2E89307024B2}" destId="{C0276B85-ADAB-429C-ABA2-742D699CDA98}" srcOrd="0" destOrd="0" presId="urn:microsoft.com/office/officeart/2005/8/layout/radial5"/>
    <dgm:cxn modelId="{45F89477-C5C6-414B-9CBE-CAAFFCA1C52E}" type="presOf" srcId="{718F864C-42B6-49FF-B8D1-A599E1B86536}" destId="{7ADFD47C-D1A9-4513-B13E-1A10A8107500}" srcOrd="0" destOrd="0" presId="urn:microsoft.com/office/officeart/2005/8/layout/radial5"/>
    <dgm:cxn modelId="{9164603E-2FC9-469E-82F5-843C0B3B01C1}" srcId="{EC28600B-B68B-439D-AE1D-964AF2FF653D}" destId="{69697D0D-9F48-47A2-B794-5680BE34D842}" srcOrd="8" destOrd="0" parTransId="{BF693661-5AEA-4737-8192-2E89307024B2}" sibTransId="{A2FB48A9-9830-4D0C-8B52-DD010566EE79}"/>
    <dgm:cxn modelId="{CC8C1D7D-3357-4CD9-9D3F-5B23B6F46792}" type="presOf" srcId="{53304091-78FB-4C13-ACC0-67977E54DD0A}" destId="{4DA4E504-E32A-48D7-AC04-BAAC2DC6E8F8}" srcOrd="1" destOrd="0" presId="urn:microsoft.com/office/officeart/2005/8/layout/radial5"/>
    <dgm:cxn modelId="{7D6E9C5C-2498-4E8D-ABC8-D3BEA6BA72C5}" type="presOf" srcId="{AECDCFD1-3A0D-4D86-8A1D-4509CB9B4FDA}" destId="{81BDB41C-7372-45A8-9AFD-34984C089F7A}" srcOrd="1" destOrd="0" presId="urn:microsoft.com/office/officeart/2005/8/layout/radial5"/>
    <dgm:cxn modelId="{245CF24C-5EF7-4D04-919D-92740969B22D}" type="presOf" srcId="{1E1A13B2-F5B3-4DE5-B274-88063D16F4B2}" destId="{D8506657-819F-44BF-AC81-CFA275C7809E}" srcOrd="0" destOrd="0" presId="urn:microsoft.com/office/officeart/2005/8/layout/radial5"/>
    <dgm:cxn modelId="{CD770215-AE89-422A-A327-789812418AF3}" type="presOf" srcId="{AAC4D587-A58E-4E41-B745-F61932BC572E}" destId="{2A3334B7-C0B7-4EFC-86D0-CE1E0437051C}" srcOrd="0" destOrd="0" presId="urn:microsoft.com/office/officeart/2005/8/layout/radial5"/>
    <dgm:cxn modelId="{CFC6DB72-3AF0-45B1-902D-9B5B587EABF0}" srcId="{EC28600B-B68B-439D-AE1D-964AF2FF653D}" destId="{A2B20158-06D4-42AA-BCA2-DA441A4AC5D8}" srcOrd="3" destOrd="0" parTransId="{A51BC97C-359D-47FA-8829-5F380922944E}" sibTransId="{F14F63AE-01AF-4A61-A350-1C9B5C2E240B}"/>
    <dgm:cxn modelId="{9A53DA92-8DD6-49F1-90B5-5774996ACAF2}" srcId="{EC28600B-B68B-439D-AE1D-964AF2FF653D}" destId="{97B28C40-47C0-4237-8688-97C85ED8A057}" srcOrd="5" destOrd="0" parTransId="{53304091-78FB-4C13-ACC0-67977E54DD0A}" sibTransId="{34A30888-8FB9-40E9-B77B-38799B2B1AFE}"/>
    <dgm:cxn modelId="{605072B6-203D-4135-B540-C63DDDC4CB75}" srcId="{EC28600B-B68B-439D-AE1D-964AF2FF653D}" destId="{3DDB64CD-BA0A-4EB8-9D56-1E9041F80E30}" srcOrd="0" destOrd="0" parTransId="{AAC4D587-A58E-4E41-B745-F61932BC572E}" sibTransId="{75B9A210-B652-4A10-BDBC-1DE15ED35DEC}"/>
    <dgm:cxn modelId="{453F00D1-EDB2-45E5-862D-DDF2F1B62131}" srcId="{4F513751-CBE9-4207-BBEE-1A6B27AE8FC3}" destId="{EC28600B-B68B-439D-AE1D-964AF2FF653D}" srcOrd="0" destOrd="0" parTransId="{B645A2E1-16A9-447D-AD94-8776BC847FF5}" sibTransId="{1CF21D70-7F0A-4FB7-A479-4843724A2276}"/>
    <dgm:cxn modelId="{D885F8AD-23BF-4677-98F1-835CAD5DFB85}" type="presOf" srcId="{69697D0D-9F48-47A2-B794-5680BE34D842}" destId="{11C0D2C2-F7A4-4CB6-8993-AAE4EECABB5F}" srcOrd="0" destOrd="0" presId="urn:microsoft.com/office/officeart/2005/8/layout/radial5"/>
    <dgm:cxn modelId="{55957882-A845-4371-9E64-773D00584BC6}" srcId="{EC28600B-B68B-439D-AE1D-964AF2FF653D}" destId="{8F4EA54F-6D2C-4357-9D81-92BF3494ED41}" srcOrd="7" destOrd="0" parTransId="{BD331FF4-C46B-4588-9374-6547A8C62518}" sibTransId="{E6C9B1C9-AC66-48D3-B897-E77E30B7201E}"/>
    <dgm:cxn modelId="{2EC8A6D1-4EAE-4CE1-8620-0D89F17F7C90}" type="presOf" srcId="{5CE3F3E4-FB53-4868-AA9B-AEF030CE762F}" destId="{38F50C57-4E0E-409C-AB4C-457697AB2608}" srcOrd="1" destOrd="0" presId="urn:microsoft.com/office/officeart/2005/8/layout/radial5"/>
    <dgm:cxn modelId="{1A969800-B244-41E8-9747-0BEF6F33EC0D}" type="presOf" srcId="{AAC4D587-A58E-4E41-B745-F61932BC572E}" destId="{E0E48DAA-EBBB-40F5-BDB7-BE5ECA136C47}" srcOrd="1" destOrd="0" presId="urn:microsoft.com/office/officeart/2005/8/layout/radial5"/>
    <dgm:cxn modelId="{12C754A1-4161-46A1-8A48-C04652A40D7B}" srcId="{EC28600B-B68B-439D-AE1D-964AF2FF653D}" destId="{F1B508A4-3C2E-4D20-BD56-4E0519273AF6}" srcOrd="2" destOrd="0" parTransId="{1E1A13B2-F5B3-4DE5-B274-88063D16F4B2}" sibTransId="{95EE52E9-97EB-4A43-86E9-8F0EC37462A5}"/>
    <dgm:cxn modelId="{821B5DD5-D631-494A-8A09-C89EC0FCF404}" type="presOf" srcId="{4F513751-CBE9-4207-BBEE-1A6B27AE8FC3}" destId="{47017604-F277-4328-BC9E-3DF29379277C}" srcOrd="0" destOrd="0" presId="urn:microsoft.com/office/officeart/2005/8/layout/radial5"/>
    <dgm:cxn modelId="{F4C0CDEC-82AA-4C97-809C-9D166CFE96D6}" type="presOf" srcId="{1E1A13B2-F5B3-4DE5-B274-88063D16F4B2}" destId="{7834DA8D-8E63-4096-BABA-F9A22C4F460D}" srcOrd="1" destOrd="0" presId="urn:microsoft.com/office/officeart/2005/8/layout/radial5"/>
    <dgm:cxn modelId="{893336D8-D581-4308-8EFB-6011BA1AF81F}" type="presOf" srcId="{BF693661-5AEA-4737-8192-2E89307024B2}" destId="{151DA1BC-2470-49E1-8496-CBBD6F325C01}" srcOrd="1" destOrd="0" presId="urn:microsoft.com/office/officeart/2005/8/layout/radial5"/>
    <dgm:cxn modelId="{65CE4D7B-7CBE-46DF-9947-72C94FCA37ED}" type="presOf" srcId="{5CE3F3E4-FB53-4868-AA9B-AEF030CE762F}" destId="{537A8AED-94AF-4E75-844B-7003C76A90E5}" srcOrd="0" destOrd="0" presId="urn:microsoft.com/office/officeart/2005/8/layout/radial5"/>
    <dgm:cxn modelId="{A61CBA64-1EA8-4301-A1AA-DFCAC201312D}" srcId="{EC28600B-B68B-439D-AE1D-964AF2FF653D}" destId="{E135BFA2-5351-423F-BC34-3ADFA565A7BE}" srcOrd="1" destOrd="0" parTransId="{AECDCFD1-3A0D-4D86-8A1D-4509CB9B4FDA}" sibTransId="{B38283DA-B9C7-45EC-8D1F-EE452FEC8D4C}"/>
    <dgm:cxn modelId="{8B83720C-2565-43BB-AA39-D38997571E21}" type="presOf" srcId="{718F864C-42B6-49FF-B8D1-A599E1B86536}" destId="{BEE91087-D7EF-4019-B177-E8F1EDE825CA}" srcOrd="1" destOrd="0" presId="urn:microsoft.com/office/officeart/2005/8/layout/radial5"/>
    <dgm:cxn modelId="{A7C42E27-6D34-4B2A-BFF6-B9A48AE6B875}" type="presOf" srcId="{B2F24D68-B239-4C29-AFA4-47350447B213}" destId="{94DB7131-205C-4DDB-A3B7-2D8D33D713F3}" srcOrd="0" destOrd="0" presId="urn:microsoft.com/office/officeart/2005/8/layout/radial5"/>
    <dgm:cxn modelId="{7F7F96D5-23D4-4823-85B6-328FD57853D1}" type="presOf" srcId="{F1B508A4-3C2E-4D20-BD56-4E0519273AF6}" destId="{75A0EC66-3028-4601-9502-D8153DF2E373}" srcOrd="0" destOrd="0" presId="urn:microsoft.com/office/officeart/2005/8/layout/radial5"/>
    <dgm:cxn modelId="{10A9195C-EB65-484D-B8B6-8DD3EDE0DF07}" type="presOf" srcId="{E135BFA2-5351-423F-BC34-3ADFA565A7BE}" destId="{A17C0D36-CF1D-4474-823F-A210E438E3EA}" srcOrd="0" destOrd="0" presId="urn:microsoft.com/office/officeart/2005/8/layout/radial5"/>
    <dgm:cxn modelId="{D16D8DD6-FD97-4F84-AA0B-9E189C226080}" type="presOf" srcId="{EC28600B-B68B-439D-AE1D-964AF2FF653D}" destId="{4E283378-D0EA-4150-8D87-F170A59D8206}" srcOrd="0" destOrd="0" presId="urn:microsoft.com/office/officeart/2005/8/layout/radial5"/>
    <dgm:cxn modelId="{8529EAD4-9200-45B8-BEF1-6168C43672AB}" type="presOf" srcId="{97B28C40-47C0-4237-8688-97C85ED8A057}" destId="{5E00E6E4-C591-49A8-9C2C-17062C9F8F05}" srcOrd="0" destOrd="0" presId="urn:microsoft.com/office/officeart/2005/8/layout/radial5"/>
    <dgm:cxn modelId="{F725AF1C-E5B5-4900-94E6-2F14D98F2D1A}" type="presOf" srcId="{A51BC97C-359D-47FA-8829-5F380922944E}" destId="{400ACFB2-1B33-4F9C-8F89-DBA7A63D357B}" srcOrd="1" destOrd="0" presId="urn:microsoft.com/office/officeart/2005/8/layout/radial5"/>
    <dgm:cxn modelId="{E7D54C07-182C-49AA-BA4A-A25665FDBF0A}" type="presOf" srcId="{BD331FF4-C46B-4588-9374-6547A8C62518}" destId="{2AD58D0B-01A3-431E-A8F9-753DB30291CD}" srcOrd="0" destOrd="0" presId="urn:microsoft.com/office/officeart/2005/8/layout/radial5"/>
    <dgm:cxn modelId="{EA70C108-5354-4641-9728-A1DE4BDDC04A}" type="presOf" srcId="{A51BC97C-359D-47FA-8829-5F380922944E}" destId="{EA688041-4417-4931-94EA-14A6C7A438A2}" srcOrd="0" destOrd="0" presId="urn:microsoft.com/office/officeart/2005/8/layout/radial5"/>
    <dgm:cxn modelId="{C4203D86-F0E5-4601-9632-873D26046ADF}" type="presOf" srcId="{A2B20158-06D4-42AA-BCA2-DA441A4AC5D8}" destId="{75A593ED-68C6-4964-AFEB-46ADF6C8D3F9}" srcOrd="0" destOrd="0" presId="urn:microsoft.com/office/officeart/2005/8/layout/radial5"/>
    <dgm:cxn modelId="{F29CA06F-23AB-4B00-849A-49127D5A5E35}" type="presOf" srcId="{19E4E463-EC7D-4000-8807-E6C8C7080897}" destId="{E7EB67D7-B512-4CB9-A6CE-C12AAAB8201F}" srcOrd="0" destOrd="0" presId="urn:microsoft.com/office/officeart/2005/8/layout/radial5"/>
    <dgm:cxn modelId="{695DFC4E-652F-421F-A95C-D8638CC3C4CB}" type="presOf" srcId="{AECDCFD1-3A0D-4D86-8A1D-4509CB9B4FDA}" destId="{AA237EBA-773B-439C-8AC2-D2292D20FB13}" srcOrd="0" destOrd="0" presId="urn:microsoft.com/office/officeart/2005/8/layout/radial5"/>
    <dgm:cxn modelId="{84246A76-2086-4903-8B2E-90D9DFE2801C}" type="presParOf" srcId="{47017604-F277-4328-BC9E-3DF29379277C}" destId="{4E283378-D0EA-4150-8D87-F170A59D8206}" srcOrd="0" destOrd="0" presId="urn:microsoft.com/office/officeart/2005/8/layout/radial5"/>
    <dgm:cxn modelId="{C7666214-9914-4AFF-B5B2-562337110673}" type="presParOf" srcId="{47017604-F277-4328-BC9E-3DF29379277C}" destId="{2A3334B7-C0B7-4EFC-86D0-CE1E0437051C}" srcOrd="1" destOrd="0" presId="urn:microsoft.com/office/officeart/2005/8/layout/radial5"/>
    <dgm:cxn modelId="{6CF4F9D0-2727-437B-A7A4-165AF83A3EF1}" type="presParOf" srcId="{2A3334B7-C0B7-4EFC-86D0-CE1E0437051C}" destId="{E0E48DAA-EBBB-40F5-BDB7-BE5ECA136C47}" srcOrd="0" destOrd="0" presId="urn:microsoft.com/office/officeart/2005/8/layout/radial5"/>
    <dgm:cxn modelId="{3B5A4998-8B2C-48C7-9FD3-0475DFA2FE87}" type="presParOf" srcId="{47017604-F277-4328-BC9E-3DF29379277C}" destId="{3A7B6E56-7C29-4A69-91B5-D6334B3AC9C4}" srcOrd="2" destOrd="0" presId="urn:microsoft.com/office/officeart/2005/8/layout/radial5"/>
    <dgm:cxn modelId="{6540BE2B-6CAE-4222-AF4C-D13EDB448D27}" type="presParOf" srcId="{47017604-F277-4328-BC9E-3DF29379277C}" destId="{AA237EBA-773B-439C-8AC2-D2292D20FB13}" srcOrd="3" destOrd="0" presId="urn:microsoft.com/office/officeart/2005/8/layout/radial5"/>
    <dgm:cxn modelId="{3BA91FE3-E62C-4E12-A889-34C84879ED52}" type="presParOf" srcId="{AA237EBA-773B-439C-8AC2-D2292D20FB13}" destId="{81BDB41C-7372-45A8-9AFD-34984C089F7A}" srcOrd="0" destOrd="0" presId="urn:microsoft.com/office/officeart/2005/8/layout/radial5"/>
    <dgm:cxn modelId="{BF4BC89E-4FDF-4C5B-BE4F-86CF167250CF}" type="presParOf" srcId="{47017604-F277-4328-BC9E-3DF29379277C}" destId="{A17C0D36-CF1D-4474-823F-A210E438E3EA}" srcOrd="4" destOrd="0" presId="urn:microsoft.com/office/officeart/2005/8/layout/radial5"/>
    <dgm:cxn modelId="{3EA4C039-6C5D-412B-88D0-A7D3A5BE1092}" type="presParOf" srcId="{47017604-F277-4328-BC9E-3DF29379277C}" destId="{D8506657-819F-44BF-AC81-CFA275C7809E}" srcOrd="5" destOrd="0" presId="urn:microsoft.com/office/officeart/2005/8/layout/radial5"/>
    <dgm:cxn modelId="{A8E56111-E003-4658-A39D-7CB9EE7A9109}" type="presParOf" srcId="{D8506657-819F-44BF-AC81-CFA275C7809E}" destId="{7834DA8D-8E63-4096-BABA-F9A22C4F460D}" srcOrd="0" destOrd="0" presId="urn:microsoft.com/office/officeart/2005/8/layout/radial5"/>
    <dgm:cxn modelId="{7B5357D2-0215-420E-B1F2-34C130588C8C}" type="presParOf" srcId="{47017604-F277-4328-BC9E-3DF29379277C}" destId="{75A0EC66-3028-4601-9502-D8153DF2E373}" srcOrd="6" destOrd="0" presId="urn:microsoft.com/office/officeart/2005/8/layout/radial5"/>
    <dgm:cxn modelId="{802E2A32-F917-4F9E-ABA8-5D7047B1DC0F}" type="presParOf" srcId="{47017604-F277-4328-BC9E-3DF29379277C}" destId="{EA688041-4417-4931-94EA-14A6C7A438A2}" srcOrd="7" destOrd="0" presId="urn:microsoft.com/office/officeart/2005/8/layout/radial5"/>
    <dgm:cxn modelId="{7B982FDE-CC8D-4B50-A66D-3D61C049FAFA}" type="presParOf" srcId="{EA688041-4417-4931-94EA-14A6C7A438A2}" destId="{400ACFB2-1B33-4F9C-8F89-DBA7A63D357B}" srcOrd="0" destOrd="0" presId="urn:microsoft.com/office/officeart/2005/8/layout/radial5"/>
    <dgm:cxn modelId="{F39C3F07-F14A-423B-8FDF-69CF309F15FB}" type="presParOf" srcId="{47017604-F277-4328-BC9E-3DF29379277C}" destId="{75A593ED-68C6-4964-AFEB-46ADF6C8D3F9}" srcOrd="8" destOrd="0" presId="urn:microsoft.com/office/officeart/2005/8/layout/radial5"/>
    <dgm:cxn modelId="{28190482-0DBF-4189-9381-02183419744E}" type="presParOf" srcId="{47017604-F277-4328-BC9E-3DF29379277C}" destId="{537A8AED-94AF-4E75-844B-7003C76A90E5}" srcOrd="9" destOrd="0" presId="urn:microsoft.com/office/officeart/2005/8/layout/radial5"/>
    <dgm:cxn modelId="{EED15F3E-049E-4682-80BF-3F76013C3C3E}" type="presParOf" srcId="{537A8AED-94AF-4E75-844B-7003C76A90E5}" destId="{38F50C57-4E0E-409C-AB4C-457697AB2608}" srcOrd="0" destOrd="0" presId="urn:microsoft.com/office/officeart/2005/8/layout/radial5"/>
    <dgm:cxn modelId="{95A5DBFE-B779-4EF9-933D-64F8690ACA50}" type="presParOf" srcId="{47017604-F277-4328-BC9E-3DF29379277C}" destId="{E7EB67D7-B512-4CB9-A6CE-C12AAAB8201F}" srcOrd="10" destOrd="0" presId="urn:microsoft.com/office/officeart/2005/8/layout/radial5"/>
    <dgm:cxn modelId="{5D9E81BD-A120-4EA2-A6C7-3255433B8DB4}" type="presParOf" srcId="{47017604-F277-4328-BC9E-3DF29379277C}" destId="{CDFE5A79-08F6-491A-9314-A00E233259CC}" srcOrd="11" destOrd="0" presId="urn:microsoft.com/office/officeart/2005/8/layout/radial5"/>
    <dgm:cxn modelId="{19D542C9-457C-4167-A9EA-29E3D34ED198}" type="presParOf" srcId="{CDFE5A79-08F6-491A-9314-A00E233259CC}" destId="{4DA4E504-E32A-48D7-AC04-BAAC2DC6E8F8}" srcOrd="0" destOrd="0" presId="urn:microsoft.com/office/officeart/2005/8/layout/radial5"/>
    <dgm:cxn modelId="{81773677-522D-4AC6-BCFC-F3E75DB3E12D}" type="presParOf" srcId="{47017604-F277-4328-BC9E-3DF29379277C}" destId="{5E00E6E4-C591-49A8-9C2C-17062C9F8F05}" srcOrd="12" destOrd="0" presId="urn:microsoft.com/office/officeart/2005/8/layout/radial5"/>
    <dgm:cxn modelId="{7A727E39-B6A1-4DEE-A8B2-52DFBF03A2FB}" type="presParOf" srcId="{47017604-F277-4328-BC9E-3DF29379277C}" destId="{7ADFD47C-D1A9-4513-B13E-1A10A8107500}" srcOrd="13" destOrd="0" presId="urn:microsoft.com/office/officeart/2005/8/layout/radial5"/>
    <dgm:cxn modelId="{A271626A-5148-4A56-8B30-0166ED458796}" type="presParOf" srcId="{7ADFD47C-D1A9-4513-B13E-1A10A8107500}" destId="{BEE91087-D7EF-4019-B177-E8F1EDE825CA}" srcOrd="0" destOrd="0" presId="urn:microsoft.com/office/officeart/2005/8/layout/radial5"/>
    <dgm:cxn modelId="{A27BD48C-704D-4998-99C7-18FEF2A4F204}" type="presParOf" srcId="{47017604-F277-4328-BC9E-3DF29379277C}" destId="{94DB7131-205C-4DDB-A3B7-2D8D33D713F3}" srcOrd="14" destOrd="0" presId="urn:microsoft.com/office/officeart/2005/8/layout/radial5"/>
    <dgm:cxn modelId="{1B35728B-DA3E-40D5-A2E0-0A6CD03C804E}" type="presParOf" srcId="{47017604-F277-4328-BC9E-3DF29379277C}" destId="{2AD58D0B-01A3-431E-A8F9-753DB30291CD}" srcOrd="15" destOrd="0" presId="urn:microsoft.com/office/officeart/2005/8/layout/radial5"/>
    <dgm:cxn modelId="{5D3657EE-AEC7-4554-A969-5939BEDAF83B}" type="presParOf" srcId="{2AD58D0B-01A3-431E-A8F9-753DB30291CD}" destId="{B85C2108-7DFB-4F60-9BA9-2934A76AB375}" srcOrd="0" destOrd="0" presId="urn:microsoft.com/office/officeart/2005/8/layout/radial5"/>
    <dgm:cxn modelId="{25F169F0-3F41-4773-9BF8-5FD86BB25983}" type="presParOf" srcId="{47017604-F277-4328-BC9E-3DF29379277C}" destId="{680D97FB-9B15-4CE3-B70B-3214BB85C47C}" srcOrd="16" destOrd="0" presId="urn:microsoft.com/office/officeart/2005/8/layout/radial5"/>
    <dgm:cxn modelId="{3A473F62-F2A4-490E-95C2-4A731120E166}" type="presParOf" srcId="{47017604-F277-4328-BC9E-3DF29379277C}" destId="{C0276B85-ADAB-429C-ABA2-742D699CDA98}" srcOrd="17" destOrd="0" presId="urn:microsoft.com/office/officeart/2005/8/layout/radial5"/>
    <dgm:cxn modelId="{97094387-A2CB-4250-8A29-5F01B6C68560}" type="presParOf" srcId="{C0276B85-ADAB-429C-ABA2-742D699CDA98}" destId="{151DA1BC-2470-49E1-8496-CBBD6F325C01}" srcOrd="0" destOrd="0" presId="urn:microsoft.com/office/officeart/2005/8/layout/radial5"/>
    <dgm:cxn modelId="{A58DABEF-285B-4C91-A609-2413E15B21B9}" type="presParOf" srcId="{47017604-F277-4328-BC9E-3DF29379277C}" destId="{11C0D2C2-F7A4-4CB6-8993-AAE4EECABB5F}" srcOrd="1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EF48FB-2D47-4337-970E-F47AC8A649C3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77FBD93B-CA51-42F4-9E81-825630121E3D}">
      <dgm:prSet phldrT="[Texto]" custT="1"/>
      <dgm:spPr/>
      <dgm:t>
        <a:bodyPr/>
        <a:lstStyle/>
        <a:p>
          <a:endParaRPr lang="pt-PT" sz="2000" b="1" dirty="0"/>
        </a:p>
      </dgm:t>
    </dgm:pt>
    <dgm:pt modelId="{4FB98981-A13E-42D2-9F39-5C5CE6255E10}" type="parTrans" cxnId="{4E4A84D2-D368-4E80-A81F-90A52D388084}">
      <dgm:prSet/>
      <dgm:spPr/>
      <dgm:t>
        <a:bodyPr/>
        <a:lstStyle/>
        <a:p>
          <a:endParaRPr lang="pt-PT" sz="1600"/>
        </a:p>
      </dgm:t>
    </dgm:pt>
    <dgm:pt modelId="{B23FC42C-97B0-4CCB-B8DB-042E3FA02B8B}" type="sibTrans" cxnId="{4E4A84D2-D368-4E80-A81F-90A52D388084}">
      <dgm:prSet/>
      <dgm:spPr/>
      <dgm:t>
        <a:bodyPr/>
        <a:lstStyle/>
        <a:p>
          <a:endParaRPr lang="pt-PT" sz="1600"/>
        </a:p>
      </dgm:t>
    </dgm:pt>
    <dgm:pt modelId="{DB20ED72-CBAA-4AAD-82F4-EE60B9E531E2}">
      <dgm:prSet custT="1"/>
      <dgm:spPr/>
      <dgm:t>
        <a:bodyPr/>
        <a:lstStyle/>
        <a:p>
          <a:r>
            <a:rPr lang="pt-PT" sz="1200" dirty="0" smtClean="0"/>
            <a:t>Recreio;</a:t>
          </a:r>
        </a:p>
      </dgm:t>
    </dgm:pt>
    <dgm:pt modelId="{EE6B5F59-BBF7-4F36-887A-E89B67926CAC}" type="parTrans" cxnId="{B43BFEE0-9C3B-40E2-BF3E-66D56AB6744D}">
      <dgm:prSet/>
      <dgm:spPr/>
      <dgm:t>
        <a:bodyPr/>
        <a:lstStyle/>
        <a:p>
          <a:endParaRPr lang="pt-PT" sz="1600"/>
        </a:p>
      </dgm:t>
    </dgm:pt>
    <dgm:pt modelId="{0B3C2223-C014-45ED-8405-A07E5BCBB2E1}" type="sibTrans" cxnId="{B43BFEE0-9C3B-40E2-BF3E-66D56AB6744D}">
      <dgm:prSet/>
      <dgm:spPr/>
      <dgm:t>
        <a:bodyPr/>
        <a:lstStyle/>
        <a:p>
          <a:endParaRPr lang="pt-PT" sz="1600"/>
        </a:p>
      </dgm:t>
    </dgm:pt>
    <dgm:pt modelId="{8DC5C0EE-2515-403F-9667-E4ADD4CC09DF}">
      <dgm:prSet custT="1"/>
      <dgm:spPr/>
      <dgm:t>
        <a:bodyPr/>
        <a:lstStyle/>
        <a:p>
          <a:r>
            <a:rPr lang="pt-PT" sz="1200" dirty="0" smtClean="0"/>
            <a:t>Pesca;</a:t>
          </a:r>
        </a:p>
      </dgm:t>
    </dgm:pt>
    <dgm:pt modelId="{1AAAF31A-E2EF-46C3-89AD-7F43A00AC409}" type="parTrans" cxnId="{604C7DDA-BA00-4206-99DA-9FD6358B0905}">
      <dgm:prSet/>
      <dgm:spPr/>
      <dgm:t>
        <a:bodyPr/>
        <a:lstStyle/>
        <a:p>
          <a:endParaRPr lang="pt-PT" sz="1600"/>
        </a:p>
      </dgm:t>
    </dgm:pt>
    <dgm:pt modelId="{F26FA713-5B1C-4F3C-BEEF-A969AE8799E6}" type="sibTrans" cxnId="{604C7DDA-BA00-4206-99DA-9FD6358B0905}">
      <dgm:prSet/>
      <dgm:spPr/>
      <dgm:t>
        <a:bodyPr/>
        <a:lstStyle/>
        <a:p>
          <a:endParaRPr lang="pt-PT" sz="1600"/>
        </a:p>
      </dgm:t>
    </dgm:pt>
    <dgm:pt modelId="{F643ADF9-00C9-4791-B294-182330B14243}">
      <dgm:prSet custT="1"/>
      <dgm:spPr/>
      <dgm:t>
        <a:bodyPr/>
        <a:lstStyle/>
        <a:p>
          <a:r>
            <a:rPr lang="pt-PT" sz="2000" b="1" dirty="0" smtClean="0"/>
            <a:t>Marítimos</a:t>
          </a:r>
        </a:p>
      </dgm:t>
    </dgm:pt>
    <dgm:pt modelId="{E92D6DCB-48C7-4D57-940F-2E538F114B53}" type="parTrans" cxnId="{40177D40-0B41-4C70-A2A0-CE418FFDBE2A}">
      <dgm:prSet/>
      <dgm:spPr/>
      <dgm:t>
        <a:bodyPr/>
        <a:lstStyle/>
        <a:p>
          <a:endParaRPr lang="pt-PT" sz="1600"/>
        </a:p>
      </dgm:t>
    </dgm:pt>
    <dgm:pt modelId="{AA61445C-3352-43A1-83CE-BE9E354821BD}" type="sibTrans" cxnId="{40177D40-0B41-4C70-A2A0-CE418FFDBE2A}">
      <dgm:prSet/>
      <dgm:spPr/>
      <dgm:t>
        <a:bodyPr/>
        <a:lstStyle/>
        <a:p>
          <a:endParaRPr lang="pt-PT" sz="1600"/>
        </a:p>
      </dgm:t>
    </dgm:pt>
    <dgm:pt modelId="{97A9B42E-E589-4B2B-91F2-4581F58F403C}">
      <dgm:prSet custT="1"/>
      <dgm:spPr/>
      <dgm:t>
        <a:bodyPr/>
        <a:lstStyle/>
        <a:p>
          <a:r>
            <a:rPr lang="pt-PT" sz="2000" b="1" dirty="0" smtClean="0"/>
            <a:t>Vistorias</a:t>
          </a:r>
        </a:p>
      </dgm:t>
    </dgm:pt>
    <dgm:pt modelId="{7D542D97-71BA-4B30-A90E-A884AE3BF8DD}" type="parTrans" cxnId="{D6EE5D2E-E375-4B94-9BDB-C71F2095E58F}">
      <dgm:prSet/>
      <dgm:spPr/>
      <dgm:t>
        <a:bodyPr/>
        <a:lstStyle/>
        <a:p>
          <a:endParaRPr lang="pt-PT" sz="1600"/>
        </a:p>
      </dgm:t>
    </dgm:pt>
    <dgm:pt modelId="{A79D4CB6-C369-474A-A42E-4B4B3C78A8B5}" type="sibTrans" cxnId="{D6EE5D2E-E375-4B94-9BDB-C71F2095E58F}">
      <dgm:prSet/>
      <dgm:spPr/>
      <dgm:t>
        <a:bodyPr/>
        <a:lstStyle/>
        <a:p>
          <a:endParaRPr lang="pt-PT" sz="1600"/>
        </a:p>
      </dgm:t>
    </dgm:pt>
    <dgm:pt modelId="{99B91642-6245-4C17-BA13-C5995C7EEF5F}">
      <dgm:prSet custT="1"/>
      <dgm:spPr/>
      <dgm:t>
        <a:bodyPr/>
        <a:lstStyle/>
        <a:p>
          <a:r>
            <a:rPr lang="pt-PT" sz="1800" b="1" i="0" dirty="0" smtClean="0"/>
            <a:t>Entidades de Formação</a:t>
          </a:r>
        </a:p>
      </dgm:t>
    </dgm:pt>
    <dgm:pt modelId="{5091639C-29DF-492E-A349-1F0F493561CE}" type="parTrans" cxnId="{7BD94C2A-247B-42D5-B366-7EDEB7F52756}">
      <dgm:prSet/>
      <dgm:spPr/>
      <dgm:t>
        <a:bodyPr/>
        <a:lstStyle/>
        <a:p>
          <a:endParaRPr lang="pt-PT" sz="1600"/>
        </a:p>
      </dgm:t>
    </dgm:pt>
    <dgm:pt modelId="{7DB9801D-50BF-407F-B54A-6ACD15318321}" type="sibTrans" cxnId="{7BD94C2A-247B-42D5-B366-7EDEB7F52756}">
      <dgm:prSet/>
      <dgm:spPr/>
      <dgm:t>
        <a:bodyPr/>
        <a:lstStyle/>
        <a:p>
          <a:endParaRPr lang="pt-PT" sz="1600"/>
        </a:p>
      </dgm:t>
    </dgm:pt>
    <dgm:pt modelId="{D3E1EC15-6F6D-4A9A-9322-058BDC175556}">
      <dgm:prSet custT="1"/>
      <dgm:spPr/>
      <dgm:t>
        <a:bodyPr/>
        <a:lstStyle/>
        <a:p>
          <a:r>
            <a:rPr lang="pt-PT" sz="1800" b="1" dirty="0" smtClean="0"/>
            <a:t>Outros</a:t>
          </a:r>
          <a:endParaRPr lang="pt-PT" sz="1800" b="1" dirty="0"/>
        </a:p>
      </dgm:t>
    </dgm:pt>
    <dgm:pt modelId="{9ABAB8D6-A248-46B9-A703-5C1115517C32}" type="parTrans" cxnId="{3AA945AF-EB0B-49FE-80F6-3523C14DCF3A}">
      <dgm:prSet/>
      <dgm:spPr/>
      <dgm:t>
        <a:bodyPr/>
        <a:lstStyle/>
        <a:p>
          <a:endParaRPr lang="pt-PT" sz="1600"/>
        </a:p>
      </dgm:t>
    </dgm:pt>
    <dgm:pt modelId="{389C1C96-21DA-4953-8767-FFA09D3CBB4B}" type="sibTrans" cxnId="{3AA945AF-EB0B-49FE-80F6-3523C14DCF3A}">
      <dgm:prSet/>
      <dgm:spPr/>
      <dgm:t>
        <a:bodyPr/>
        <a:lstStyle/>
        <a:p>
          <a:endParaRPr lang="pt-PT" sz="1600"/>
        </a:p>
      </dgm:t>
    </dgm:pt>
    <dgm:pt modelId="{E993A62F-380E-44E1-BC06-07B74C89F1E1}">
      <dgm:prSet phldrT="[Texto]" custT="1"/>
      <dgm:spPr/>
      <dgm:t>
        <a:bodyPr/>
        <a:lstStyle/>
        <a:p>
          <a:r>
            <a:rPr lang="pt-PT" sz="1200" dirty="0" smtClean="0"/>
            <a:t>Comércio, Rebocadores, investigação e auxiliares; </a:t>
          </a:r>
          <a:endParaRPr lang="pt-PT" sz="1200" dirty="0"/>
        </a:p>
      </dgm:t>
    </dgm:pt>
    <dgm:pt modelId="{55D54825-63F4-4F0D-9135-6841B5CFDB10}" type="parTrans" cxnId="{0057DF85-5867-4DC6-985F-0351C9CC3DCB}">
      <dgm:prSet/>
      <dgm:spPr/>
      <dgm:t>
        <a:bodyPr/>
        <a:lstStyle/>
        <a:p>
          <a:endParaRPr lang="pt-PT" sz="1600"/>
        </a:p>
      </dgm:t>
    </dgm:pt>
    <dgm:pt modelId="{6434D763-E6C9-4C51-A2CE-C4DD65165332}" type="sibTrans" cxnId="{0057DF85-5867-4DC6-985F-0351C9CC3DCB}">
      <dgm:prSet/>
      <dgm:spPr/>
      <dgm:t>
        <a:bodyPr/>
        <a:lstStyle/>
        <a:p>
          <a:endParaRPr lang="pt-PT" sz="1600"/>
        </a:p>
      </dgm:t>
    </dgm:pt>
    <dgm:pt modelId="{DFDFB748-BAA4-435B-BD7B-433F77BE9F64}">
      <dgm:prSet custT="1"/>
      <dgm:spPr/>
      <dgm:t>
        <a:bodyPr/>
        <a:lstStyle/>
        <a:p>
          <a:r>
            <a:rPr lang="pt-PT" sz="1200" dirty="0" smtClean="0"/>
            <a:t>Atos relacionados com o exercício da atividade profissional de marítimo</a:t>
          </a:r>
        </a:p>
      </dgm:t>
    </dgm:pt>
    <dgm:pt modelId="{1FF640B2-EED9-423E-9783-4EB7C15DF7F6}" type="parTrans" cxnId="{E3A48550-CEBE-4C1B-8A9A-9E28ED0909DA}">
      <dgm:prSet/>
      <dgm:spPr/>
      <dgm:t>
        <a:bodyPr/>
        <a:lstStyle/>
        <a:p>
          <a:endParaRPr lang="pt-PT" sz="1600"/>
        </a:p>
      </dgm:t>
    </dgm:pt>
    <dgm:pt modelId="{F0886DCD-8287-4C87-B345-E4442D0D43EE}" type="sibTrans" cxnId="{E3A48550-CEBE-4C1B-8A9A-9E28ED0909DA}">
      <dgm:prSet/>
      <dgm:spPr/>
      <dgm:t>
        <a:bodyPr/>
        <a:lstStyle/>
        <a:p>
          <a:endParaRPr lang="pt-PT" sz="1600"/>
        </a:p>
      </dgm:t>
    </dgm:pt>
    <dgm:pt modelId="{685A0250-AACF-4C3A-9A83-188F4853A1FE}">
      <dgm:prSet custT="1"/>
      <dgm:spPr/>
      <dgm:t>
        <a:bodyPr/>
        <a:lstStyle/>
        <a:p>
          <a:r>
            <a:rPr lang="pt-PT" sz="1200" dirty="0" smtClean="0"/>
            <a:t>procedimentos de registo e de certificação das embarcações e emissão dos respetivos certificados</a:t>
          </a:r>
        </a:p>
      </dgm:t>
    </dgm:pt>
    <dgm:pt modelId="{7C8A3A2C-6340-48C3-8430-99988EB98875}" type="parTrans" cxnId="{FE948C23-5831-41CD-8EC3-BC165008F277}">
      <dgm:prSet/>
      <dgm:spPr/>
      <dgm:t>
        <a:bodyPr/>
        <a:lstStyle/>
        <a:p>
          <a:endParaRPr lang="pt-PT" sz="1600"/>
        </a:p>
      </dgm:t>
    </dgm:pt>
    <dgm:pt modelId="{4ADA1398-ADD0-4B8E-A3CA-ECA5EF9A468A}" type="sibTrans" cxnId="{FE948C23-5831-41CD-8EC3-BC165008F277}">
      <dgm:prSet/>
      <dgm:spPr/>
      <dgm:t>
        <a:bodyPr/>
        <a:lstStyle/>
        <a:p>
          <a:endParaRPr lang="pt-PT" sz="1600"/>
        </a:p>
      </dgm:t>
    </dgm:pt>
    <dgm:pt modelId="{53EA1F76-5A48-4D5D-BFA4-64E18A585ED7}">
      <dgm:prSet custT="1"/>
      <dgm:spPr/>
      <dgm:t>
        <a:bodyPr/>
        <a:lstStyle/>
        <a:p>
          <a:r>
            <a:rPr lang="pt-PT" sz="1200" dirty="0" smtClean="0"/>
            <a:t>acreditadas para ministrar formação no âmbito da atividade marítima e respetivos atos de certificação;</a:t>
          </a:r>
        </a:p>
      </dgm:t>
    </dgm:pt>
    <dgm:pt modelId="{0436F2FC-22F1-4AB3-9A3D-4809ABA43803}" type="parTrans" cxnId="{D9221604-B440-4E55-8D1D-49CF64F7F74E}">
      <dgm:prSet/>
      <dgm:spPr/>
      <dgm:t>
        <a:bodyPr/>
        <a:lstStyle/>
        <a:p>
          <a:endParaRPr lang="pt-PT" sz="1600"/>
        </a:p>
      </dgm:t>
    </dgm:pt>
    <dgm:pt modelId="{0BCC3606-351A-4E42-8FC6-8227E33FADD8}" type="sibTrans" cxnId="{D9221604-B440-4E55-8D1D-49CF64F7F74E}">
      <dgm:prSet/>
      <dgm:spPr/>
      <dgm:t>
        <a:bodyPr/>
        <a:lstStyle/>
        <a:p>
          <a:endParaRPr lang="pt-PT" sz="1600"/>
        </a:p>
      </dgm:t>
    </dgm:pt>
    <dgm:pt modelId="{6E50BAA2-D603-4DA5-8B4C-19076C1B1F3A}">
      <dgm:prSet custT="1"/>
      <dgm:spPr/>
      <dgm:t>
        <a:bodyPr/>
        <a:lstStyle/>
        <a:p>
          <a:r>
            <a:rPr lang="pt-PT" sz="1200" dirty="0" smtClean="0"/>
            <a:t>Atos e outros previstos em legislação própria</a:t>
          </a:r>
          <a:endParaRPr lang="pt-PT" sz="1200" dirty="0"/>
        </a:p>
      </dgm:t>
    </dgm:pt>
    <dgm:pt modelId="{82CE1BDA-A9AB-4666-B721-7A74925A2C99}" type="parTrans" cxnId="{C54C7F82-DB07-4C4B-AE90-D47D07530D19}">
      <dgm:prSet/>
      <dgm:spPr/>
      <dgm:t>
        <a:bodyPr/>
        <a:lstStyle/>
        <a:p>
          <a:endParaRPr lang="pt-PT" sz="1600"/>
        </a:p>
      </dgm:t>
    </dgm:pt>
    <dgm:pt modelId="{E5E4E455-FFEC-45E4-BC2F-4E863CC97F6D}" type="sibTrans" cxnId="{C54C7F82-DB07-4C4B-AE90-D47D07530D19}">
      <dgm:prSet/>
      <dgm:spPr/>
      <dgm:t>
        <a:bodyPr/>
        <a:lstStyle/>
        <a:p>
          <a:endParaRPr lang="pt-PT" sz="1600"/>
        </a:p>
      </dgm:t>
    </dgm:pt>
    <dgm:pt modelId="{FBA61F7B-DD05-46D0-9810-1FF3DF51BC25}">
      <dgm:prSet phldrT="[Texto]" custT="1"/>
      <dgm:spPr/>
      <dgm:t>
        <a:bodyPr/>
        <a:lstStyle/>
        <a:p>
          <a:r>
            <a:rPr lang="pt-PT" sz="2000" b="1" dirty="0" smtClean="0"/>
            <a:t>Embarcações</a:t>
          </a:r>
          <a:endParaRPr lang="pt-PT" sz="2000" b="1" dirty="0"/>
        </a:p>
      </dgm:t>
    </dgm:pt>
    <dgm:pt modelId="{AF73607F-F28E-4279-B143-A0EA5A93946E}" type="parTrans" cxnId="{59ACD4C4-501A-48AC-B3E1-052D69449BDD}">
      <dgm:prSet/>
      <dgm:spPr/>
      <dgm:t>
        <a:bodyPr/>
        <a:lstStyle/>
        <a:p>
          <a:endParaRPr lang="pt-PT" sz="1600"/>
        </a:p>
      </dgm:t>
    </dgm:pt>
    <dgm:pt modelId="{CA7A9881-ADB7-476D-8EE4-5BB4238A45F7}" type="sibTrans" cxnId="{59ACD4C4-501A-48AC-B3E1-052D69449BDD}">
      <dgm:prSet/>
      <dgm:spPr/>
      <dgm:t>
        <a:bodyPr/>
        <a:lstStyle/>
        <a:p>
          <a:endParaRPr lang="pt-PT" sz="1600"/>
        </a:p>
      </dgm:t>
    </dgm:pt>
    <dgm:pt modelId="{08D3E6DB-4087-484D-9030-C708401F1C1F}">
      <dgm:prSet custT="1"/>
      <dgm:spPr/>
      <dgm:t>
        <a:bodyPr/>
        <a:lstStyle/>
        <a:p>
          <a:r>
            <a:rPr lang="pt-PT" sz="1200" dirty="0" smtClean="0"/>
            <a:t>Cartas de Navegador </a:t>
          </a:r>
        </a:p>
      </dgm:t>
    </dgm:pt>
    <dgm:pt modelId="{B6157847-D627-47BA-8B58-C46F06BF5EBB}" type="parTrans" cxnId="{89CFC2DD-D711-4FB0-9F84-0E4128BA4B85}">
      <dgm:prSet/>
      <dgm:spPr/>
      <dgm:t>
        <a:bodyPr/>
        <a:lstStyle/>
        <a:p>
          <a:endParaRPr lang="pt-PT"/>
        </a:p>
      </dgm:t>
    </dgm:pt>
    <dgm:pt modelId="{74EE8D63-1525-4D0F-8430-3C09ADBE6B3C}" type="sibTrans" cxnId="{89CFC2DD-D711-4FB0-9F84-0E4128BA4B85}">
      <dgm:prSet/>
      <dgm:spPr/>
      <dgm:t>
        <a:bodyPr/>
        <a:lstStyle/>
        <a:p>
          <a:endParaRPr lang="pt-PT"/>
        </a:p>
      </dgm:t>
    </dgm:pt>
    <dgm:pt modelId="{7F31D701-FECA-41A0-9ED6-02394E1AD13C}">
      <dgm:prSet custT="1"/>
      <dgm:spPr/>
      <dgm:t>
        <a:bodyPr/>
        <a:lstStyle/>
        <a:p>
          <a:r>
            <a:rPr lang="pt-PT" sz="2000" b="1" dirty="0" smtClean="0"/>
            <a:t>Navegadores de Recreio</a:t>
          </a:r>
        </a:p>
      </dgm:t>
    </dgm:pt>
    <dgm:pt modelId="{43DBA341-5F7D-4720-8D49-17AC4439A39E}" type="sibTrans" cxnId="{BBD3F65E-8C8A-4979-90A8-856D1AB3F723}">
      <dgm:prSet/>
      <dgm:spPr/>
      <dgm:t>
        <a:bodyPr/>
        <a:lstStyle/>
        <a:p>
          <a:endParaRPr lang="pt-PT" sz="1600"/>
        </a:p>
      </dgm:t>
    </dgm:pt>
    <dgm:pt modelId="{6B5C78E5-E2DE-41F9-B97A-823F7C389536}" type="parTrans" cxnId="{BBD3F65E-8C8A-4979-90A8-856D1AB3F723}">
      <dgm:prSet/>
      <dgm:spPr/>
      <dgm:t>
        <a:bodyPr/>
        <a:lstStyle/>
        <a:p>
          <a:endParaRPr lang="pt-PT" sz="1600"/>
        </a:p>
      </dgm:t>
    </dgm:pt>
    <dgm:pt modelId="{A94D18FB-D7B2-4EC6-9FF9-824B4AED4EB3}" type="pres">
      <dgm:prSet presAssocID="{43EF48FB-2D47-4337-970E-F47AC8A649C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96E67A5E-3DB8-48E3-BEA6-7CCAB604CFCB}" type="pres">
      <dgm:prSet presAssocID="{77FBD93B-CA51-42F4-9E81-825630121E3D}" presName="centerShape" presStyleLbl="node0" presStyleIdx="0" presStyleCnt="1" custScaleX="101775" custScaleY="101775"/>
      <dgm:spPr/>
      <dgm:t>
        <a:bodyPr/>
        <a:lstStyle/>
        <a:p>
          <a:endParaRPr lang="pt-PT"/>
        </a:p>
      </dgm:t>
    </dgm:pt>
    <dgm:pt modelId="{438A1BD6-B4E2-4F92-AD0D-4A6A8D6FE13B}" type="pres">
      <dgm:prSet presAssocID="{AF73607F-F28E-4279-B143-A0EA5A93946E}" presName="parTrans" presStyleLbl="bgSibTrans2D1" presStyleIdx="0" presStyleCnt="6"/>
      <dgm:spPr/>
      <dgm:t>
        <a:bodyPr/>
        <a:lstStyle/>
        <a:p>
          <a:endParaRPr lang="pt-PT"/>
        </a:p>
      </dgm:t>
    </dgm:pt>
    <dgm:pt modelId="{81971542-AAF6-437F-895E-BE31F2FD08F5}" type="pres">
      <dgm:prSet presAssocID="{FBA61F7B-DD05-46D0-9810-1FF3DF51BC25}" presName="node" presStyleLbl="node1" presStyleIdx="0" presStyleCnt="6" custScaleX="124019" custScaleY="10942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D756CB0-2147-4E16-8F3B-2F8AC23E8CAE}" type="pres">
      <dgm:prSet presAssocID="{E92D6DCB-48C7-4D57-940F-2E538F114B53}" presName="parTrans" presStyleLbl="bgSibTrans2D1" presStyleIdx="1" presStyleCnt="6"/>
      <dgm:spPr/>
      <dgm:t>
        <a:bodyPr/>
        <a:lstStyle/>
        <a:p>
          <a:endParaRPr lang="pt-PT"/>
        </a:p>
      </dgm:t>
    </dgm:pt>
    <dgm:pt modelId="{D10DEF83-E1A2-47AF-94FA-EDC17B9DE8A2}" type="pres">
      <dgm:prSet presAssocID="{F643ADF9-00C9-4791-B294-182330B14243}" presName="node" presStyleLbl="node1" presStyleIdx="1" presStyleCnt="6" custScaleX="124019" custScaleY="10942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572F3A0-EE47-4334-A295-FEE8107F74EB}" type="pres">
      <dgm:prSet presAssocID="{7D542D97-71BA-4B30-A90E-A884AE3BF8DD}" presName="parTrans" presStyleLbl="bgSibTrans2D1" presStyleIdx="2" presStyleCnt="6"/>
      <dgm:spPr/>
      <dgm:t>
        <a:bodyPr/>
        <a:lstStyle/>
        <a:p>
          <a:endParaRPr lang="pt-PT"/>
        </a:p>
      </dgm:t>
    </dgm:pt>
    <dgm:pt modelId="{61453AD7-39DC-4423-8828-D64C5549B789}" type="pres">
      <dgm:prSet presAssocID="{97A9B42E-E589-4B2B-91F2-4581F58F403C}" presName="node" presStyleLbl="node1" presStyleIdx="2" presStyleCnt="6" custScaleX="124019" custScaleY="10942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DB8DC2F-DFAD-4FF9-87B9-7EA00C57FDCD}" type="pres">
      <dgm:prSet presAssocID="{6B5C78E5-E2DE-41F9-B97A-823F7C389536}" presName="parTrans" presStyleLbl="bgSibTrans2D1" presStyleIdx="3" presStyleCnt="6"/>
      <dgm:spPr/>
      <dgm:t>
        <a:bodyPr/>
        <a:lstStyle/>
        <a:p>
          <a:endParaRPr lang="pt-PT"/>
        </a:p>
      </dgm:t>
    </dgm:pt>
    <dgm:pt modelId="{B8BEAF5C-0FE0-4B06-B211-1EE4B336D53E}" type="pres">
      <dgm:prSet presAssocID="{7F31D701-FECA-41A0-9ED6-02394E1AD13C}" presName="node" presStyleLbl="node1" presStyleIdx="3" presStyleCnt="6" custScaleX="124019" custScaleY="10942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EFDB412-8E2A-4A0B-83C2-51DFC4312771}" type="pres">
      <dgm:prSet presAssocID="{5091639C-29DF-492E-A349-1F0F493561CE}" presName="parTrans" presStyleLbl="bgSibTrans2D1" presStyleIdx="4" presStyleCnt="6"/>
      <dgm:spPr/>
      <dgm:t>
        <a:bodyPr/>
        <a:lstStyle/>
        <a:p>
          <a:endParaRPr lang="pt-PT"/>
        </a:p>
      </dgm:t>
    </dgm:pt>
    <dgm:pt modelId="{6B6F1B6E-85DA-4501-B28E-E0208AF82641}" type="pres">
      <dgm:prSet presAssocID="{99B91642-6245-4C17-BA13-C5995C7EEF5F}" presName="node" presStyleLbl="node1" presStyleIdx="4" presStyleCnt="6" custScaleX="124019" custScaleY="10942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D3FC5-B03E-4A9D-A2D6-E19F7097F601}" type="pres">
      <dgm:prSet presAssocID="{9ABAB8D6-A248-46B9-A703-5C1115517C32}" presName="parTrans" presStyleLbl="bgSibTrans2D1" presStyleIdx="5" presStyleCnt="6"/>
      <dgm:spPr/>
      <dgm:t>
        <a:bodyPr/>
        <a:lstStyle/>
        <a:p>
          <a:endParaRPr lang="pt-PT"/>
        </a:p>
      </dgm:t>
    </dgm:pt>
    <dgm:pt modelId="{4A0FCD4C-98FB-4907-B894-39E9708AC1DE}" type="pres">
      <dgm:prSet presAssocID="{D3E1EC15-6F6D-4A9A-9322-058BDC175556}" presName="node" presStyleLbl="node1" presStyleIdx="5" presStyleCnt="6" custScaleX="124019" custScaleY="10942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FE948C23-5831-41CD-8EC3-BC165008F277}" srcId="{97A9B42E-E589-4B2B-91F2-4581F58F403C}" destId="{685A0250-AACF-4C3A-9A83-188F4853A1FE}" srcOrd="0" destOrd="0" parTransId="{7C8A3A2C-6340-48C3-8430-99988EB98875}" sibTransId="{4ADA1398-ADD0-4B8E-A3CA-ECA5EF9A468A}"/>
    <dgm:cxn modelId="{E3A48550-CEBE-4C1B-8A9A-9E28ED0909DA}" srcId="{F643ADF9-00C9-4791-B294-182330B14243}" destId="{DFDFB748-BAA4-435B-BD7B-433F77BE9F64}" srcOrd="0" destOrd="0" parTransId="{1FF640B2-EED9-423E-9783-4EB7C15DF7F6}" sibTransId="{F0886DCD-8287-4C87-B345-E4442D0D43EE}"/>
    <dgm:cxn modelId="{AA76D4C8-08FE-4EB2-B899-B127A3C0133D}" type="presOf" srcId="{97A9B42E-E589-4B2B-91F2-4581F58F403C}" destId="{61453AD7-39DC-4423-8828-D64C5549B789}" srcOrd="0" destOrd="0" presId="urn:microsoft.com/office/officeart/2005/8/layout/radial4"/>
    <dgm:cxn modelId="{D9221604-B440-4E55-8D1D-49CF64F7F74E}" srcId="{99B91642-6245-4C17-BA13-C5995C7EEF5F}" destId="{53EA1F76-5A48-4D5D-BFA4-64E18A585ED7}" srcOrd="0" destOrd="0" parTransId="{0436F2FC-22F1-4AB3-9A3D-4809ABA43803}" sibTransId="{0BCC3606-351A-4E42-8FC6-8227E33FADD8}"/>
    <dgm:cxn modelId="{F7451F75-2EF8-4983-B244-0609693928CC}" type="presOf" srcId="{99B91642-6245-4C17-BA13-C5995C7EEF5F}" destId="{6B6F1B6E-85DA-4501-B28E-E0208AF82641}" srcOrd="0" destOrd="0" presId="urn:microsoft.com/office/officeart/2005/8/layout/radial4"/>
    <dgm:cxn modelId="{59ACD4C4-501A-48AC-B3E1-052D69449BDD}" srcId="{77FBD93B-CA51-42F4-9E81-825630121E3D}" destId="{FBA61F7B-DD05-46D0-9810-1FF3DF51BC25}" srcOrd="0" destOrd="0" parTransId="{AF73607F-F28E-4279-B143-A0EA5A93946E}" sibTransId="{CA7A9881-ADB7-476D-8EE4-5BB4238A45F7}"/>
    <dgm:cxn modelId="{21B42A97-359C-4686-9667-93369DDE6ACC}" type="presOf" srcId="{6B5C78E5-E2DE-41F9-B97A-823F7C389536}" destId="{7DB8DC2F-DFAD-4FF9-87B9-7EA00C57FDCD}" srcOrd="0" destOrd="0" presId="urn:microsoft.com/office/officeart/2005/8/layout/radial4"/>
    <dgm:cxn modelId="{81227A23-105B-48D2-8ACD-A6C4BFFADBE2}" type="presOf" srcId="{7D542D97-71BA-4B30-A90E-A884AE3BF8DD}" destId="{4572F3A0-EE47-4334-A295-FEE8107F74EB}" srcOrd="0" destOrd="0" presId="urn:microsoft.com/office/officeart/2005/8/layout/radial4"/>
    <dgm:cxn modelId="{976348DA-F3D2-496B-9D6D-C0557641D629}" type="presOf" srcId="{53EA1F76-5A48-4D5D-BFA4-64E18A585ED7}" destId="{6B6F1B6E-85DA-4501-B28E-E0208AF82641}" srcOrd="0" destOrd="1" presId="urn:microsoft.com/office/officeart/2005/8/layout/radial4"/>
    <dgm:cxn modelId="{6095F0E0-EF1C-4D16-85A2-1CB286A13CDF}" type="presOf" srcId="{5091639C-29DF-492E-A349-1F0F493561CE}" destId="{EEFDB412-8E2A-4A0B-83C2-51DFC4312771}" srcOrd="0" destOrd="0" presId="urn:microsoft.com/office/officeart/2005/8/layout/radial4"/>
    <dgm:cxn modelId="{DB827E25-4537-4B3F-A883-BC67EA7A8308}" type="presOf" srcId="{7F31D701-FECA-41A0-9ED6-02394E1AD13C}" destId="{B8BEAF5C-0FE0-4B06-B211-1EE4B336D53E}" srcOrd="0" destOrd="0" presId="urn:microsoft.com/office/officeart/2005/8/layout/radial4"/>
    <dgm:cxn modelId="{AA888622-9C1B-4174-99BC-017EDC44DAE4}" type="presOf" srcId="{DB20ED72-CBAA-4AAD-82F4-EE60B9E531E2}" destId="{81971542-AAF6-437F-895E-BE31F2FD08F5}" srcOrd="0" destOrd="2" presId="urn:microsoft.com/office/officeart/2005/8/layout/radial4"/>
    <dgm:cxn modelId="{7BD94C2A-247B-42D5-B366-7EDEB7F52756}" srcId="{77FBD93B-CA51-42F4-9E81-825630121E3D}" destId="{99B91642-6245-4C17-BA13-C5995C7EEF5F}" srcOrd="4" destOrd="0" parTransId="{5091639C-29DF-492E-A349-1F0F493561CE}" sibTransId="{7DB9801D-50BF-407F-B54A-6ACD15318321}"/>
    <dgm:cxn modelId="{89CFC2DD-D711-4FB0-9F84-0E4128BA4B85}" srcId="{7F31D701-FECA-41A0-9ED6-02394E1AD13C}" destId="{08D3E6DB-4087-484D-9030-C708401F1C1F}" srcOrd="0" destOrd="0" parTransId="{B6157847-D627-47BA-8B58-C46F06BF5EBB}" sibTransId="{74EE8D63-1525-4D0F-8430-3C09ADBE6B3C}"/>
    <dgm:cxn modelId="{940B2A6B-6E04-466E-8E33-96D4BA07A585}" type="presOf" srcId="{E92D6DCB-48C7-4D57-940F-2E538F114B53}" destId="{7D756CB0-2147-4E16-8F3B-2F8AC23E8CAE}" srcOrd="0" destOrd="0" presId="urn:microsoft.com/office/officeart/2005/8/layout/radial4"/>
    <dgm:cxn modelId="{BBA335B6-E61A-4759-8B4D-A130FEBCE5B0}" type="presOf" srcId="{F643ADF9-00C9-4791-B294-182330B14243}" destId="{D10DEF83-E1A2-47AF-94FA-EDC17B9DE8A2}" srcOrd="0" destOrd="0" presId="urn:microsoft.com/office/officeart/2005/8/layout/radial4"/>
    <dgm:cxn modelId="{EE208313-EDD8-4653-8FAE-7A7195A0146B}" type="presOf" srcId="{E993A62F-380E-44E1-BC06-07B74C89F1E1}" destId="{81971542-AAF6-437F-895E-BE31F2FD08F5}" srcOrd="0" destOrd="1" presId="urn:microsoft.com/office/officeart/2005/8/layout/radial4"/>
    <dgm:cxn modelId="{604C7DDA-BA00-4206-99DA-9FD6358B0905}" srcId="{FBA61F7B-DD05-46D0-9810-1FF3DF51BC25}" destId="{8DC5C0EE-2515-403F-9667-E4ADD4CC09DF}" srcOrd="2" destOrd="0" parTransId="{1AAAF31A-E2EF-46C3-89AD-7F43A00AC409}" sibTransId="{F26FA713-5B1C-4F3C-BEEF-A969AE8799E6}"/>
    <dgm:cxn modelId="{B43BFEE0-9C3B-40E2-BF3E-66D56AB6744D}" srcId="{FBA61F7B-DD05-46D0-9810-1FF3DF51BC25}" destId="{DB20ED72-CBAA-4AAD-82F4-EE60B9E531E2}" srcOrd="1" destOrd="0" parTransId="{EE6B5F59-BBF7-4F36-887A-E89B67926CAC}" sibTransId="{0B3C2223-C014-45ED-8405-A07E5BCBB2E1}"/>
    <dgm:cxn modelId="{9EB4C3C6-9141-426F-8B11-A6B02EED2038}" type="presOf" srcId="{08D3E6DB-4087-484D-9030-C708401F1C1F}" destId="{B8BEAF5C-0FE0-4B06-B211-1EE4B336D53E}" srcOrd="0" destOrd="1" presId="urn:microsoft.com/office/officeart/2005/8/layout/radial4"/>
    <dgm:cxn modelId="{0057DF85-5867-4DC6-985F-0351C9CC3DCB}" srcId="{FBA61F7B-DD05-46D0-9810-1FF3DF51BC25}" destId="{E993A62F-380E-44E1-BC06-07B74C89F1E1}" srcOrd="0" destOrd="0" parTransId="{55D54825-63F4-4F0D-9135-6841B5CFDB10}" sibTransId="{6434D763-E6C9-4C51-A2CE-C4DD65165332}"/>
    <dgm:cxn modelId="{8AA85AE9-FC02-4923-835A-36335F8AFDC9}" type="presOf" srcId="{AF73607F-F28E-4279-B143-A0EA5A93946E}" destId="{438A1BD6-B4E2-4F92-AD0D-4A6A8D6FE13B}" srcOrd="0" destOrd="0" presId="urn:microsoft.com/office/officeart/2005/8/layout/radial4"/>
    <dgm:cxn modelId="{41B8EF4B-13A6-4D1F-89FE-A571F01C5992}" type="presOf" srcId="{DFDFB748-BAA4-435B-BD7B-433F77BE9F64}" destId="{D10DEF83-E1A2-47AF-94FA-EDC17B9DE8A2}" srcOrd="0" destOrd="1" presId="urn:microsoft.com/office/officeart/2005/8/layout/radial4"/>
    <dgm:cxn modelId="{98B55E43-25C8-4FE4-A48E-8FB9E57A4B18}" type="presOf" srcId="{77FBD93B-CA51-42F4-9E81-825630121E3D}" destId="{96E67A5E-3DB8-48E3-BEA6-7CCAB604CFCB}" srcOrd="0" destOrd="0" presId="urn:microsoft.com/office/officeart/2005/8/layout/radial4"/>
    <dgm:cxn modelId="{4E4A84D2-D368-4E80-A81F-90A52D388084}" srcId="{43EF48FB-2D47-4337-970E-F47AC8A649C3}" destId="{77FBD93B-CA51-42F4-9E81-825630121E3D}" srcOrd="0" destOrd="0" parTransId="{4FB98981-A13E-42D2-9F39-5C5CE6255E10}" sibTransId="{B23FC42C-97B0-4CCB-B8DB-042E3FA02B8B}"/>
    <dgm:cxn modelId="{28A14F1E-D4F4-432B-9AC9-916ADD9FDFF4}" type="presOf" srcId="{D3E1EC15-6F6D-4A9A-9322-058BDC175556}" destId="{4A0FCD4C-98FB-4907-B894-39E9708AC1DE}" srcOrd="0" destOrd="0" presId="urn:microsoft.com/office/officeart/2005/8/layout/radial4"/>
    <dgm:cxn modelId="{580DCEFC-DAC4-4DC9-A107-EDE665DE4E04}" type="presOf" srcId="{FBA61F7B-DD05-46D0-9810-1FF3DF51BC25}" destId="{81971542-AAF6-437F-895E-BE31F2FD08F5}" srcOrd="0" destOrd="0" presId="urn:microsoft.com/office/officeart/2005/8/layout/radial4"/>
    <dgm:cxn modelId="{3AA945AF-EB0B-49FE-80F6-3523C14DCF3A}" srcId="{77FBD93B-CA51-42F4-9E81-825630121E3D}" destId="{D3E1EC15-6F6D-4A9A-9322-058BDC175556}" srcOrd="5" destOrd="0" parTransId="{9ABAB8D6-A248-46B9-A703-5C1115517C32}" sibTransId="{389C1C96-21DA-4953-8767-FFA09D3CBB4B}"/>
    <dgm:cxn modelId="{EA572E0A-58B5-493D-9EC4-218C19F810BC}" type="presOf" srcId="{9ABAB8D6-A248-46B9-A703-5C1115517C32}" destId="{827D3FC5-B03E-4A9D-A2D6-E19F7097F601}" srcOrd="0" destOrd="0" presId="urn:microsoft.com/office/officeart/2005/8/layout/radial4"/>
    <dgm:cxn modelId="{D6EE5D2E-E375-4B94-9BDB-C71F2095E58F}" srcId="{77FBD93B-CA51-42F4-9E81-825630121E3D}" destId="{97A9B42E-E589-4B2B-91F2-4581F58F403C}" srcOrd="2" destOrd="0" parTransId="{7D542D97-71BA-4B30-A90E-A884AE3BF8DD}" sibTransId="{A79D4CB6-C369-474A-A42E-4B4B3C78A8B5}"/>
    <dgm:cxn modelId="{DEFA3113-F6F0-4F8F-969C-F4AB8F27DA75}" type="presOf" srcId="{43EF48FB-2D47-4337-970E-F47AC8A649C3}" destId="{A94D18FB-D7B2-4EC6-9FF9-824B4AED4EB3}" srcOrd="0" destOrd="0" presId="urn:microsoft.com/office/officeart/2005/8/layout/radial4"/>
    <dgm:cxn modelId="{40177D40-0B41-4C70-A2A0-CE418FFDBE2A}" srcId="{77FBD93B-CA51-42F4-9E81-825630121E3D}" destId="{F643ADF9-00C9-4791-B294-182330B14243}" srcOrd="1" destOrd="0" parTransId="{E92D6DCB-48C7-4D57-940F-2E538F114B53}" sibTransId="{AA61445C-3352-43A1-83CE-BE9E354821BD}"/>
    <dgm:cxn modelId="{C54C7F82-DB07-4C4B-AE90-D47D07530D19}" srcId="{D3E1EC15-6F6D-4A9A-9322-058BDC175556}" destId="{6E50BAA2-D603-4DA5-8B4C-19076C1B1F3A}" srcOrd="0" destOrd="0" parTransId="{82CE1BDA-A9AB-4666-B721-7A74925A2C99}" sibTransId="{E5E4E455-FFEC-45E4-BC2F-4E863CC97F6D}"/>
    <dgm:cxn modelId="{073E7226-ADD2-41B6-999A-335263D3348D}" type="presOf" srcId="{685A0250-AACF-4C3A-9A83-188F4853A1FE}" destId="{61453AD7-39DC-4423-8828-D64C5549B789}" srcOrd="0" destOrd="1" presId="urn:microsoft.com/office/officeart/2005/8/layout/radial4"/>
    <dgm:cxn modelId="{6CA39D7C-95A5-40BE-826A-6FDE26B50A32}" type="presOf" srcId="{6E50BAA2-D603-4DA5-8B4C-19076C1B1F3A}" destId="{4A0FCD4C-98FB-4907-B894-39E9708AC1DE}" srcOrd="0" destOrd="1" presId="urn:microsoft.com/office/officeart/2005/8/layout/radial4"/>
    <dgm:cxn modelId="{58DB395C-ED0B-40DC-B05D-7AF774EC7C0D}" type="presOf" srcId="{8DC5C0EE-2515-403F-9667-E4ADD4CC09DF}" destId="{81971542-AAF6-437F-895E-BE31F2FD08F5}" srcOrd="0" destOrd="3" presId="urn:microsoft.com/office/officeart/2005/8/layout/radial4"/>
    <dgm:cxn modelId="{BBD3F65E-8C8A-4979-90A8-856D1AB3F723}" srcId="{77FBD93B-CA51-42F4-9E81-825630121E3D}" destId="{7F31D701-FECA-41A0-9ED6-02394E1AD13C}" srcOrd="3" destOrd="0" parTransId="{6B5C78E5-E2DE-41F9-B97A-823F7C389536}" sibTransId="{43DBA341-5F7D-4720-8D49-17AC4439A39E}"/>
    <dgm:cxn modelId="{34A47687-393F-4A67-B78B-12823AD105BF}" type="presParOf" srcId="{A94D18FB-D7B2-4EC6-9FF9-824B4AED4EB3}" destId="{96E67A5E-3DB8-48E3-BEA6-7CCAB604CFCB}" srcOrd="0" destOrd="0" presId="urn:microsoft.com/office/officeart/2005/8/layout/radial4"/>
    <dgm:cxn modelId="{05309D59-8570-418C-899E-72CE081C891D}" type="presParOf" srcId="{A94D18FB-D7B2-4EC6-9FF9-824B4AED4EB3}" destId="{438A1BD6-B4E2-4F92-AD0D-4A6A8D6FE13B}" srcOrd="1" destOrd="0" presId="urn:microsoft.com/office/officeart/2005/8/layout/radial4"/>
    <dgm:cxn modelId="{30919F0E-D973-4A07-9B82-120301A60EC9}" type="presParOf" srcId="{A94D18FB-D7B2-4EC6-9FF9-824B4AED4EB3}" destId="{81971542-AAF6-437F-895E-BE31F2FD08F5}" srcOrd="2" destOrd="0" presId="urn:microsoft.com/office/officeart/2005/8/layout/radial4"/>
    <dgm:cxn modelId="{06653BC6-53A0-4801-813D-60B597899409}" type="presParOf" srcId="{A94D18FB-D7B2-4EC6-9FF9-824B4AED4EB3}" destId="{7D756CB0-2147-4E16-8F3B-2F8AC23E8CAE}" srcOrd="3" destOrd="0" presId="urn:microsoft.com/office/officeart/2005/8/layout/radial4"/>
    <dgm:cxn modelId="{204C2D61-4C4F-46E4-9788-AC2F70640981}" type="presParOf" srcId="{A94D18FB-D7B2-4EC6-9FF9-824B4AED4EB3}" destId="{D10DEF83-E1A2-47AF-94FA-EDC17B9DE8A2}" srcOrd="4" destOrd="0" presId="urn:microsoft.com/office/officeart/2005/8/layout/radial4"/>
    <dgm:cxn modelId="{BC4AAF93-B0BC-4C38-B1AE-0A7FF373A480}" type="presParOf" srcId="{A94D18FB-D7B2-4EC6-9FF9-824B4AED4EB3}" destId="{4572F3A0-EE47-4334-A295-FEE8107F74EB}" srcOrd="5" destOrd="0" presId="urn:microsoft.com/office/officeart/2005/8/layout/radial4"/>
    <dgm:cxn modelId="{72C8F717-535D-42E0-BDC3-F3DB81B658C2}" type="presParOf" srcId="{A94D18FB-D7B2-4EC6-9FF9-824B4AED4EB3}" destId="{61453AD7-39DC-4423-8828-D64C5549B789}" srcOrd="6" destOrd="0" presId="urn:microsoft.com/office/officeart/2005/8/layout/radial4"/>
    <dgm:cxn modelId="{BC6975C3-3E66-4875-A90E-6314793ABF9D}" type="presParOf" srcId="{A94D18FB-D7B2-4EC6-9FF9-824B4AED4EB3}" destId="{7DB8DC2F-DFAD-4FF9-87B9-7EA00C57FDCD}" srcOrd="7" destOrd="0" presId="urn:microsoft.com/office/officeart/2005/8/layout/radial4"/>
    <dgm:cxn modelId="{FE0727BC-32A0-4EA5-AC51-91DD625B4F2F}" type="presParOf" srcId="{A94D18FB-D7B2-4EC6-9FF9-824B4AED4EB3}" destId="{B8BEAF5C-0FE0-4B06-B211-1EE4B336D53E}" srcOrd="8" destOrd="0" presId="urn:microsoft.com/office/officeart/2005/8/layout/radial4"/>
    <dgm:cxn modelId="{307AD9B8-0641-4119-BA1A-E4127202B83C}" type="presParOf" srcId="{A94D18FB-D7B2-4EC6-9FF9-824B4AED4EB3}" destId="{EEFDB412-8E2A-4A0B-83C2-51DFC4312771}" srcOrd="9" destOrd="0" presId="urn:microsoft.com/office/officeart/2005/8/layout/radial4"/>
    <dgm:cxn modelId="{942FE4B9-F684-48D0-9029-8FD2A67368A5}" type="presParOf" srcId="{A94D18FB-D7B2-4EC6-9FF9-824B4AED4EB3}" destId="{6B6F1B6E-85DA-4501-B28E-E0208AF82641}" srcOrd="10" destOrd="0" presId="urn:microsoft.com/office/officeart/2005/8/layout/radial4"/>
    <dgm:cxn modelId="{6B050BF0-30D9-4DBF-9E8B-7F745D432A97}" type="presParOf" srcId="{A94D18FB-D7B2-4EC6-9FF9-824B4AED4EB3}" destId="{827D3FC5-B03E-4A9D-A2D6-E19F7097F601}" srcOrd="11" destOrd="0" presId="urn:microsoft.com/office/officeart/2005/8/layout/radial4"/>
    <dgm:cxn modelId="{F9B405C7-4216-4076-B05F-966609DF0AC6}" type="presParOf" srcId="{A94D18FB-D7B2-4EC6-9FF9-824B4AED4EB3}" destId="{4A0FCD4C-98FB-4907-B894-39E9708AC1DE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283378-D0EA-4150-8D87-F170A59D8206}">
      <dsp:nvSpPr>
        <dsp:cNvPr id="0" name=""/>
        <dsp:cNvSpPr/>
      </dsp:nvSpPr>
      <dsp:spPr>
        <a:xfrm>
          <a:off x="3616821" y="2285546"/>
          <a:ext cx="1605557" cy="16055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/>
            <a:t>DGRM</a:t>
          </a:r>
          <a:endParaRPr lang="pt-PT" sz="2400" b="1" kern="1200" dirty="0"/>
        </a:p>
      </dsp:txBody>
      <dsp:txXfrm>
        <a:off x="3851949" y="2520674"/>
        <a:ext cx="1135301" cy="1135301"/>
      </dsp:txXfrm>
    </dsp:sp>
    <dsp:sp modelId="{2A3334B7-C0B7-4EFC-86D0-CE1E0437051C}">
      <dsp:nvSpPr>
        <dsp:cNvPr id="0" name=""/>
        <dsp:cNvSpPr/>
      </dsp:nvSpPr>
      <dsp:spPr>
        <a:xfrm rot="16200000">
          <a:off x="4155156" y="1528620"/>
          <a:ext cx="528886" cy="5458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b="1" kern="1200"/>
        </a:p>
      </dsp:txBody>
      <dsp:txXfrm>
        <a:off x="4234489" y="1717131"/>
        <a:ext cx="370220" cy="327533"/>
      </dsp:txXfrm>
    </dsp:sp>
    <dsp:sp modelId="{3A7B6E56-7C29-4A69-91B5-D6334B3AC9C4}">
      <dsp:nvSpPr>
        <dsp:cNvPr id="0" name=""/>
        <dsp:cNvSpPr/>
      </dsp:nvSpPr>
      <dsp:spPr>
        <a:xfrm>
          <a:off x="3777376" y="3201"/>
          <a:ext cx="1284446" cy="12844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rgbClr val="000000"/>
              </a:solidFill>
            </a:rPr>
            <a:t>Agentes Económicos</a:t>
          </a:r>
          <a:endParaRPr lang="pt-PT" sz="1100" b="1" kern="1200" dirty="0"/>
        </a:p>
      </dsp:txBody>
      <dsp:txXfrm>
        <a:off x="3965479" y="191304"/>
        <a:ext cx="908240" cy="908240"/>
      </dsp:txXfrm>
    </dsp:sp>
    <dsp:sp modelId="{AA237EBA-773B-439C-8AC2-D2292D20FB13}">
      <dsp:nvSpPr>
        <dsp:cNvPr id="0" name=""/>
        <dsp:cNvSpPr/>
      </dsp:nvSpPr>
      <dsp:spPr>
        <a:xfrm rot="18600000">
          <a:off x="4982270" y="1829665"/>
          <a:ext cx="528886" cy="5458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b="1" kern="1200"/>
        </a:p>
      </dsp:txBody>
      <dsp:txXfrm>
        <a:off x="5010609" y="1999616"/>
        <a:ext cx="370220" cy="327533"/>
      </dsp:txXfrm>
    </dsp:sp>
    <dsp:sp modelId="{A17C0D36-CF1D-4474-823F-A210E438E3EA}">
      <dsp:nvSpPr>
        <dsp:cNvPr id="0" name=""/>
        <dsp:cNvSpPr/>
      </dsp:nvSpPr>
      <dsp:spPr>
        <a:xfrm>
          <a:off x="5347643" y="574731"/>
          <a:ext cx="1284446" cy="12844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rgbClr val="000000"/>
              </a:solidFill>
            </a:rPr>
            <a:t>Associações, </a:t>
          </a:r>
          <a:r>
            <a:rPr lang="pt-PT" sz="1100" b="1" kern="1200" dirty="0" err="1" smtClean="0">
              <a:solidFill>
                <a:srgbClr val="000000"/>
              </a:solidFill>
            </a:rPr>
            <a:t>OP’s</a:t>
          </a:r>
          <a:r>
            <a:rPr lang="pt-PT" sz="1100" b="1" kern="1200" dirty="0" smtClean="0">
              <a:solidFill>
                <a:srgbClr val="000000"/>
              </a:solidFill>
            </a:rPr>
            <a:t> e outros Parceiros Sociais</a:t>
          </a:r>
          <a:endParaRPr lang="pt-PT" sz="1100" b="1" kern="1200" dirty="0"/>
        </a:p>
      </dsp:txBody>
      <dsp:txXfrm>
        <a:off x="5535746" y="762834"/>
        <a:ext cx="908240" cy="908240"/>
      </dsp:txXfrm>
    </dsp:sp>
    <dsp:sp modelId="{D8506657-819F-44BF-AC81-CFA275C7809E}">
      <dsp:nvSpPr>
        <dsp:cNvPr id="0" name=""/>
        <dsp:cNvSpPr/>
      </dsp:nvSpPr>
      <dsp:spPr>
        <a:xfrm rot="21000000">
          <a:off x="5422367" y="2591936"/>
          <a:ext cx="528886" cy="5458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b="1" kern="1200"/>
        </a:p>
      </dsp:txBody>
      <dsp:txXfrm>
        <a:off x="5423572" y="2714890"/>
        <a:ext cx="370220" cy="327533"/>
      </dsp:txXfrm>
    </dsp:sp>
    <dsp:sp modelId="{75A0EC66-3028-4601-9502-D8153DF2E373}">
      <dsp:nvSpPr>
        <dsp:cNvPr id="0" name=""/>
        <dsp:cNvSpPr/>
      </dsp:nvSpPr>
      <dsp:spPr>
        <a:xfrm>
          <a:off x="6183164" y="2021896"/>
          <a:ext cx="1284446" cy="12844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rgbClr val="000000"/>
              </a:solidFill>
            </a:rPr>
            <a:t>Universidades e outras Instituições de Investigação</a:t>
          </a:r>
          <a:endParaRPr lang="pt-PT" sz="1100" b="1" kern="1200" dirty="0"/>
        </a:p>
      </dsp:txBody>
      <dsp:txXfrm>
        <a:off x="6371267" y="2209999"/>
        <a:ext cx="908240" cy="908240"/>
      </dsp:txXfrm>
    </dsp:sp>
    <dsp:sp modelId="{EA688041-4417-4931-94EA-14A6C7A438A2}">
      <dsp:nvSpPr>
        <dsp:cNvPr id="0" name=""/>
        <dsp:cNvSpPr/>
      </dsp:nvSpPr>
      <dsp:spPr>
        <a:xfrm rot="1800000">
          <a:off x="5269523" y="3458759"/>
          <a:ext cx="528886" cy="5458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b="1" kern="1200"/>
        </a:p>
      </dsp:txBody>
      <dsp:txXfrm>
        <a:off x="5280152" y="3528271"/>
        <a:ext cx="370220" cy="327533"/>
      </dsp:txXfrm>
    </dsp:sp>
    <dsp:sp modelId="{75A593ED-68C6-4964-AFEB-46ADF6C8D3F9}">
      <dsp:nvSpPr>
        <dsp:cNvPr id="0" name=""/>
        <dsp:cNvSpPr/>
      </dsp:nvSpPr>
      <dsp:spPr>
        <a:xfrm>
          <a:off x="5892990" y="3667552"/>
          <a:ext cx="1284446" cy="12844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rgbClr val="000000"/>
              </a:solidFill>
            </a:rPr>
            <a:t>Países Terceiros</a:t>
          </a:r>
          <a:endParaRPr lang="pt-PT" sz="1100" b="1" kern="1200" dirty="0"/>
        </a:p>
      </dsp:txBody>
      <dsp:txXfrm>
        <a:off x="6081093" y="3855655"/>
        <a:ext cx="908240" cy="908240"/>
      </dsp:txXfrm>
    </dsp:sp>
    <dsp:sp modelId="{537A8AED-94AF-4E75-844B-7003C76A90E5}">
      <dsp:nvSpPr>
        <dsp:cNvPr id="0" name=""/>
        <dsp:cNvSpPr/>
      </dsp:nvSpPr>
      <dsp:spPr>
        <a:xfrm rot="4200000">
          <a:off x="4595254" y="4024538"/>
          <a:ext cx="528886" cy="5458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b="1" kern="1200"/>
        </a:p>
      </dsp:txBody>
      <dsp:txXfrm>
        <a:off x="4647454" y="4059167"/>
        <a:ext cx="370220" cy="327533"/>
      </dsp:txXfrm>
    </dsp:sp>
    <dsp:sp modelId="{E7EB67D7-B512-4CB9-A6CE-C12AAAB8201F}">
      <dsp:nvSpPr>
        <dsp:cNvPr id="0" name=""/>
        <dsp:cNvSpPr/>
      </dsp:nvSpPr>
      <dsp:spPr>
        <a:xfrm>
          <a:off x="4612898" y="4741677"/>
          <a:ext cx="1284446" cy="12844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rgbClr val="000000"/>
              </a:solidFill>
            </a:rPr>
            <a:t>Comissão e Agências Europeias</a:t>
          </a:r>
          <a:endParaRPr lang="pt-PT" sz="1100" b="1" kern="1200" dirty="0"/>
        </a:p>
      </dsp:txBody>
      <dsp:txXfrm>
        <a:off x="4801001" y="4929780"/>
        <a:ext cx="908240" cy="908240"/>
      </dsp:txXfrm>
    </dsp:sp>
    <dsp:sp modelId="{CDFE5A79-08F6-491A-9314-A00E233259CC}">
      <dsp:nvSpPr>
        <dsp:cNvPr id="0" name=""/>
        <dsp:cNvSpPr/>
      </dsp:nvSpPr>
      <dsp:spPr>
        <a:xfrm rot="6600000">
          <a:off x="3715059" y="4024538"/>
          <a:ext cx="528886" cy="5458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b="1" kern="1200"/>
        </a:p>
      </dsp:txBody>
      <dsp:txXfrm rot="10800000">
        <a:off x="3821525" y="4059167"/>
        <a:ext cx="370220" cy="327533"/>
      </dsp:txXfrm>
    </dsp:sp>
    <dsp:sp modelId="{5E00E6E4-C591-49A8-9C2C-17062C9F8F05}">
      <dsp:nvSpPr>
        <dsp:cNvPr id="0" name=""/>
        <dsp:cNvSpPr/>
      </dsp:nvSpPr>
      <dsp:spPr>
        <a:xfrm>
          <a:off x="2941855" y="4741677"/>
          <a:ext cx="1284446" cy="12844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solidFill>
                <a:srgbClr val="000000"/>
              </a:solidFill>
            </a:rPr>
            <a:t>Organizações Internacionais </a:t>
          </a:r>
          <a:endParaRPr lang="pt-PT" sz="1100" b="1" kern="1200" dirty="0"/>
        </a:p>
      </dsp:txBody>
      <dsp:txXfrm>
        <a:off x="3129958" y="4929780"/>
        <a:ext cx="908240" cy="908240"/>
      </dsp:txXfrm>
    </dsp:sp>
    <dsp:sp modelId="{7ADFD47C-D1A9-4513-B13E-1A10A8107500}">
      <dsp:nvSpPr>
        <dsp:cNvPr id="0" name=""/>
        <dsp:cNvSpPr/>
      </dsp:nvSpPr>
      <dsp:spPr>
        <a:xfrm rot="9000000">
          <a:off x="3040790" y="3458759"/>
          <a:ext cx="528886" cy="5458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b="1" kern="1200"/>
        </a:p>
      </dsp:txBody>
      <dsp:txXfrm rot="10800000">
        <a:off x="3188827" y="3528271"/>
        <a:ext cx="370220" cy="327533"/>
      </dsp:txXfrm>
    </dsp:sp>
    <dsp:sp modelId="{94DB7131-205C-4DDB-A3B7-2D8D33D713F3}">
      <dsp:nvSpPr>
        <dsp:cNvPr id="0" name=""/>
        <dsp:cNvSpPr/>
      </dsp:nvSpPr>
      <dsp:spPr>
        <a:xfrm>
          <a:off x="1661762" y="3667552"/>
          <a:ext cx="1284446" cy="12844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solidFill>
                <a:srgbClr val="000000"/>
              </a:solidFill>
            </a:rPr>
            <a:t>IMO, OIT, IALA, OSPAR</a:t>
          </a:r>
          <a:endParaRPr lang="pt-PT" sz="1100" b="1" kern="1200" dirty="0">
            <a:solidFill>
              <a:srgbClr val="000000"/>
            </a:solidFill>
          </a:endParaRPr>
        </a:p>
      </dsp:txBody>
      <dsp:txXfrm>
        <a:off x="1849865" y="3855655"/>
        <a:ext cx="908240" cy="908240"/>
      </dsp:txXfrm>
    </dsp:sp>
    <dsp:sp modelId="{2AD58D0B-01A3-431E-A8F9-753DB30291CD}">
      <dsp:nvSpPr>
        <dsp:cNvPr id="0" name=""/>
        <dsp:cNvSpPr/>
      </dsp:nvSpPr>
      <dsp:spPr>
        <a:xfrm rot="11400000">
          <a:off x="2887945" y="2591936"/>
          <a:ext cx="528886" cy="5458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b="1" kern="1200"/>
        </a:p>
      </dsp:txBody>
      <dsp:txXfrm rot="10800000">
        <a:off x="3045406" y="2714890"/>
        <a:ext cx="370220" cy="327533"/>
      </dsp:txXfrm>
    </dsp:sp>
    <dsp:sp modelId="{680D97FB-9B15-4CE3-B70B-3214BB85C47C}">
      <dsp:nvSpPr>
        <dsp:cNvPr id="0" name=""/>
        <dsp:cNvSpPr/>
      </dsp:nvSpPr>
      <dsp:spPr>
        <a:xfrm>
          <a:off x="1371589" y="2021896"/>
          <a:ext cx="1284446" cy="12844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rgbClr val="000000"/>
              </a:solidFill>
            </a:rPr>
            <a:t>Organismos, Instituições e Autoridades  Nacionais</a:t>
          </a:r>
          <a:endParaRPr lang="pt-PT" sz="1100" b="1" kern="1200" dirty="0">
            <a:solidFill>
              <a:srgbClr val="000000"/>
            </a:solidFill>
          </a:endParaRPr>
        </a:p>
      </dsp:txBody>
      <dsp:txXfrm>
        <a:off x="1559692" y="2209999"/>
        <a:ext cx="908240" cy="908240"/>
      </dsp:txXfrm>
    </dsp:sp>
    <dsp:sp modelId="{C0276B85-ADAB-429C-ABA2-742D699CDA98}">
      <dsp:nvSpPr>
        <dsp:cNvPr id="0" name=""/>
        <dsp:cNvSpPr/>
      </dsp:nvSpPr>
      <dsp:spPr>
        <a:xfrm rot="13800000">
          <a:off x="3328043" y="1829665"/>
          <a:ext cx="528886" cy="5458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b="1" kern="1200"/>
        </a:p>
      </dsp:txBody>
      <dsp:txXfrm rot="10800000">
        <a:off x="3458370" y="1999616"/>
        <a:ext cx="370220" cy="327533"/>
      </dsp:txXfrm>
    </dsp:sp>
    <dsp:sp modelId="{11C0D2C2-F7A4-4CB6-8993-AAE4EECABB5F}">
      <dsp:nvSpPr>
        <dsp:cNvPr id="0" name=""/>
        <dsp:cNvSpPr/>
      </dsp:nvSpPr>
      <dsp:spPr>
        <a:xfrm>
          <a:off x="2207110" y="574731"/>
          <a:ext cx="1284446" cy="12844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rgbClr val="000000"/>
              </a:solidFill>
            </a:rPr>
            <a:t>Pessoal do Mar</a:t>
          </a:r>
          <a:endParaRPr lang="pt-PT" sz="1100" b="1" kern="1200" dirty="0">
            <a:solidFill>
              <a:srgbClr val="000000"/>
            </a:solidFill>
          </a:endParaRPr>
        </a:p>
      </dsp:txBody>
      <dsp:txXfrm>
        <a:off x="2395213" y="762834"/>
        <a:ext cx="908240" cy="9082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E67A5E-3DB8-48E3-BEA6-7CCAB604CFCB}">
      <dsp:nvSpPr>
        <dsp:cNvPr id="0" name=""/>
        <dsp:cNvSpPr/>
      </dsp:nvSpPr>
      <dsp:spPr>
        <a:xfrm>
          <a:off x="4514846" y="3162532"/>
          <a:ext cx="2635859" cy="263585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2000" b="1" kern="1200" dirty="0"/>
        </a:p>
      </dsp:txBody>
      <dsp:txXfrm>
        <a:off x="4900859" y="3548545"/>
        <a:ext cx="1863833" cy="1863833"/>
      </dsp:txXfrm>
    </dsp:sp>
    <dsp:sp modelId="{438A1BD6-B4E2-4F92-AD0D-4A6A8D6FE13B}">
      <dsp:nvSpPr>
        <dsp:cNvPr id="0" name=""/>
        <dsp:cNvSpPr/>
      </dsp:nvSpPr>
      <dsp:spPr>
        <a:xfrm rot="10800000">
          <a:off x="1908490" y="4111403"/>
          <a:ext cx="2463006" cy="73811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1971542-AAF6-437F-895E-BE31F2FD08F5}">
      <dsp:nvSpPr>
        <dsp:cNvPr id="0" name=""/>
        <dsp:cNvSpPr/>
      </dsp:nvSpPr>
      <dsp:spPr>
        <a:xfrm>
          <a:off x="784306" y="3686924"/>
          <a:ext cx="2248368" cy="15870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/>
            <a:t>Embarcações</a:t>
          </a:r>
          <a:endParaRPr lang="pt-PT" sz="20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Comércio, Rebocadores, investigação e auxiliares; 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Recreio;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Pesca;</a:t>
          </a:r>
        </a:p>
      </dsp:txBody>
      <dsp:txXfrm>
        <a:off x="830790" y="3733408"/>
        <a:ext cx="2155400" cy="1494107"/>
      </dsp:txXfrm>
    </dsp:sp>
    <dsp:sp modelId="{7D756CB0-2147-4E16-8F3B-2F8AC23E8CAE}">
      <dsp:nvSpPr>
        <dsp:cNvPr id="0" name=""/>
        <dsp:cNvSpPr/>
      </dsp:nvSpPr>
      <dsp:spPr>
        <a:xfrm rot="12960000">
          <a:off x="2422766" y="2528625"/>
          <a:ext cx="2463006" cy="73811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10DEF83-E1A2-47AF-94FA-EDC17B9DE8A2}">
      <dsp:nvSpPr>
        <dsp:cNvPr id="0" name=""/>
        <dsp:cNvSpPr/>
      </dsp:nvSpPr>
      <dsp:spPr>
        <a:xfrm>
          <a:off x="1533778" y="1380287"/>
          <a:ext cx="2248368" cy="15870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/>
            <a:t>Marítimos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Atos relacionados com o exercício da atividade profissional de marítimo</a:t>
          </a:r>
        </a:p>
      </dsp:txBody>
      <dsp:txXfrm>
        <a:off x="1580262" y="1426771"/>
        <a:ext cx="2155400" cy="1494107"/>
      </dsp:txXfrm>
    </dsp:sp>
    <dsp:sp modelId="{4572F3A0-EE47-4334-A295-FEE8107F74EB}">
      <dsp:nvSpPr>
        <dsp:cNvPr id="0" name=""/>
        <dsp:cNvSpPr/>
      </dsp:nvSpPr>
      <dsp:spPr>
        <a:xfrm rot="15120000">
          <a:off x="3769157" y="1550414"/>
          <a:ext cx="2463006" cy="73811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1453AD7-39DC-4423-8828-D64C5549B789}">
      <dsp:nvSpPr>
        <dsp:cNvPr id="0" name=""/>
        <dsp:cNvSpPr/>
      </dsp:nvSpPr>
      <dsp:spPr>
        <a:xfrm>
          <a:off x="3495920" y="-45293"/>
          <a:ext cx="2248368" cy="15870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/>
            <a:t>Vistorias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procedimentos de registo e de certificação das embarcações e emissão dos respetivos certificados</a:t>
          </a:r>
        </a:p>
      </dsp:txBody>
      <dsp:txXfrm>
        <a:off x="3542404" y="1191"/>
        <a:ext cx="2155400" cy="1494107"/>
      </dsp:txXfrm>
    </dsp:sp>
    <dsp:sp modelId="{7DB8DC2F-DFAD-4FF9-87B9-7EA00C57FDCD}">
      <dsp:nvSpPr>
        <dsp:cNvPr id="0" name=""/>
        <dsp:cNvSpPr/>
      </dsp:nvSpPr>
      <dsp:spPr>
        <a:xfrm rot="17280000">
          <a:off x="5433388" y="1550414"/>
          <a:ext cx="2463006" cy="73811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8BEAF5C-0FE0-4B06-B211-1EE4B336D53E}">
      <dsp:nvSpPr>
        <dsp:cNvPr id="0" name=""/>
        <dsp:cNvSpPr/>
      </dsp:nvSpPr>
      <dsp:spPr>
        <a:xfrm>
          <a:off x="5921262" y="-45293"/>
          <a:ext cx="2248368" cy="15870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/>
            <a:t>Navegadores de Recreio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Cartas de Navegador </a:t>
          </a:r>
        </a:p>
      </dsp:txBody>
      <dsp:txXfrm>
        <a:off x="5967746" y="1191"/>
        <a:ext cx="2155400" cy="1494107"/>
      </dsp:txXfrm>
    </dsp:sp>
    <dsp:sp modelId="{EEFDB412-8E2A-4A0B-83C2-51DFC4312771}">
      <dsp:nvSpPr>
        <dsp:cNvPr id="0" name=""/>
        <dsp:cNvSpPr/>
      </dsp:nvSpPr>
      <dsp:spPr>
        <a:xfrm rot="19440000">
          <a:off x="6779779" y="2528625"/>
          <a:ext cx="2463006" cy="73811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B6F1B6E-85DA-4501-B28E-E0208AF82641}">
      <dsp:nvSpPr>
        <dsp:cNvPr id="0" name=""/>
        <dsp:cNvSpPr/>
      </dsp:nvSpPr>
      <dsp:spPr>
        <a:xfrm>
          <a:off x="7883405" y="1380287"/>
          <a:ext cx="2248368" cy="15870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i="0" kern="1200" dirty="0" smtClean="0"/>
            <a:t>Entidades de Formação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acreditadas para ministrar formação no âmbito da atividade marítima e respetivos atos de certificação;</a:t>
          </a:r>
        </a:p>
      </dsp:txBody>
      <dsp:txXfrm>
        <a:off x="7929889" y="1426771"/>
        <a:ext cx="2155400" cy="1494107"/>
      </dsp:txXfrm>
    </dsp:sp>
    <dsp:sp modelId="{827D3FC5-B03E-4A9D-A2D6-E19F7097F601}">
      <dsp:nvSpPr>
        <dsp:cNvPr id="0" name=""/>
        <dsp:cNvSpPr/>
      </dsp:nvSpPr>
      <dsp:spPr>
        <a:xfrm>
          <a:off x="7294055" y="4111403"/>
          <a:ext cx="2463006" cy="73811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A0FCD4C-98FB-4907-B894-39E9708AC1DE}">
      <dsp:nvSpPr>
        <dsp:cNvPr id="0" name=""/>
        <dsp:cNvSpPr/>
      </dsp:nvSpPr>
      <dsp:spPr>
        <a:xfrm>
          <a:off x="8632877" y="3686924"/>
          <a:ext cx="2248368" cy="15870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/>
            <a:t>Outros</a:t>
          </a:r>
          <a:endParaRPr lang="pt-PT" sz="18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Atos e outros previstos em legislação própria</a:t>
          </a:r>
          <a:endParaRPr lang="pt-PT" sz="1200" kern="1200" dirty="0"/>
        </a:p>
      </dsp:txBody>
      <dsp:txXfrm>
        <a:off x="8679361" y="3733408"/>
        <a:ext cx="2155400" cy="14941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53C75-5728-4C9D-B662-10C4A71B62D2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5F327-C734-4D7B-B3F1-E72F7E782D7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07466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35F327-C734-4D7B-B3F1-E72F7E782D7F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6681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35F327-C734-4D7B-B3F1-E72F7E782D7F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4042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838200" y="6527173"/>
            <a:ext cx="2743200" cy="365125"/>
          </a:xfrm>
        </p:spPr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1349821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4438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6122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67917" y="1581150"/>
            <a:ext cx="10977236" cy="4572350"/>
          </a:xfrm>
        </p:spPr>
        <p:txBody>
          <a:bodyPr>
            <a:normAutofit/>
          </a:bodyPr>
          <a:lstStyle>
            <a:lvl1pPr indent="-180000">
              <a:lnSpc>
                <a:spcPct val="125000"/>
              </a:lnSpc>
              <a:spcBef>
                <a:spcPts val="1200"/>
              </a:spcBef>
              <a:defRPr sz="3200">
                <a:ea typeface="Yu Gothic UI" panose="020B0500000000000000"/>
              </a:defRPr>
            </a:lvl1pPr>
            <a:lvl2pPr indent="-180000">
              <a:lnSpc>
                <a:spcPct val="125000"/>
              </a:lnSpc>
              <a:spcBef>
                <a:spcPts val="1200"/>
              </a:spcBef>
              <a:defRPr sz="2800">
                <a:ea typeface="Yu Gothic UI" panose="020B0500000000000000"/>
              </a:defRPr>
            </a:lvl2pPr>
            <a:lvl3pPr indent="-180000">
              <a:lnSpc>
                <a:spcPct val="125000"/>
              </a:lnSpc>
              <a:spcBef>
                <a:spcPts val="1200"/>
              </a:spcBef>
              <a:defRPr sz="2400">
                <a:ea typeface="Yu Gothic UI" panose="020B0500000000000000"/>
              </a:defRPr>
            </a:lvl3pPr>
            <a:lvl4pPr indent="-180000">
              <a:lnSpc>
                <a:spcPct val="125000"/>
              </a:lnSpc>
              <a:spcBef>
                <a:spcPts val="1200"/>
              </a:spcBef>
              <a:defRPr sz="2000">
                <a:ea typeface="Yu Gothic UI" panose="020B0500000000000000"/>
              </a:defRPr>
            </a:lvl4pPr>
            <a:lvl5pPr indent="-180000">
              <a:lnSpc>
                <a:spcPct val="125000"/>
              </a:lnSpc>
              <a:spcBef>
                <a:spcPts val="1200"/>
              </a:spcBef>
              <a:defRPr sz="2000">
                <a:ea typeface="Yu Gothic UI" panose="020B0500000000000000"/>
              </a:defRPr>
            </a:lvl5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5317331" y="657273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3"/>
          </p:nvPr>
        </p:nvSpPr>
        <p:spPr>
          <a:xfrm>
            <a:off x="668338" y="817563"/>
            <a:ext cx="10977562" cy="625475"/>
          </a:xfrm>
        </p:spPr>
        <p:txBody>
          <a:bodyPr/>
          <a:lstStyle>
            <a:lvl1pPr marL="0" indent="0" algn="ctr">
              <a:buNone/>
              <a:defRPr b="1"/>
            </a:lvl1pPr>
            <a:lvl2pPr marL="457200" indent="0" algn="ctr">
              <a:buNone/>
              <a:defRPr b="1"/>
            </a:lvl2pPr>
            <a:lvl3pPr marL="914400" indent="0" algn="ctr">
              <a:buNone/>
              <a:defRPr b="1"/>
            </a:lvl3pPr>
            <a:lvl4pPr marL="1371600" indent="0" algn="ctr">
              <a:buNone/>
              <a:defRPr b="1"/>
            </a:lvl4pPr>
            <a:lvl5pPr marL="1828800" indent="0" algn="ctr">
              <a:buNone/>
              <a:defRPr b="1"/>
            </a:lvl5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01823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67917" y="1802162"/>
            <a:ext cx="10977236" cy="4351338"/>
          </a:xfrm>
        </p:spPr>
        <p:txBody>
          <a:bodyPr>
            <a:normAutofit/>
          </a:bodyPr>
          <a:lstStyle>
            <a:lvl1pPr indent="-180000">
              <a:lnSpc>
                <a:spcPct val="125000"/>
              </a:lnSpc>
              <a:spcBef>
                <a:spcPts val="1200"/>
              </a:spcBef>
              <a:defRPr sz="2800">
                <a:ea typeface="Yu Gothic UI" panose="020B0500000000000000"/>
              </a:defRPr>
            </a:lvl1pPr>
            <a:lvl2pPr indent="-180000">
              <a:lnSpc>
                <a:spcPct val="125000"/>
              </a:lnSpc>
              <a:spcBef>
                <a:spcPts val="1200"/>
              </a:spcBef>
              <a:defRPr sz="2400">
                <a:ea typeface="Yu Gothic UI" panose="020B0500000000000000"/>
              </a:defRPr>
            </a:lvl2pPr>
            <a:lvl3pPr indent="-180000">
              <a:lnSpc>
                <a:spcPct val="125000"/>
              </a:lnSpc>
              <a:spcBef>
                <a:spcPts val="1200"/>
              </a:spcBef>
              <a:defRPr sz="2000">
                <a:ea typeface="Yu Gothic UI" panose="020B0500000000000000"/>
              </a:defRPr>
            </a:lvl3pPr>
            <a:lvl4pPr indent="-180000">
              <a:lnSpc>
                <a:spcPct val="125000"/>
              </a:lnSpc>
              <a:spcBef>
                <a:spcPts val="1200"/>
              </a:spcBef>
              <a:defRPr sz="1800">
                <a:ea typeface="Yu Gothic UI" panose="020B0500000000000000"/>
              </a:defRPr>
            </a:lvl4pPr>
            <a:lvl5pPr indent="-180000">
              <a:lnSpc>
                <a:spcPct val="125000"/>
              </a:lnSpc>
              <a:spcBef>
                <a:spcPts val="1200"/>
              </a:spcBef>
              <a:defRPr sz="1800">
                <a:ea typeface="Yu Gothic UI" panose="020B0500000000000000"/>
              </a:defRPr>
            </a:lvl5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5317331" y="657273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3"/>
          </p:nvPr>
        </p:nvSpPr>
        <p:spPr>
          <a:xfrm>
            <a:off x="667917" y="927799"/>
            <a:ext cx="10977236" cy="671513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PT" dirty="0" smtClean="0"/>
              <a:t>Editar os estilos de texto do Modelo Global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47672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67917" y="1802162"/>
            <a:ext cx="10977236" cy="4351338"/>
          </a:xfrm>
        </p:spPr>
        <p:txBody>
          <a:bodyPr>
            <a:normAutofit/>
          </a:bodyPr>
          <a:lstStyle>
            <a:lvl1pPr indent="-180000">
              <a:lnSpc>
                <a:spcPct val="125000"/>
              </a:lnSpc>
              <a:spcBef>
                <a:spcPts val="1200"/>
              </a:spcBef>
              <a:defRPr sz="2800">
                <a:ea typeface="Yu Gothic UI" panose="020B0500000000000000"/>
              </a:defRPr>
            </a:lvl1pPr>
            <a:lvl2pPr indent="-180000">
              <a:lnSpc>
                <a:spcPct val="125000"/>
              </a:lnSpc>
              <a:spcBef>
                <a:spcPts val="1200"/>
              </a:spcBef>
              <a:defRPr sz="2400">
                <a:ea typeface="Yu Gothic UI" panose="020B0500000000000000"/>
              </a:defRPr>
            </a:lvl2pPr>
            <a:lvl3pPr indent="-180000">
              <a:lnSpc>
                <a:spcPct val="125000"/>
              </a:lnSpc>
              <a:spcBef>
                <a:spcPts val="1200"/>
              </a:spcBef>
              <a:defRPr sz="2000">
                <a:ea typeface="Yu Gothic UI" panose="020B0500000000000000"/>
              </a:defRPr>
            </a:lvl3pPr>
            <a:lvl4pPr indent="-180000">
              <a:lnSpc>
                <a:spcPct val="125000"/>
              </a:lnSpc>
              <a:spcBef>
                <a:spcPts val="1200"/>
              </a:spcBef>
              <a:defRPr sz="1800">
                <a:ea typeface="Yu Gothic UI" panose="020B0500000000000000"/>
              </a:defRPr>
            </a:lvl4pPr>
            <a:lvl5pPr indent="-180000">
              <a:lnSpc>
                <a:spcPct val="125000"/>
              </a:lnSpc>
              <a:spcBef>
                <a:spcPts val="1200"/>
              </a:spcBef>
              <a:defRPr sz="1800">
                <a:ea typeface="Yu Gothic UI" panose="020B0500000000000000"/>
              </a:defRPr>
            </a:lvl5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5317331" y="657273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3"/>
          </p:nvPr>
        </p:nvSpPr>
        <p:spPr>
          <a:xfrm>
            <a:off x="667917" y="927799"/>
            <a:ext cx="10977236" cy="671513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PT" dirty="0" smtClean="0"/>
              <a:t>Editar os estilos de texto do Modelo Global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76493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9842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37715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8317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05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90281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07896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0078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71A3-E778-466C-A044-062DCF0A1D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88418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C40A3-A4C9-45C7-9680-85EFBEB36ED1}" type="datetimeFigureOut">
              <a:rPr lang="pt-PT" smtClean="0"/>
              <a:t>16/05/2018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271A3-E778-466C-A044-062DCF0A1DD1}" type="slidenum">
              <a:rPr lang="pt-PT" smtClean="0"/>
              <a:t>‹nº›</a:t>
            </a:fld>
            <a:endParaRPr lang="pt-PT" dirty="0"/>
          </a:p>
        </p:txBody>
      </p:sp>
      <p:sp>
        <p:nvSpPr>
          <p:cNvPr id="8" name="Retângulo 7"/>
          <p:cNvSpPr/>
          <p:nvPr userDrawn="1"/>
        </p:nvSpPr>
        <p:spPr>
          <a:xfrm>
            <a:off x="0" y="0"/>
            <a:ext cx="6185140" cy="5016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tângulo 8"/>
          <p:cNvSpPr/>
          <p:nvPr userDrawn="1"/>
        </p:nvSpPr>
        <p:spPr>
          <a:xfrm>
            <a:off x="6185140" y="0"/>
            <a:ext cx="6006860" cy="50164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9"/>
          <p:cNvSpPr/>
          <p:nvPr userDrawn="1"/>
        </p:nvSpPr>
        <p:spPr>
          <a:xfrm>
            <a:off x="0" y="6648450"/>
            <a:ext cx="6185140" cy="21369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Retângulo 10"/>
          <p:cNvSpPr/>
          <p:nvPr userDrawn="1"/>
        </p:nvSpPr>
        <p:spPr>
          <a:xfrm>
            <a:off x="6185140" y="6648450"/>
            <a:ext cx="6006860" cy="21369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16495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28.emf"/><Relationship Id="rId7" Type="http://schemas.openxmlformats.org/officeDocument/2006/relationships/image" Target="../media/image32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DGRM_cor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700" y="869129"/>
            <a:ext cx="1446911" cy="597871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547"/>
            <a:ext cx="2918260" cy="1047373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0" y="6317051"/>
            <a:ext cx="6185140" cy="5016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Retângulo 10"/>
          <p:cNvSpPr/>
          <p:nvPr/>
        </p:nvSpPr>
        <p:spPr>
          <a:xfrm>
            <a:off x="6185140" y="6317051"/>
            <a:ext cx="6006860" cy="50164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/>
          <p:cNvSpPr/>
          <p:nvPr/>
        </p:nvSpPr>
        <p:spPr>
          <a:xfrm>
            <a:off x="0" y="1885950"/>
            <a:ext cx="6185140" cy="14339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/>
          <p:cNvSpPr/>
          <p:nvPr/>
        </p:nvSpPr>
        <p:spPr>
          <a:xfrm>
            <a:off x="6185140" y="1885950"/>
            <a:ext cx="6006860" cy="14339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4" name="Marcador de Posição da 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23811"/>
            <a:ext cx="12192000" cy="4829175"/>
          </a:xfrm>
          <a:prstGeom prst="rect">
            <a:avLst/>
          </a:prstGeom>
        </p:spPr>
      </p:pic>
      <p:sp>
        <p:nvSpPr>
          <p:cNvPr id="15" name="Marcador de Posição do Texto 8"/>
          <p:cNvSpPr txBox="1">
            <a:spLocks/>
          </p:cNvSpPr>
          <p:nvPr/>
        </p:nvSpPr>
        <p:spPr>
          <a:xfrm>
            <a:off x="3605022" y="1180233"/>
            <a:ext cx="8459816" cy="5919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000" b="1" dirty="0" smtClean="0"/>
              <a:t>Shipping 4.0 – The Sea of Tomorrow</a:t>
            </a:r>
            <a:endParaRPr lang="en-US" sz="2000" dirty="0" smtClean="0"/>
          </a:p>
          <a:p>
            <a:pPr marL="0" indent="0" algn="r">
              <a:buNone/>
            </a:pPr>
            <a:r>
              <a:rPr lang="en-US" sz="1800" dirty="0" smtClean="0"/>
              <a:t>José Carlos Simão</a:t>
            </a:r>
            <a:endParaRPr lang="pt-PT" sz="1800" dirty="0"/>
          </a:p>
        </p:txBody>
      </p:sp>
      <p:sp>
        <p:nvSpPr>
          <p:cNvPr id="16" name="Título 6"/>
          <p:cNvSpPr txBox="1">
            <a:spLocks/>
          </p:cNvSpPr>
          <p:nvPr/>
        </p:nvSpPr>
        <p:spPr>
          <a:xfrm>
            <a:off x="2589356" y="685437"/>
            <a:ext cx="9475482" cy="4947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2400" b="1" dirty="0" smtClean="0"/>
              <a:t>Nova Geração de Sistemas na Administração Marítima</a:t>
            </a:r>
            <a:endParaRPr lang="pt-PT" sz="2400" b="1" dirty="0"/>
          </a:p>
        </p:txBody>
      </p:sp>
      <p:sp>
        <p:nvSpPr>
          <p:cNvPr id="17" name="Subtítulo 7"/>
          <p:cNvSpPr>
            <a:spLocks noGrp="1"/>
          </p:cNvSpPr>
          <p:nvPr>
            <p:ph type="subTitle" idx="1"/>
          </p:nvPr>
        </p:nvSpPr>
        <p:spPr>
          <a:xfrm>
            <a:off x="6400800" y="2143386"/>
            <a:ext cx="5545166" cy="435612"/>
          </a:xfrm>
        </p:spPr>
        <p:txBody>
          <a:bodyPr>
            <a:normAutofit/>
          </a:bodyPr>
          <a:lstStyle/>
          <a:p>
            <a:pPr algn="r"/>
            <a:r>
              <a:rPr lang="pt-PT" sz="1800" b="1" dirty="0" smtClean="0">
                <a:solidFill>
                  <a:schemeClr val="bg1"/>
                </a:solidFill>
              </a:rPr>
              <a:t>16 Maio 2018</a:t>
            </a:r>
            <a:endParaRPr lang="pt-PT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4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atual (3/4)</a:t>
            </a:r>
          </a:p>
        </p:txBody>
      </p:sp>
      <p:sp>
        <p:nvSpPr>
          <p:cNvPr id="8" name="Retângulo 7"/>
          <p:cNvSpPr/>
          <p:nvPr/>
        </p:nvSpPr>
        <p:spPr>
          <a:xfrm>
            <a:off x="2328863" y="486581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err="1" smtClean="0"/>
              <a:t>Interdepências</a:t>
            </a:r>
            <a:r>
              <a:rPr lang="pt-PT" sz="2400" b="1" dirty="0" smtClean="0"/>
              <a:t> entre Processos de Negócio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581" y="948246"/>
            <a:ext cx="8853638" cy="570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3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atual (4/4)</a:t>
            </a:r>
          </a:p>
        </p:txBody>
      </p:sp>
      <p:sp>
        <p:nvSpPr>
          <p:cNvPr id="8" name="Retângulo 7"/>
          <p:cNvSpPr/>
          <p:nvPr/>
        </p:nvSpPr>
        <p:spPr>
          <a:xfrm>
            <a:off x="2328863" y="486581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Mapeamento entre aplicações e processos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460" y="948246"/>
            <a:ext cx="8949730" cy="574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9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futura (</a:t>
            </a:r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1/8)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316956" y="578195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Arquitetura Aplicacional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349" y="1131474"/>
            <a:ext cx="7830601" cy="5482169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3672840" y="1131474"/>
            <a:ext cx="4442460" cy="11621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tângulo 8"/>
          <p:cNvSpPr/>
          <p:nvPr/>
        </p:nvSpPr>
        <p:spPr>
          <a:xfrm>
            <a:off x="3657600" y="2251614"/>
            <a:ext cx="4442460" cy="2762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9"/>
          <p:cNvSpPr/>
          <p:nvPr/>
        </p:nvSpPr>
        <p:spPr>
          <a:xfrm>
            <a:off x="3688080" y="5013960"/>
            <a:ext cx="4442460" cy="86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Retângulo 10"/>
          <p:cNvSpPr/>
          <p:nvPr/>
        </p:nvSpPr>
        <p:spPr>
          <a:xfrm>
            <a:off x="3688080" y="5882641"/>
            <a:ext cx="4442460" cy="70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/>
          <p:cNvSpPr/>
          <p:nvPr/>
        </p:nvSpPr>
        <p:spPr>
          <a:xfrm>
            <a:off x="8096250" y="1131473"/>
            <a:ext cx="2999423" cy="54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/>
          <p:cNvSpPr/>
          <p:nvPr/>
        </p:nvSpPr>
        <p:spPr>
          <a:xfrm>
            <a:off x="627697" y="1131473"/>
            <a:ext cx="2999423" cy="54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600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futura (</a:t>
            </a:r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2/8)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316956" y="578195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Arquitetura Aplicacional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511" y="1131474"/>
            <a:ext cx="6974428" cy="535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6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futura (</a:t>
            </a:r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3/8)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316956" y="578195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Arquitetura – Interfaces com o Exterior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71" y="1288325"/>
            <a:ext cx="8065707" cy="50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22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futura </a:t>
            </a:r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(4/8)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316956" y="578195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Software de base </a:t>
            </a:r>
          </a:p>
        </p:txBody>
      </p:sp>
      <p:pic>
        <p:nvPicPr>
          <p:cNvPr id="6" name="Imagem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430" y="1193029"/>
            <a:ext cx="7305802" cy="52534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264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futura </a:t>
            </a:r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(5/8)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316955" y="680267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Solução Oficial da Republica Portuguesa</a:t>
            </a:r>
          </a:p>
        </p:txBody>
      </p:sp>
      <p:sp>
        <p:nvSpPr>
          <p:cNvPr id="7" name="Retângulo 6"/>
          <p:cNvSpPr/>
          <p:nvPr/>
        </p:nvSpPr>
        <p:spPr>
          <a:xfrm>
            <a:off x="633412" y="1641176"/>
            <a:ext cx="1079182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/>
              <a:t>Lei n.º 9/2018, de 2 de Março + DL Autorizado </a:t>
            </a:r>
            <a:r>
              <a:rPr lang="pt-PT" sz="2400" b="1" dirty="0" smtClean="0"/>
              <a:t>aprovado em CM em 10/05/2018;</a:t>
            </a:r>
            <a:endParaRPr lang="pt-PT" sz="24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PT" sz="24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/>
              <a:t>SNEM – Sistema Nacional de Embarcações e Marítimos;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PT" sz="24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 err="1"/>
              <a:t>BMar</a:t>
            </a:r>
            <a:r>
              <a:rPr lang="pt-PT" sz="2400" b="1" dirty="0"/>
              <a:t> – Balcão Eletrónico do Mar;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PT" sz="24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/>
              <a:t>DGRM é a entidade responsável pela gestão do SNEM / </a:t>
            </a:r>
            <a:r>
              <a:rPr lang="pt-PT" sz="2400" b="1" dirty="0" err="1"/>
              <a:t>BMar</a:t>
            </a:r>
            <a:r>
              <a:rPr lang="pt-PT" sz="2400" b="1" dirty="0"/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PT" sz="24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/>
              <a:t>Desenvolvido em parceria com a Autoridade Marítima Nacional e o Instituto dos Registos e Notariado;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PT" sz="24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/>
              <a:t>Possibilidade de integração de outros organismos.</a:t>
            </a:r>
          </a:p>
        </p:txBody>
      </p:sp>
    </p:spTree>
    <p:extLst>
      <p:ext uri="{BB962C8B-B14F-4D97-AF65-F5344CB8AC3E}">
        <p14:creationId xmlns:p14="http://schemas.microsoft.com/office/powerpoint/2010/main" val="88126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futura </a:t>
            </a:r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(6/8)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2316956" y="578195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Arquitetura Aplicacional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349" y="1131474"/>
            <a:ext cx="7830601" cy="5482169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3762375" y="1495425"/>
            <a:ext cx="4314825" cy="72389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 smtClean="0"/>
              <a:t>BMar</a:t>
            </a:r>
            <a:endParaRPr lang="pt-PT" dirty="0"/>
          </a:p>
        </p:txBody>
      </p:sp>
      <p:sp>
        <p:nvSpPr>
          <p:cNvPr id="10" name="Retângulo 9"/>
          <p:cNvSpPr/>
          <p:nvPr/>
        </p:nvSpPr>
        <p:spPr>
          <a:xfrm>
            <a:off x="3762374" y="2310938"/>
            <a:ext cx="4314825" cy="355646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SNEM</a:t>
            </a:r>
            <a:endParaRPr lang="pt-PT" dirty="0"/>
          </a:p>
        </p:txBody>
      </p:sp>
      <p:sp>
        <p:nvSpPr>
          <p:cNvPr id="11" name="Retângulo 10"/>
          <p:cNvSpPr/>
          <p:nvPr/>
        </p:nvSpPr>
        <p:spPr>
          <a:xfrm>
            <a:off x="8830725" y="1411951"/>
            <a:ext cx="1437225" cy="3950624"/>
          </a:xfrm>
          <a:prstGeom prst="rect">
            <a:avLst/>
          </a:prstGeom>
          <a:solidFill>
            <a:srgbClr val="00B0F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Sistemas de Outros Organismos</a:t>
            </a:r>
            <a:endParaRPr lang="pt-PT" dirty="0"/>
          </a:p>
        </p:txBody>
      </p:sp>
      <p:sp>
        <p:nvSpPr>
          <p:cNvPr id="12" name="Retângulo 11"/>
          <p:cNvSpPr/>
          <p:nvPr/>
        </p:nvSpPr>
        <p:spPr>
          <a:xfrm>
            <a:off x="2533650" y="1564693"/>
            <a:ext cx="1066800" cy="4912306"/>
          </a:xfrm>
          <a:prstGeom prst="rect">
            <a:avLst/>
          </a:prstGeom>
          <a:solidFill>
            <a:srgbClr val="00B05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Gestão pela DGRM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7450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Posição de Conteú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9957602"/>
              </p:ext>
            </p:extLst>
          </p:nvPr>
        </p:nvGraphicFramePr>
        <p:xfrm>
          <a:off x="226648" y="752094"/>
          <a:ext cx="11665552" cy="5753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Marcador de Posição de Conteúdo 8"/>
          <p:cNvSpPr>
            <a:spLocks noGrp="1"/>
          </p:cNvSpPr>
          <p:nvPr>
            <p:ph sz="quarter" idx="13"/>
          </p:nvPr>
        </p:nvSpPr>
        <p:spPr>
          <a:xfrm>
            <a:off x="696523" y="-1301051"/>
            <a:ext cx="10977236" cy="671513"/>
          </a:xfrm>
        </p:spPr>
        <p:txBody>
          <a:bodyPr/>
          <a:lstStyle/>
          <a:p>
            <a:r>
              <a:rPr lang="pt-PT" dirty="0" smtClean="0"/>
              <a:t>Informação a tratar no </a:t>
            </a:r>
            <a:r>
              <a:rPr lang="pt-PT" dirty="0" err="1" smtClean="0"/>
              <a:t>BMar</a:t>
            </a:r>
            <a:r>
              <a:rPr lang="pt-PT" dirty="0" smtClean="0"/>
              <a:t> / SNEM</a:t>
            </a:r>
          </a:p>
          <a:p>
            <a:endParaRPr lang="pt-PT" dirty="0"/>
          </a:p>
        </p:txBody>
      </p:sp>
      <p:pic>
        <p:nvPicPr>
          <p:cNvPr id="10" name="Picture 2" descr="C:\_DGRM\eclipse\workspace\DGRM_BMar\BMAR_Commons\TIER-WEB\WebContent\resources\images\app_logo_transp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88100" y="3824683"/>
            <a:ext cx="2785170" cy="2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futura </a:t>
            </a:r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(7/8)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11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6E67A5E-3DB8-48E3-BEA6-7CCAB604CF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96E67A5E-3DB8-48E3-BEA6-7CCAB604CF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96E67A5E-3DB8-48E3-BEA6-7CCAB604CF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38A1BD6-B4E2-4F92-AD0D-4A6A8D6FE1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438A1BD6-B4E2-4F92-AD0D-4A6A8D6FE1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graphicEl>
                                              <a:dgm id="{438A1BD6-B4E2-4F92-AD0D-4A6A8D6FE1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1971542-AAF6-437F-895E-BE31F2FD08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81971542-AAF6-437F-895E-BE31F2FD08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graphicEl>
                                              <a:dgm id="{81971542-AAF6-437F-895E-BE31F2FD08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D756CB0-2147-4E16-8F3B-2F8AC23E8C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graphicEl>
                                              <a:dgm id="{7D756CB0-2147-4E16-8F3B-2F8AC23E8C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graphicEl>
                                              <a:dgm id="{7D756CB0-2147-4E16-8F3B-2F8AC23E8C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10DEF83-E1A2-47AF-94FA-EDC17B9DE8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D10DEF83-E1A2-47AF-94FA-EDC17B9DE8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graphicEl>
                                              <a:dgm id="{D10DEF83-E1A2-47AF-94FA-EDC17B9DE8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572F3A0-EE47-4334-A295-FEE8107F74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graphicEl>
                                              <a:dgm id="{4572F3A0-EE47-4334-A295-FEE8107F74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graphicEl>
                                              <a:dgm id="{4572F3A0-EE47-4334-A295-FEE8107F74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1453AD7-39DC-4423-8828-D64C5549B7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61453AD7-39DC-4423-8828-D64C5549B7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graphicEl>
                                              <a:dgm id="{61453AD7-39DC-4423-8828-D64C5549B7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DB8DC2F-DFAD-4FF9-87B9-7EA00C57F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graphicEl>
                                              <a:dgm id="{7DB8DC2F-DFAD-4FF9-87B9-7EA00C57F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graphicEl>
                                              <a:dgm id="{7DB8DC2F-DFAD-4FF9-87B9-7EA00C57F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8BEAF5C-0FE0-4B06-B211-1EE4B336D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B8BEAF5C-0FE0-4B06-B211-1EE4B336D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graphicEl>
                                              <a:dgm id="{B8BEAF5C-0FE0-4B06-B211-1EE4B336D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EFDB412-8E2A-4A0B-83C2-51DFC43127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graphicEl>
                                              <a:dgm id="{EEFDB412-8E2A-4A0B-83C2-51DFC43127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graphicEl>
                                              <a:dgm id="{EEFDB412-8E2A-4A0B-83C2-51DFC43127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B6F1B6E-85DA-4501-B28E-E0208AF826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dgm id="{6B6F1B6E-85DA-4501-B28E-E0208AF826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graphicEl>
                                              <a:dgm id="{6B6F1B6E-85DA-4501-B28E-E0208AF826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27D3FC5-B03E-4A9D-A2D6-E19F7097F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>
                                            <p:graphicEl>
                                              <a:dgm id="{827D3FC5-B03E-4A9D-A2D6-E19F7097F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>
                                            <p:graphicEl>
                                              <a:dgm id="{827D3FC5-B03E-4A9D-A2D6-E19F7097F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A0FCD4C-98FB-4907-B894-39E9708AC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graphicEl>
                                              <a:dgm id="{4A0FCD4C-98FB-4907-B894-39E9708AC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graphicEl>
                                              <a:dgm id="{4A0FCD4C-98FB-4907-B894-39E9708AC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futura </a:t>
            </a:r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(8/8)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316956" y="637665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/>
              <a:t>A</a:t>
            </a:r>
            <a:r>
              <a:rPr lang="pt-PT" sz="2400" b="1" dirty="0" smtClean="0"/>
              <a:t>tendimento </a:t>
            </a:r>
            <a:r>
              <a:rPr lang="pt-PT" sz="2400" b="1" dirty="0"/>
              <a:t>presencial e de proximidade</a:t>
            </a:r>
            <a:endParaRPr lang="pt-PT" sz="2400" b="1" dirty="0" smtClean="0"/>
          </a:p>
        </p:txBody>
      </p:sp>
      <p:sp>
        <p:nvSpPr>
          <p:cNvPr id="7" name="Retângulo 6"/>
          <p:cNvSpPr/>
          <p:nvPr/>
        </p:nvSpPr>
        <p:spPr>
          <a:xfrm>
            <a:off x="452436" y="1303857"/>
            <a:ext cx="11472864" cy="5021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DGRM (Sede e áreas inspetivas)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Órgãos </a:t>
            </a:r>
            <a:r>
              <a:rPr lang="pt-PT" sz="2400" b="1" dirty="0"/>
              <a:t>centrais e locais competentes da AMN </a:t>
            </a:r>
            <a:endParaRPr lang="pt-PT" sz="2400" b="1" dirty="0" smtClean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Serviços </a:t>
            </a:r>
            <a:r>
              <a:rPr lang="pt-PT" sz="2400" b="1" dirty="0"/>
              <a:t>de registo do </a:t>
            </a:r>
            <a:r>
              <a:rPr lang="pt-PT" sz="2400" b="1" dirty="0" smtClean="0"/>
              <a:t>IRN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/>
              <a:t>Órgãos regionais indicados pelos Governos das Regiões Autónomas dos Açores e da </a:t>
            </a:r>
            <a:r>
              <a:rPr lang="pt-PT" sz="2400" b="1" dirty="0" smtClean="0"/>
              <a:t>Madeira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/>
              <a:t>Autarquias locais que manifestem interesse nesse </a:t>
            </a:r>
            <a:r>
              <a:rPr lang="pt-PT" sz="2400" b="1" dirty="0" smtClean="0"/>
              <a:t>sentido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/>
              <a:t>Administrações </a:t>
            </a:r>
            <a:r>
              <a:rPr lang="pt-PT" sz="2400" b="1" dirty="0" smtClean="0"/>
              <a:t>portuárias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/>
              <a:t>Direções Regionais de Agricultura e </a:t>
            </a:r>
            <a:r>
              <a:rPr lang="pt-PT" sz="2400" b="1" dirty="0" smtClean="0"/>
              <a:t>Pescas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/>
              <a:t>Lojas e Espaços do </a:t>
            </a:r>
            <a:r>
              <a:rPr lang="pt-PT" sz="2400" b="1" dirty="0" smtClean="0"/>
              <a:t>Cidadão</a:t>
            </a:r>
            <a:endParaRPr lang="pt-PT" sz="2400" b="1" dirty="0"/>
          </a:p>
        </p:txBody>
      </p:sp>
    </p:spTree>
    <p:extLst>
      <p:ext uri="{BB962C8B-B14F-4D97-AF65-F5344CB8AC3E}">
        <p14:creationId xmlns:p14="http://schemas.microsoft.com/office/powerpoint/2010/main" val="404748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7942"/>
            <a:ext cx="12192000" cy="1596015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828675" y="2976811"/>
            <a:ext cx="107918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400" b="1" dirty="0"/>
              <a:t>A DGRM é o resultado da fusão da </a:t>
            </a:r>
            <a:r>
              <a:rPr lang="pt-PT" sz="2400" b="1" dirty="0" smtClean="0"/>
              <a:t>Direção – Geral </a:t>
            </a:r>
            <a:r>
              <a:rPr lang="pt-PT" sz="2400" b="1" dirty="0"/>
              <a:t>das Pescas e Aquicultura e do Instituto Portuário e dos Transportes Marítimos. </a:t>
            </a:r>
            <a:endParaRPr lang="pt-PT" sz="2400" b="1" dirty="0" smtClean="0"/>
          </a:p>
          <a:p>
            <a:pPr algn="just"/>
            <a:endParaRPr lang="pt-PT" sz="2400" b="1" dirty="0"/>
          </a:p>
          <a:p>
            <a:pPr algn="just"/>
            <a:r>
              <a:rPr lang="pt-PT" sz="2400" b="1" dirty="0" smtClean="0"/>
              <a:t>Foram-lhe </a:t>
            </a:r>
            <a:r>
              <a:rPr lang="pt-PT" sz="2400" b="1" dirty="0"/>
              <a:t>conferidas as competências, atribuições e poderes de autoridade para o exercício de funções </a:t>
            </a:r>
            <a:r>
              <a:rPr lang="pt-PT" sz="2400" b="1" dirty="0" smtClean="0"/>
              <a:t>de gestão e de </a:t>
            </a:r>
            <a:r>
              <a:rPr lang="pt-PT" sz="2400" b="1" dirty="0"/>
              <a:t>fiscalização que anteriormente se encontravam distribuídas pelos dois organismos, no domínio do transporte </a:t>
            </a:r>
            <a:r>
              <a:rPr lang="pt-PT" sz="2400" b="1" dirty="0" smtClean="0"/>
              <a:t>marítimo e das pescas.</a:t>
            </a:r>
            <a:endParaRPr lang="pt-PT" sz="2400" b="1" dirty="0"/>
          </a:p>
          <a:p>
            <a:pPr algn="just"/>
            <a:endParaRPr lang="pt-PT" sz="2400" b="1" dirty="0"/>
          </a:p>
          <a:p>
            <a:pPr algn="just"/>
            <a:r>
              <a:rPr lang="pt-PT" sz="2400" b="1" dirty="0"/>
              <a:t>Terceira valência de Ordenamento e </a:t>
            </a:r>
            <a:r>
              <a:rPr lang="pt-PT" sz="2400" b="1" dirty="0" smtClean="0"/>
              <a:t>Sustentabilidade no âmbito do Estado Costeiro.</a:t>
            </a:r>
            <a:endParaRPr lang="pt-PT" sz="2400" b="1" dirty="0"/>
          </a:p>
        </p:txBody>
      </p:sp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Contexto Interno</a:t>
            </a:r>
          </a:p>
        </p:txBody>
      </p:sp>
    </p:spTree>
    <p:extLst>
      <p:ext uri="{BB962C8B-B14F-4D97-AF65-F5344CB8AC3E}">
        <p14:creationId xmlns:p14="http://schemas.microsoft.com/office/powerpoint/2010/main" val="172110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 err="1">
                <a:solidFill>
                  <a:schemeClr val="bg1"/>
                </a:solidFill>
                <a:latin typeface="Arial Nova Light" panose="020B0304020202020204" pitchFamily="34" charset="0"/>
              </a:rPr>
              <a:t>Roadmap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316956" y="637665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/>
              <a:t>A</a:t>
            </a:r>
            <a:r>
              <a:rPr lang="pt-PT" sz="2400" b="1" dirty="0" smtClean="0"/>
              <a:t>tendimento </a:t>
            </a:r>
            <a:r>
              <a:rPr lang="pt-PT" sz="2400" b="1" dirty="0"/>
              <a:t>presencial e de proximidade</a:t>
            </a:r>
            <a:endParaRPr lang="pt-PT" sz="2400" b="1" dirty="0" smtClean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765"/>
            <a:ext cx="12192000" cy="607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Principais Características e Benefícios (1/2)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471486" y="779982"/>
            <a:ext cx="11472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Procedimentos desmaterializados para Embarcações e Marítimos; </a:t>
            </a:r>
            <a:endParaRPr lang="pt-PT" sz="2400" b="1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Atos únicos para os vários organismos do Estado e resposta única pela mesma via;</a:t>
            </a:r>
            <a:endParaRPr lang="pt-PT" sz="2400" b="1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Evitar deslocações aos vários organismos;</a:t>
            </a:r>
            <a:endParaRPr lang="pt-PT" sz="2400" b="1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Respostas mais rápidas do Estado; </a:t>
            </a:r>
            <a:endParaRPr lang="pt-PT" sz="2400" b="1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Procedimentos harmonizados;</a:t>
            </a:r>
            <a:endParaRPr lang="pt-PT" sz="2400" b="1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Utilização das soluções disponíveis pela Administração Pública (Cartão do Cidadão, </a:t>
            </a:r>
            <a:r>
              <a:rPr lang="pt-PT" sz="2400" b="1" dirty="0"/>
              <a:t>Chave Móvel </a:t>
            </a:r>
            <a:r>
              <a:rPr lang="pt-PT" sz="2400" b="1" dirty="0" smtClean="0"/>
              <a:t>Digital, Cartões Eletrónicos do Estado, </a:t>
            </a:r>
            <a:r>
              <a:rPr lang="pt-PT" sz="2400" b="1" dirty="0" err="1" smtClean="0"/>
              <a:t>etc</a:t>
            </a:r>
            <a:r>
              <a:rPr lang="pt-PT" sz="2400" b="1" dirty="0" smtClean="0"/>
              <a:t>); </a:t>
            </a:r>
            <a:endParaRPr lang="pt-PT" sz="2400" b="1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Relacionamento prioritário por correio eletrónico;</a:t>
            </a:r>
            <a:endParaRPr lang="pt-PT" sz="2400" b="1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Área de gestão de pedidos personalizada;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400" b="1" dirty="0" smtClean="0"/>
              <a:t>Mais transparência administrativa.   </a:t>
            </a:r>
            <a:endParaRPr lang="pt-PT" sz="2400" b="1" dirty="0"/>
          </a:p>
        </p:txBody>
      </p:sp>
    </p:spTree>
    <p:extLst>
      <p:ext uri="{BB962C8B-B14F-4D97-AF65-F5344CB8AC3E}">
        <p14:creationId xmlns:p14="http://schemas.microsoft.com/office/powerpoint/2010/main" val="202498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2237180" y="564303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Nova Geração de Certificados</a:t>
            </a:r>
          </a:p>
        </p:txBody>
      </p:sp>
      <p:sp>
        <p:nvSpPr>
          <p:cNvPr id="6" name="Retângulo 5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Principais Características e Benefícios </a:t>
            </a:r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(2/2</a:t>
            </a:r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)</a:t>
            </a:r>
          </a:p>
        </p:txBody>
      </p:sp>
      <p:sp>
        <p:nvSpPr>
          <p:cNvPr id="9" name="Retângulo 8"/>
          <p:cNvSpPr/>
          <p:nvPr/>
        </p:nvSpPr>
        <p:spPr>
          <a:xfrm>
            <a:off x="1457325" y="1742565"/>
            <a:ext cx="2597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Digitais</a:t>
            </a:r>
          </a:p>
        </p:txBody>
      </p:sp>
      <p:sp>
        <p:nvSpPr>
          <p:cNvPr id="10" name="Retângulo 9"/>
          <p:cNvSpPr/>
          <p:nvPr/>
        </p:nvSpPr>
        <p:spPr>
          <a:xfrm>
            <a:off x="7560469" y="1742564"/>
            <a:ext cx="2597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Suporte Físico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8429" y="2330393"/>
            <a:ext cx="2169075" cy="3375229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772" y="2204229"/>
            <a:ext cx="3706321" cy="4216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CaixaDeTexto 19"/>
          <p:cNvSpPr txBox="1"/>
          <p:nvPr/>
        </p:nvSpPr>
        <p:spPr>
          <a:xfrm>
            <a:off x="4592661" y="2703978"/>
            <a:ext cx="1356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 assinatura digital</a:t>
            </a:r>
            <a:endParaRPr lang="pt-PT" sz="1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2101">
            <a:off x="4761720" y="2039896"/>
            <a:ext cx="723336" cy="78063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823" y="2514356"/>
            <a:ext cx="3800865" cy="2420823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4868" y="2213005"/>
            <a:ext cx="598715" cy="751114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3053599" y="757790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pt-PT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FAL.5/Circ.39 - 20 </a:t>
            </a:r>
            <a:r>
              <a:rPr lang="pt-PT" dirty="0" err="1">
                <a:solidFill>
                  <a:srgbClr val="000000"/>
                </a:solidFill>
                <a:latin typeface="Arial" panose="020B0604020202020204" pitchFamily="34" charset="0"/>
              </a:rPr>
              <a:t>April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 2016 </a:t>
            </a:r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dirty="0" smtClean="0"/>
              <a:t> </a:t>
            </a:r>
            <a:r>
              <a:rPr lang="en-US" b="1" dirty="0"/>
              <a:t>GUIDELINES FOR THE USE OF ELECTRONIC CERTIFICATES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6163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2316956" y="883740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Verificação </a:t>
            </a:r>
            <a:r>
              <a:rPr lang="pt-PT" sz="2400" b="1" i="1" dirty="0" smtClean="0"/>
              <a:t>online</a:t>
            </a:r>
            <a:r>
              <a:rPr lang="pt-PT" sz="2400" b="1" dirty="0" smtClean="0"/>
              <a:t> de certificados</a:t>
            </a:r>
          </a:p>
        </p:txBody>
      </p:sp>
      <p:sp>
        <p:nvSpPr>
          <p:cNvPr id="6" name="Retângulo 5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Segurança e Fiscalização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046" y="2421312"/>
            <a:ext cx="1188818" cy="93121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012" y="3328388"/>
            <a:ext cx="1023790" cy="90061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218" y="2917372"/>
            <a:ext cx="3854952" cy="225107"/>
          </a:xfrm>
          <a:prstGeom prst="rect">
            <a:avLst/>
          </a:prstGeom>
          <a:ln>
            <a:solidFill>
              <a:schemeClr val="tx2"/>
            </a:solidFill>
          </a:ln>
        </p:spPr>
      </p:pic>
      <p:cxnSp>
        <p:nvCxnSpPr>
          <p:cNvPr id="19" name="Conexão reta unidirecional 18"/>
          <p:cNvCxnSpPr/>
          <p:nvPr/>
        </p:nvCxnSpPr>
        <p:spPr>
          <a:xfrm>
            <a:off x="5863569" y="3678096"/>
            <a:ext cx="1381962" cy="0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5" name="Imagem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886" y="6017327"/>
            <a:ext cx="2338841" cy="152185"/>
          </a:xfrm>
          <a:prstGeom prst="rect">
            <a:avLst/>
          </a:prstGeom>
        </p:spPr>
      </p:pic>
      <p:sp>
        <p:nvSpPr>
          <p:cNvPr id="29" name="Retângulo arredondado 28"/>
          <p:cNvSpPr/>
          <p:nvPr/>
        </p:nvSpPr>
        <p:spPr>
          <a:xfrm>
            <a:off x="7976735" y="2090058"/>
            <a:ext cx="3526972" cy="365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 smtClean="0"/>
              <a:t>Website para verificação de certificados</a:t>
            </a:r>
          </a:p>
          <a:p>
            <a:pPr algn="ctr"/>
            <a:r>
              <a:rPr lang="pt-PT" sz="1400" b="1" dirty="0" smtClean="0"/>
              <a:t>www.portugueseflagcontrol.pt</a:t>
            </a:r>
            <a:endParaRPr lang="pt-PT" sz="1400" b="1" dirty="0"/>
          </a:p>
        </p:txBody>
      </p:sp>
      <p:sp>
        <p:nvSpPr>
          <p:cNvPr id="30" name="Retângulo arredondado 29"/>
          <p:cNvSpPr/>
          <p:nvPr/>
        </p:nvSpPr>
        <p:spPr>
          <a:xfrm>
            <a:off x="2082759" y="1784858"/>
            <a:ext cx="3526972" cy="365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 smtClean="0"/>
              <a:t>Utilização do </a:t>
            </a:r>
            <a:r>
              <a:rPr lang="pt-PT" sz="1200" b="1" dirty="0" err="1" smtClean="0"/>
              <a:t>QRCode</a:t>
            </a:r>
            <a:r>
              <a:rPr lang="pt-PT" sz="1200" dirty="0" smtClean="0"/>
              <a:t> </a:t>
            </a:r>
            <a:r>
              <a:rPr lang="pt-PT" sz="1200" b="1" dirty="0" smtClean="0"/>
              <a:t>ou </a:t>
            </a:r>
            <a:r>
              <a:rPr lang="pt-PT" sz="1200" b="1" dirty="0" err="1" smtClean="0"/>
              <a:t>Unique</a:t>
            </a:r>
            <a:r>
              <a:rPr lang="pt-PT" sz="1200" b="1" dirty="0" smtClean="0"/>
              <a:t> </a:t>
            </a:r>
            <a:r>
              <a:rPr lang="pt-PT" sz="1200" b="1" dirty="0" err="1" smtClean="0"/>
              <a:t>Tracking</a:t>
            </a:r>
            <a:r>
              <a:rPr lang="pt-PT" sz="1200" b="1" dirty="0" smtClean="0"/>
              <a:t> </a:t>
            </a:r>
            <a:r>
              <a:rPr lang="pt-PT" sz="1200" b="1" dirty="0" err="1" smtClean="0"/>
              <a:t>Number</a:t>
            </a:r>
            <a:r>
              <a:rPr lang="pt-PT" sz="1200" b="1" dirty="0" smtClean="0"/>
              <a:t> </a:t>
            </a:r>
            <a:r>
              <a:rPr lang="pt-PT" sz="1200" dirty="0" smtClean="0"/>
              <a:t>para verificação dos certificados </a:t>
            </a:r>
            <a:r>
              <a:rPr lang="pt-PT" sz="1200" i="1" dirty="0" smtClean="0"/>
              <a:t>online</a:t>
            </a:r>
            <a:endParaRPr lang="pt-PT" sz="1200" i="1" dirty="0"/>
          </a:p>
        </p:txBody>
      </p:sp>
      <p:sp>
        <p:nvSpPr>
          <p:cNvPr id="34" name="CaixaDeTexto 33"/>
          <p:cNvSpPr txBox="1"/>
          <p:nvPr/>
        </p:nvSpPr>
        <p:spPr>
          <a:xfrm>
            <a:off x="7814218" y="3143794"/>
            <a:ext cx="3854952" cy="1323439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tx2"/>
            </a:solidFill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Informações sobre os certificados:</a:t>
            </a:r>
          </a:p>
          <a:p>
            <a:endParaRPr lang="pt-PT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sz="1600" dirty="0" smtClean="0"/>
              <a:t>Lista de certificados do Marítimo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sz="1600" dirty="0" smtClean="0"/>
              <a:t>Número do certificado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sz="1600" dirty="0" smtClean="0"/>
              <a:t>Validade dos certificados</a:t>
            </a:r>
          </a:p>
        </p:txBody>
      </p:sp>
      <p:pic>
        <p:nvPicPr>
          <p:cNvPr id="35" name="Imagem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520" y="3754822"/>
            <a:ext cx="1936725" cy="2203269"/>
          </a:xfrm>
          <a:prstGeom prst="rect">
            <a:avLst/>
          </a:prstGeom>
        </p:spPr>
      </p:pic>
      <p:sp>
        <p:nvSpPr>
          <p:cNvPr id="36" name="Retângulo 35"/>
          <p:cNvSpPr/>
          <p:nvPr/>
        </p:nvSpPr>
        <p:spPr>
          <a:xfrm>
            <a:off x="2316481" y="5826034"/>
            <a:ext cx="844732" cy="1320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38" name="Conexão reta 37"/>
          <p:cNvCxnSpPr/>
          <p:nvPr/>
        </p:nvCxnSpPr>
        <p:spPr>
          <a:xfrm>
            <a:off x="2754252" y="5975574"/>
            <a:ext cx="1101634" cy="117846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tângulo arredondado 43"/>
          <p:cNvSpPr/>
          <p:nvPr/>
        </p:nvSpPr>
        <p:spPr>
          <a:xfrm>
            <a:off x="3846245" y="5991493"/>
            <a:ext cx="2348482" cy="188084"/>
          </a:xfrm>
          <a:prstGeom prst="roundRect">
            <a:avLst/>
          </a:prstGeom>
          <a:solidFill>
            <a:schemeClr val="accent3">
              <a:lumMod val="60000"/>
              <a:lumOff val="40000"/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2" name="CaixaDeTexto 51"/>
          <p:cNvSpPr txBox="1"/>
          <p:nvPr/>
        </p:nvSpPr>
        <p:spPr>
          <a:xfrm>
            <a:off x="548701" y="2563751"/>
            <a:ext cx="1262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Suporte Físico</a:t>
            </a:r>
            <a:endParaRPr lang="pt-PT" dirty="0"/>
          </a:p>
        </p:txBody>
      </p:sp>
      <p:sp>
        <p:nvSpPr>
          <p:cNvPr id="53" name="CaixaDeTexto 52"/>
          <p:cNvSpPr txBox="1"/>
          <p:nvPr/>
        </p:nvSpPr>
        <p:spPr>
          <a:xfrm>
            <a:off x="548701" y="4335946"/>
            <a:ext cx="1262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Digital</a:t>
            </a:r>
            <a:endParaRPr lang="pt-PT" dirty="0"/>
          </a:p>
        </p:txBody>
      </p:sp>
      <p:sp>
        <p:nvSpPr>
          <p:cNvPr id="55" name="Retângulo 54"/>
          <p:cNvSpPr/>
          <p:nvPr/>
        </p:nvSpPr>
        <p:spPr>
          <a:xfrm>
            <a:off x="2847703" y="3143794"/>
            <a:ext cx="217714" cy="1271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56" name="Conexão reta 55"/>
          <p:cNvCxnSpPr/>
          <p:nvPr/>
        </p:nvCxnSpPr>
        <p:spPr>
          <a:xfrm>
            <a:off x="3073253" y="3216127"/>
            <a:ext cx="1269759" cy="44267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xão reta 58"/>
          <p:cNvCxnSpPr/>
          <p:nvPr/>
        </p:nvCxnSpPr>
        <p:spPr>
          <a:xfrm flipV="1">
            <a:off x="3709851" y="4229003"/>
            <a:ext cx="633161" cy="142425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tângulo 63"/>
          <p:cNvSpPr/>
          <p:nvPr/>
        </p:nvSpPr>
        <p:spPr>
          <a:xfrm>
            <a:off x="3603173" y="5663320"/>
            <a:ext cx="217714" cy="2446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2" name="Imagem 7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950" y="3408158"/>
            <a:ext cx="520582" cy="52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2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6972300" y="1042112"/>
            <a:ext cx="45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 smtClean="0"/>
              <a:t>Solution for both PT Ship registers 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675" y="3036691"/>
            <a:ext cx="998100" cy="237385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700" y="1016107"/>
            <a:ext cx="849075" cy="2400882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50" y="3257068"/>
            <a:ext cx="3521350" cy="2145253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31" y="2710119"/>
            <a:ext cx="3080194" cy="2205709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4487980" y="4551901"/>
            <a:ext cx="957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</a:rPr>
              <a:t>SNEM</a:t>
            </a:r>
            <a:endParaRPr lang="pt-PT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2838450" y="3416989"/>
            <a:ext cx="1409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chemeClr val="accent6">
                    <a:lumMod val="75000"/>
                  </a:schemeClr>
                </a:solidFill>
              </a:rPr>
              <a:t>Interoperability</a:t>
            </a:r>
            <a:endParaRPr lang="en-GB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5654950" y="3090417"/>
            <a:ext cx="1409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chemeClr val="accent6">
                    <a:lumMod val="75000"/>
                  </a:schemeClr>
                </a:solidFill>
              </a:rPr>
              <a:t>Interoperability</a:t>
            </a:r>
            <a:endParaRPr lang="en-GB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7136606" y="4225329"/>
            <a:ext cx="1409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chemeClr val="accent6">
                    <a:lumMod val="75000"/>
                  </a:schemeClr>
                </a:solidFill>
              </a:rPr>
              <a:t>MARSYS</a:t>
            </a:r>
            <a:endParaRPr lang="en-GB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477348" y="5402321"/>
            <a:ext cx="2516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chemeClr val="accent6">
                    <a:lumMod val="75000"/>
                  </a:schemeClr>
                </a:solidFill>
              </a:rPr>
              <a:t>Digital and Physical Cards</a:t>
            </a:r>
            <a:endParaRPr lang="en-GB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325" y="2541969"/>
            <a:ext cx="3782503" cy="1552751"/>
          </a:xfrm>
          <a:prstGeom prst="rect">
            <a:avLst/>
          </a:prstGeom>
        </p:spPr>
      </p:pic>
      <p:sp>
        <p:nvSpPr>
          <p:cNvPr id="19" name="Retângulo 18"/>
          <p:cNvSpPr/>
          <p:nvPr/>
        </p:nvSpPr>
        <p:spPr>
          <a:xfrm>
            <a:off x="328387" y="1179517"/>
            <a:ext cx="30244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 smtClean="0"/>
              <a:t>Ships and Seafarers certificates</a:t>
            </a:r>
          </a:p>
        </p:txBody>
      </p:sp>
      <p:pic>
        <p:nvPicPr>
          <p:cNvPr id="20" name="Picture 2" descr="C:\_DGRM\eclipse\workspace\DGRM_BMar\BMAR_Commons\TIER-WEB\WebContent\resources\images\app_logo_transp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826" y="524124"/>
            <a:ext cx="2484834" cy="469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tângulo 20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Interoperabilidade</a:t>
            </a:r>
            <a:endParaRPr lang="pt-PT" sz="2000" b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440" y="4181977"/>
            <a:ext cx="3933625" cy="219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0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2316956" y="1672385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Brevemente disponível na internet:</a:t>
            </a:r>
          </a:p>
        </p:txBody>
      </p:sp>
      <p:pic>
        <p:nvPicPr>
          <p:cNvPr id="9" name="Picture 2" descr="C:\_DGRM\eclipse\workspace\DGRM_BMar\BMAR_Commons\TIER-WEB\WebContent\resources\images\app_logo_trans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76" y="2320900"/>
            <a:ext cx="11364138" cy="214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/>
          <p:cNvSpPr/>
          <p:nvPr/>
        </p:nvSpPr>
        <p:spPr>
          <a:xfrm>
            <a:off x="4051268" y="5326937"/>
            <a:ext cx="7424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400" b="1" dirty="0" smtClean="0"/>
              <a:t>www.bmar.pt</a:t>
            </a:r>
          </a:p>
        </p:txBody>
      </p:sp>
    </p:spTree>
    <p:extLst>
      <p:ext uri="{BB962C8B-B14F-4D97-AF65-F5344CB8AC3E}">
        <p14:creationId xmlns:p14="http://schemas.microsoft.com/office/powerpoint/2010/main" val="70636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DGRM_cor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718546"/>
            <a:ext cx="2257425" cy="1017065"/>
          </a:xfrm>
          <a:prstGeom prst="rect">
            <a:avLst/>
          </a:prstGeom>
          <a:noFill/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1" y="424811"/>
            <a:ext cx="4470664" cy="1604536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828675" y="3112911"/>
            <a:ext cx="10553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Muito Obrigado</a:t>
            </a:r>
            <a:endParaRPr lang="pt-PT" sz="32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828675" y="4710267"/>
            <a:ext cx="10553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jsimao@dgrm.mm.gov.pt</a:t>
            </a:r>
            <a:endParaRPr lang="pt-PT" sz="2400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6317051"/>
            <a:ext cx="6185140" cy="5016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Retângulo 10"/>
          <p:cNvSpPr/>
          <p:nvPr/>
        </p:nvSpPr>
        <p:spPr>
          <a:xfrm>
            <a:off x="6185140" y="6317051"/>
            <a:ext cx="6006860" cy="50164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/>
          <p:cNvSpPr/>
          <p:nvPr/>
        </p:nvSpPr>
        <p:spPr>
          <a:xfrm>
            <a:off x="0" y="1885950"/>
            <a:ext cx="6185140" cy="14339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/>
          <p:cNvSpPr/>
          <p:nvPr/>
        </p:nvSpPr>
        <p:spPr>
          <a:xfrm>
            <a:off x="6185140" y="1885950"/>
            <a:ext cx="6006860" cy="14339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6500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Contexto Interno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121057" y="1147521"/>
            <a:ext cx="105851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err="1" smtClean="0"/>
              <a:t>Funções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Autoridade</a:t>
            </a:r>
            <a:r>
              <a:rPr lang="en-US" sz="2400" b="1" dirty="0" smtClean="0"/>
              <a:t>*:</a:t>
            </a:r>
            <a:endParaRPr lang="en-US" sz="2400" b="1" dirty="0"/>
          </a:p>
          <a:p>
            <a:pPr algn="just"/>
            <a:endParaRPr lang="en-US" sz="2400" b="1" dirty="0"/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en-US" sz="2400" b="1" dirty="0" err="1"/>
              <a:t>Administração</a:t>
            </a:r>
            <a:r>
              <a:rPr lang="en-US" sz="2400" b="1" dirty="0"/>
              <a:t> </a:t>
            </a:r>
            <a:r>
              <a:rPr lang="en-US" sz="2400" b="1" dirty="0" err="1"/>
              <a:t>Marítima</a:t>
            </a:r>
            <a:endParaRPr lang="en-US" sz="2400" b="1" dirty="0"/>
          </a:p>
          <a:p>
            <a:pPr marL="257175" indent="-257175" algn="just"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en-US" sz="2400" b="1" dirty="0" err="1"/>
              <a:t>Autoridade</a:t>
            </a:r>
            <a:r>
              <a:rPr lang="en-US" sz="2400" b="1" dirty="0"/>
              <a:t> </a:t>
            </a:r>
            <a:r>
              <a:rPr lang="en-US" sz="2400" b="1" dirty="0" err="1"/>
              <a:t>Nacional</a:t>
            </a:r>
            <a:r>
              <a:rPr lang="en-US" sz="2400" b="1" dirty="0"/>
              <a:t> de Pesca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en-US" sz="2400" b="1" dirty="0" err="1"/>
              <a:t>Autoridade</a:t>
            </a:r>
            <a:r>
              <a:rPr lang="en-US" sz="2400" b="1" dirty="0"/>
              <a:t> </a:t>
            </a:r>
            <a:r>
              <a:rPr lang="en-US" sz="2400" b="1" dirty="0" err="1"/>
              <a:t>Competente</a:t>
            </a:r>
            <a:r>
              <a:rPr lang="en-US" sz="2400" b="1" dirty="0"/>
              <a:t> para a </a:t>
            </a:r>
            <a:r>
              <a:rPr lang="en-US" sz="2400" b="1" dirty="0" err="1"/>
              <a:t>Proteção</a:t>
            </a:r>
            <a:r>
              <a:rPr lang="en-US" sz="2400" b="1" dirty="0"/>
              <a:t> do </a:t>
            </a:r>
            <a:r>
              <a:rPr lang="en-US" sz="2400" b="1" dirty="0" err="1"/>
              <a:t>Transporte</a:t>
            </a:r>
            <a:r>
              <a:rPr lang="en-US" sz="2400" b="1" dirty="0"/>
              <a:t> </a:t>
            </a:r>
            <a:r>
              <a:rPr lang="en-US" sz="2400" b="1" dirty="0" err="1"/>
              <a:t>Marítimo</a:t>
            </a:r>
            <a:r>
              <a:rPr lang="en-US" sz="2400" b="1" dirty="0"/>
              <a:t> e dos </a:t>
            </a:r>
            <a:r>
              <a:rPr lang="en-US" sz="2400" b="1" dirty="0" err="1"/>
              <a:t>Portos</a:t>
            </a:r>
            <a:endParaRPr lang="en-US" sz="2400" b="1" dirty="0"/>
          </a:p>
          <a:p>
            <a:pPr marL="257175" indent="-257175" algn="just"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en-US" sz="2400" b="1" dirty="0" err="1"/>
              <a:t>Autoridade</a:t>
            </a:r>
            <a:r>
              <a:rPr lang="en-US" sz="2400" b="1" dirty="0"/>
              <a:t> Nacional de Controlo de </a:t>
            </a:r>
            <a:r>
              <a:rPr lang="en-US" sz="2400" b="1" dirty="0" err="1"/>
              <a:t>Tráfego</a:t>
            </a:r>
            <a:r>
              <a:rPr lang="en-US" sz="2400" b="1" dirty="0"/>
              <a:t> </a:t>
            </a:r>
            <a:r>
              <a:rPr lang="en-US" sz="2400" b="1" dirty="0" err="1"/>
              <a:t>Marítimo</a:t>
            </a:r>
            <a:endParaRPr lang="en-US" sz="2400" b="1" dirty="0"/>
          </a:p>
          <a:p>
            <a:pPr algn="just"/>
            <a:endParaRPr lang="en-US" sz="2400" b="1" dirty="0"/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pt-PT" sz="2400" b="1" dirty="0"/>
              <a:t>Autoridade Nacional de Imersão de Resíduos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9051131" y="5963445"/>
            <a:ext cx="2462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i="1" dirty="0"/>
              <a:t>* Não exaustivo</a:t>
            </a:r>
          </a:p>
        </p:txBody>
      </p:sp>
    </p:spTree>
    <p:extLst>
      <p:ext uri="{BB962C8B-B14F-4D97-AF65-F5344CB8AC3E}">
        <p14:creationId xmlns:p14="http://schemas.microsoft.com/office/powerpoint/2010/main" val="89101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Contexto Externo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731581959"/>
              </p:ext>
            </p:extLst>
          </p:nvPr>
        </p:nvGraphicFramePr>
        <p:xfrm>
          <a:off x="0" y="581025"/>
          <a:ext cx="8839200" cy="6029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tângulo 5"/>
          <p:cNvSpPr/>
          <p:nvPr/>
        </p:nvSpPr>
        <p:spPr>
          <a:xfrm>
            <a:off x="7996736" y="2606714"/>
            <a:ext cx="41785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4400" b="1" cap="none" spc="0" dirty="0" smtClean="0">
                <a:ln w="0"/>
                <a:solidFill>
                  <a:schemeClr val="accent1">
                    <a:lumMod val="75000"/>
                  </a:schemeClr>
                </a:solidFill>
              </a:rPr>
              <a:t>Clientes &amp; Partes Interessadas</a:t>
            </a:r>
            <a:endParaRPr lang="pt-PT" sz="4400" b="1" cap="none" spc="0" dirty="0">
              <a:ln w="0"/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1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3334B7-C0B7-4EFC-86D0-CE1E043705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2A3334B7-C0B7-4EFC-86D0-CE1E043705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7B6E56-7C29-4A69-91B5-D6334B3AC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graphicEl>
                                              <a:dgm id="{3A7B6E56-7C29-4A69-91B5-D6334B3AC9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237EBA-773B-439C-8AC2-D2292D20FB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AA237EBA-773B-439C-8AC2-D2292D20FB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7C0D36-CF1D-4474-823F-A210E438E3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>
                                            <p:graphicEl>
                                              <a:dgm id="{A17C0D36-CF1D-4474-823F-A210E438E3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506657-819F-44BF-AC81-CFA275C78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D8506657-819F-44BF-AC81-CFA275C780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A0EC66-3028-4601-9502-D8153DF2E3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75A0EC66-3028-4601-9502-D8153DF2E3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A688041-4417-4931-94EA-14A6C7A438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EA688041-4417-4931-94EA-14A6C7A438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A593ED-68C6-4964-AFEB-46ADF6C8D3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>
                                            <p:graphicEl>
                                              <a:dgm id="{75A593ED-68C6-4964-AFEB-46ADF6C8D3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7A8AED-94AF-4E75-844B-7003C76A9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537A8AED-94AF-4E75-844B-7003C76A90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EB67D7-B512-4CB9-A6CE-C12AAAB82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E7EB67D7-B512-4CB9-A6CE-C12AAAB820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DFE5A79-08F6-491A-9314-A00E233259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CDFE5A79-08F6-491A-9314-A00E233259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E00E6E4-C591-49A8-9C2C-17062C9F8F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">
                                            <p:graphicEl>
                                              <a:dgm id="{5E00E6E4-C591-49A8-9C2C-17062C9F8F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ADFD47C-D1A9-4513-B13E-1A10A81075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">
                                            <p:graphicEl>
                                              <a:dgm id="{7ADFD47C-D1A9-4513-B13E-1A10A81075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DB7131-205C-4DDB-A3B7-2D8D33D713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">
                                            <p:graphicEl>
                                              <a:dgm id="{94DB7131-205C-4DDB-A3B7-2D8D33D713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D58D0B-01A3-431E-A8F9-753DB30291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">
                                            <p:graphicEl>
                                              <a:dgm id="{2AD58D0B-01A3-431E-A8F9-753DB30291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80D97FB-9B15-4CE3-B70B-3214BB85C4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">
                                            <p:graphicEl>
                                              <a:dgm id="{680D97FB-9B15-4CE3-B70B-3214BB85C4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0276B85-ADAB-429C-ABA2-742D699CD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">
                                            <p:graphicEl>
                                              <a:dgm id="{C0276B85-ADAB-429C-ABA2-742D699CDA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1C0D2C2-F7A4-4CB6-8993-AAE4EECAB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">
                                            <p:graphicEl>
                                              <a:dgm id="{11C0D2C2-F7A4-4CB6-8993-AAE4EECABB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ounded Rectangle 3"/>
          <p:cNvSpPr/>
          <p:nvPr/>
        </p:nvSpPr>
        <p:spPr>
          <a:xfrm>
            <a:off x="488661" y="1197198"/>
            <a:ext cx="2544673" cy="1505488"/>
          </a:xfrm>
          <a:prstGeom prst="roundRect">
            <a:avLst>
              <a:gd name="adj" fmla="val 5987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1"/>
          <p:cNvSpPr/>
          <p:nvPr/>
        </p:nvSpPr>
        <p:spPr>
          <a:xfrm>
            <a:off x="3544046" y="1197198"/>
            <a:ext cx="2544673" cy="1505488"/>
          </a:xfrm>
          <a:prstGeom prst="roundRect">
            <a:avLst>
              <a:gd name="adj" fmla="val 5987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2"/>
          <p:cNvSpPr/>
          <p:nvPr/>
        </p:nvSpPr>
        <p:spPr>
          <a:xfrm>
            <a:off x="8644180" y="1135745"/>
            <a:ext cx="2544673" cy="1505488"/>
          </a:xfrm>
          <a:prstGeom prst="roundRect">
            <a:avLst>
              <a:gd name="adj" fmla="val 5987"/>
            </a:avLst>
          </a:pr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4"/>
          <p:cNvSpPr/>
          <p:nvPr/>
        </p:nvSpPr>
        <p:spPr>
          <a:xfrm>
            <a:off x="2028409" y="3515093"/>
            <a:ext cx="2544673" cy="1505488"/>
          </a:xfrm>
          <a:prstGeom prst="roundRect">
            <a:avLst>
              <a:gd name="adj" fmla="val 5987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arcador de Posição de Conteúdo 6"/>
          <p:cNvSpPr txBox="1">
            <a:spLocks/>
          </p:cNvSpPr>
          <p:nvPr/>
        </p:nvSpPr>
        <p:spPr>
          <a:xfrm>
            <a:off x="342901" y="1352210"/>
            <a:ext cx="2690434" cy="1234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</a:pPr>
            <a:r>
              <a:rPr lang="pt-PT" sz="6500" dirty="0" smtClean="0">
                <a:solidFill>
                  <a:schemeClr val="bg1"/>
                </a:solidFill>
              </a:rPr>
              <a:t>80.121</a:t>
            </a:r>
            <a:endParaRPr lang="pt-PT" sz="6500" b="0" dirty="0" smtClean="0">
              <a:solidFill>
                <a:schemeClr val="bg1"/>
              </a:solidFill>
            </a:endParaRPr>
          </a:p>
          <a:p>
            <a:pPr algn="r">
              <a:lnSpc>
                <a:spcPct val="80000"/>
              </a:lnSpc>
            </a:pPr>
            <a:r>
              <a:rPr lang="pt-PT" sz="1800" b="0" dirty="0" smtClean="0">
                <a:solidFill>
                  <a:schemeClr val="bg1"/>
                </a:solidFill>
              </a:rPr>
              <a:t>Embarcações de Recreio</a:t>
            </a:r>
            <a:br>
              <a:rPr lang="pt-PT" sz="1800" b="0" dirty="0" smtClean="0">
                <a:solidFill>
                  <a:schemeClr val="bg1"/>
                </a:solidFill>
              </a:rPr>
            </a:br>
            <a:endParaRPr lang="pt-PT" sz="1800" b="0" dirty="0">
              <a:solidFill>
                <a:schemeClr val="bg1"/>
              </a:solidFill>
            </a:endParaRPr>
          </a:p>
        </p:txBody>
      </p:sp>
      <p:sp>
        <p:nvSpPr>
          <p:cNvPr id="15" name="Marcador de Posição de Conteúdo 6"/>
          <p:cNvSpPr txBox="1">
            <a:spLocks/>
          </p:cNvSpPr>
          <p:nvPr/>
        </p:nvSpPr>
        <p:spPr>
          <a:xfrm>
            <a:off x="3540849" y="1352210"/>
            <a:ext cx="2547870" cy="1300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</a:pPr>
            <a:r>
              <a:rPr lang="pt-PT" sz="6600" dirty="0" smtClean="0">
                <a:solidFill>
                  <a:schemeClr val="bg1"/>
                </a:solidFill>
              </a:rPr>
              <a:t>3.722</a:t>
            </a:r>
          </a:p>
          <a:p>
            <a:pPr algn="r">
              <a:lnSpc>
                <a:spcPct val="80000"/>
              </a:lnSpc>
            </a:pPr>
            <a:r>
              <a:rPr lang="pt-PT" sz="1800" b="0" dirty="0" smtClean="0">
                <a:solidFill>
                  <a:schemeClr val="bg1"/>
                </a:solidFill>
              </a:rPr>
              <a:t>Embarcações de Pesca Licenciadas</a:t>
            </a:r>
            <a:endParaRPr lang="pt-PT" sz="1800" b="0" dirty="0">
              <a:solidFill>
                <a:schemeClr val="bg1"/>
              </a:solidFill>
            </a:endParaRPr>
          </a:p>
        </p:txBody>
      </p:sp>
      <p:sp>
        <p:nvSpPr>
          <p:cNvPr id="16" name="Marcador de Posição de Conteúdo 6"/>
          <p:cNvSpPr txBox="1">
            <a:spLocks/>
          </p:cNvSpPr>
          <p:nvPr/>
        </p:nvSpPr>
        <p:spPr>
          <a:xfrm>
            <a:off x="8640984" y="1352210"/>
            <a:ext cx="2547869" cy="13504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</a:pPr>
            <a:r>
              <a:rPr lang="pt-PT" sz="6600" dirty="0" smtClean="0">
                <a:solidFill>
                  <a:schemeClr val="bg1"/>
                </a:solidFill>
              </a:rPr>
              <a:t>3 525</a:t>
            </a:r>
          </a:p>
          <a:p>
            <a:pPr algn="r">
              <a:lnSpc>
                <a:spcPct val="80000"/>
              </a:lnSpc>
            </a:pPr>
            <a:r>
              <a:rPr lang="pt-PT" sz="1800" b="0" dirty="0" smtClean="0">
                <a:solidFill>
                  <a:schemeClr val="bg1"/>
                </a:solidFill>
              </a:rPr>
              <a:t>Outros tipo de Navio</a:t>
            </a:r>
            <a:endParaRPr lang="pt-PT" sz="1800" b="0" dirty="0">
              <a:solidFill>
                <a:schemeClr val="bg1"/>
              </a:solidFill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-367814" y="3731558"/>
            <a:ext cx="4883753" cy="2586066"/>
            <a:chOff x="1004231" y="9108770"/>
            <a:chExt cx="4883753" cy="2586066"/>
          </a:xfrm>
        </p:grpSpPr>
        <p:sp>
          <p:nvSpPr>
            <p:cNvPr id="8" name="Marcador de Posição de Conteúdo 6"/>
            <p:cNvSpPr txBox="1">
              <a:spLocks/>
            </p:cNvSpPr>
            <p:nvPr/>
          </p:nvSpPr>
          <p:spPr>
            <a:xfrm>
              <a:off x="1004231" y="10460117"/>
              <a:ext cx="4883753" cy="123471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800" b="1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80000"/>
                </a:lnSpc>
              </a:pPr>
              <a:r>
                <a:rPr lang="pt-PT" sz="4000" dirty="0" smtClean="0">
                  <a:solidFill>
                    <a:schemeClr val="tx2"/>
                  </a:solidFill>
                </a:rPr>
                <a:t>15 </a:t>
              </a:r>
              <a:r>
                <a:rPr lang="pt-PT" sz="4000" dirty="0">
                  <a:solidFill>
                    <a:schemeClr val="tx2"/>
                  </a:solidFill>
                </a:rPr>
                <a:t>335 </a:t>
              </a:r>
              <a:r>
                <a:rPr lang="pt-PT" sz="4000" dirty="0" smtClean="0">
                  <a:solidFill>
                    <a:schemeClr val="tx2"/>
                  </a:solidFill>
                </a:rPr>
                <a:t>939</a:t>
              </a:r>
              <a:r>
                <a:rPr lang="pt-PT" sz="1400" dirty="0" smtClean="0">
                  <a:solidFill>
                    <a:schemeClr val="tx2"/>
                  </a:solidFill>
                </a:rPr>
                <a:t>t</a:t>
              </a:r>
              <a:endParaRPr lang="pt-PT" sz="4800" dirty="0">
                <a:solidFill>
                  <a:schemeClr val="tx2"/>
                </a:solidFill>
              </a:endParaRPr>
            </a:p>
            <a:p>
              <a:pPr algn="r">
                <a:lnSpc>
                  <a:spcPct val="80000"/>
                </a:lnSpc>
              </a:pPr>
              <a:r>
                <a:rPr lang="pt-PT" sz="1800" b="0" dirty="0">
                  <a:solidFill>
                    <a:schemeClr val="tx2"/>
                  </a:solidFill>
                </a:rPr>
                <a:t>Arqueação Bruta SOLAS</a:t>
              </a:r>
              <a:r>
                <a:rPr lang="pt-PT" sz="1800" b="0" dirty="0" smtClean="0">
                  <a:solidFill>
                    <a:schemeClr val="tx2"/>
                  </a:solidFill>
                </a:rPr>
                <a:t>*</a:t>
              </a:r>
              <a:endParaRPr lang="pt-PT" sz="1800" b="0" dirty="0">
                <a:solidFill>
                  <a:schemeClr val="tx2"/>
                </a:solidFill>
              </a:endParaRPr>
            </a:p>
            <a:p>
              <a:pPr algn="r">
                <a:lnSpc>
                  <a:spcPct val="80000"/>
                </a:lnSpc>
              </a:pPr>
              <a:endParaRPr lang="pt-PT" sz="1800" b="0" dirty="0">
                <a:solidFill>
                  <a:schemeClr val="tx2"/>
                </a:solidFill>
              </a:endParaRPr>
            </a:p>
          </p:txBody>
        </p:sp>
        <p:sp>
          <p:nvSpPr>
            <p:cNvPr id="19" name="Marcador de Posição de Conteúdo 6"/>
            <p:cNvSpPr txBox="1">
              <a:spLocks/>
            </p:cNvSpPr>
            <p:nvPr/>
          </p:nvSpPr>
          <p:spPr>
            <a:xfrm>
              <a:off x="3291270" y="9108770"/>
              <a:ext cx="2541477" cy="1351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800" b="1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Yu Gothic UI" panose="020B050000000000000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80000"/>
                </a:lnSpc>
              </a:pPr>
              <a:r>
                <a:rPr lang="pt-PT" sz="6600" dirty="0" smtClean="0">
                  <a:solidFill>
                    <a:schemeClr val="bg1"/>
                  </a:solidFill>
                </a:rPr>
                <a:t>477</a:t>
              </a:r>
            </a:p>
            <a:p>
              <a:pPr algn="r">
                <a:lnSpc>
                  <a:spcPct val="80000"/>
                </a:lnSpc>
              </a:pPr>
              <a:r>
                <a:rPr lang="pt-PT" sz="1800" b="0" dirty="0" smtClean="0">
                  <a:solidFill>
                    <a:schemeClr val="bg1"/>
                  </a:solidFill>
                </a:rPr>
                <a:t>Navios SOLAS*</a:t>
              </a:r>
            </a:p>
          </p:txBody>
        </p:sp>
      </p:grpSp>
      <p:grpSp>
        <p:nvGrpSpPr>
          <p:cNvPr id="67" name="Grupo 66"/>
          <p:cNvGrpSpPr/>
          <p:nvPr/>
        </p:nvGrpSpPr>
        <p:grpSpPr>
          <a:xfrm>
            <a:off x="6041369" y="2999014"/>
            <a:ext cx="5131525" cy="3658464"/>
            <a:chOff x="4867389" y="2053526"/>
            <a:chExt cx="5329234" cy="4132496"/>
          </a:xfrm>
        </p:grpSpPr>
        <p:grpSp>
          <p:nvGrpSpPr>
            <p:cNvPr id="48" name="Group 49"/>
            <p:cNvGrpSpPr/>
            <p:nvPr/>
          </p:nvGrpSpPr>
          <p:grpSpPr>
            <a:xfrm>
              <a:off x="7493872" y="3792286"/>
              <a:ext cx="2702751" cy="2393736"/>
              <a:chOff x="1707773" y="-564776"/>
              <a:chExt cx="7799294" cy="6575605"/>
            </a:xfrm>
            <a:scene3d>
              <a:camera prst="perspectiveFront"/>
              <a:lightRig rig="threePt" dir="t"/>
            </a:scene3d>
          </p:grpSpPr>
          <p:sp>
            <p:nvSpPr>
              <p:cNvPr id="49" name="Pentagon 1"/>
              <p:cNvSpPr/>
              <p:nvPr/>
            </p:nvSpPr>
            <p:spPr>
              <a:xfrm rot="16200000">
                <a:off x="1129555" y="3872749"/>
                <a:ext cx="2716300" cy="1559858"/>
              </a:xfrm>
              <a:prstGeom prst="homePlate">
                <a:avLst>
                  <a:gd name="adj" fmla="val 39655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sp3d extrusionH="438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0" name="Pentagon 2"/>
              <p:cNvSpPr/>
              <p:nvPr/>
            </p:nvSpPr>
            <p:spPr>
              <a:xfrm rot="16200000">
                <a:off x="2212041" y="3395378"/>
                <a:ext cx="3671041" cy="1559858"/>
              </a:xfrm>
              <a:prstGeom prst="homePlate">
                <a:avLst>
                  <a:gd name="adj" fmla="val 39655"/>
                </a:avLst>
              </a:pr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46000">
                    <a:schemeClr val="accent2">
                      <a:lumMod val="95000"/>
                      <a:lumOff val="5000"/>
                    </a:schemeClr>
                  </a:gs>
                  <a:gs pos="100000">
                    <a:schemeClr val="accent2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sp3d extrusionH="438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1" name="Pentagon 3"/>
              <p:cNvSpPr/>
              <p:nvPr/>
            </p:nvSpPr>
            <p:spPr>
              <a:xfrm rot="16200000">
                <a:off x="3294532" y="2918009"/>
                <a:ext cx="4625783" cy="1559858"/>
              </a:xfrm>
              <a:prstGeom prst="homePlate">
                <a:avLst>
                  <a:gd name="adj" fmla="val 39655"/>
                </a:avLst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accent3">
                      <a:lumMod val="95000"/>
                      <a:lumOff val="5000"/>
                    </a:schemeClr>
                  </a:gs>
                  <a:gs pos="100000">
                    <a:schemeClr val="accent3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sp3d extrusionH="438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2" name="Pentagon 4"/>
              <p:cNvSpPr/>
              <p:nvPr/>
            </p:nvSpPr>
            <p:spPr>
              <a:xfrm rot="16200000">
                <a:off x="4356847" y="2420467"/>
                <a:ext cx="5620864" cy="1559858"/>
              </a:xfrm>
              <a:prstGeom prst="homePlate">
                <a:avLst>
                  <a:gd name="adj" fmla="val 39655"/>
                </a:avLst>
              </a:pr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46000">
                    <a:schemeClr val="accent4">
                      <a:lumMod val="95000"/>
                      <a:lumOff val="5000"/>
                    </a:schemeClr>
                  </a:gs>
                  <a:gs pos="100000">
                    <a:schemeClr val="accent4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sp3d extrusionH="438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3" name="Pentagon 5"/>
              <p:cNvSpPr/>
              <p:nvPr/>
            </p:nvSpPr>
            <p:spPr>
              <a:xfrm rot="16200000">
                <a:off x="5439336" y="1943097"/>
                <a:ext cx="6575603" cy="1559858"/>
              </a:xfrm>
              <a:prstGeom prst="homePlate">
                <a:avLst>
                  <a:gd name="adj" fmla="val 39655"/>
                </a:avLst>
              </a:prstGeom>
              <a:gradFill flip="none"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46000">
                    <a:schemeClr val="accent5">
                      <a:lumMod val="95000"/>
                      <a:lumOff val="5000"/>
                    </a:schemeClr>
                  </a:gs>
                  <a:gs pos="100000">
                    <a:schemeClr val="accent5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sp3d extrusionH="438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4" name="TextBox 11"/>
              <p:cNvSpPr txBox="1"/>
              <p:nvPr/>
            </p:nvSpPr>
            <p:spPr>
              <a:xfrm>
                <a:off x="3267631" y="3934957"/>
                <a:ext cx="1559858" cy="1050512"/>
              </a:xfrm>
              <a:prstGeom prst="rect">
                <a:avLst/>
              </a:prstGeom>
              <a:noFill/>
              <a:ln>
                <a:noFill/>
              </a:ln>
              <a:sp3d extrusionH="438150"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TextBox 12"/>
              <p:cNvSpPr txBox="1"/>
              <p:nvPr/>
            </p:nvSpPr>
            <p:spPr>
              <a:xfrm>
                <a:off x="1707773" y="4948510"/>
                <a:ext cx="1559858" cy="1050512"/>
              </a:xfrm>
              <a:prstGeom prst="rect">
                <a:avLst/>
              </a:prstGeom>
              <a:noFill/>
              <a:ln>
                <a:noFill/>
              </a:ln>
              <a:sp3d extrusionH="438150"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TextBox 13"/>
              <p:cNvSpPr txBox="1"/>
              <p:nvPr/>
            </p:nvSpPr>
            <p:spPr>
              <a:xfrm>
                <a:off x="4827491" y="2921400"/>
                <a:ext cx="1559858" cy="1050512"/>
              </a:xfrm>
              <a:prstGeom prst="rect">
                <a:avLst/>
              </a:prstGeom>
              <a:noFill/>
              <a:ln>
                <a:noFill/>
              </a:ln>
              <a:sp3d extrusionH="438150"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7" name="Rectangle 59"/>
            <p:cNvSpPr/>
            <p:nvPr/>
          </p:nvSpPr>
          <p:spPr>
            <a:xfrm>
              <a:off x="7073329" y="2646543"/>
              <a:ext cx="1076013" cy="64663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fld id="{9BCEB5CE-5E9E-4538-A5E8-AC65FB4552A2}" type="VALUE">
                <a:rPr lang="en-US" sz="2800" b="1" smtClean="0">
                  <a:solidFill>
                    <a:schemeClr val="accent6">
                      <a:lumMod val="75000"/>
                    </a:schemeClr>
                  </a:solidFill>
                </a:rPr>
                <a:pPr>
                  <a:lnSpc>
                    <a:spcPct val="80000"/>
                  </a:lnSpc>
                </a:pPr>
                <a:t>885</a:t>
              </a:fld>
              <a:r>
                <a:rPr lang="en-US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/>
              </a:r>
              <a:br>
                <a:rPr lang="en-US" sz="2800" b="1" dirty="0" smtClean="0">
                  <a:solidFill>
                    <a:schemeClr val="accent6">
                      <a:lumMod val="75000"/>
                    </a:schemeClr>
                  </a:solidFill>
                </a:rPr>
              </a:br>
              <a:r>
                <a:rPr lang="en-US" sz="1100" dirty="0" err="1" smtClean="0">
                  <a:solidFill>
                    <a:schemeClr val="accent6">
                      <a:lumMod val="75000"/>
                    </a:schemeClr>
                  </a:solidFill>
                </a:rPr>
                <a:t>Tráfego</a:t>
              </a:r>
              <a:r>
                <a:rPr lang="en-US" sz="1100" dirty="0" smtClean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  <a:r>
                <a:rPr lang="en-US" sz="1100" dirty="0">
                  <a:solidFill>
                    <a:schemeClr val="accent6">
                      <a:lumMod val="75000"/>
                    </a:schemeClr>
                  </a:solidFill>
                </a:rPr>
                <a:t>Local</a:t>
              </a:r>
            </a:p>
          </p:txBody>
        </p:sp>
        <p:sp>
          <p:nvSpPr>
            <p:cNvPr id="58" name="Rectangle 60"/>
            <p:cNvSpPr/>
            <p:nvPr/>
          </p:nvSpPr>
          <p:spPr>
            <a:xfrm>
              <a:off x="7694672" y="2053526"/>
              <a:ext cx="2145796" cy="64663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pt-PT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2.075</a:t>
              </a:r>
              <a:r>
                <a:rPr lang="pt-PT" sz="2000" b="1" dirty="0" smtClean="0">
                  <a:solidFill>
                    <a:schemeClr val="accent6">
                      <a:lumMod val="75000"/>
                    </a:schemeClr>
                  </a:solidFill>
                </a:rPr>
                <a:t/>
              </a:r>
              <a:br>
                <a:rPr lang="pt-PT" sz="2000" b="1" dirty="0" smtClean="0">
                  <a:solidFill>
                    <a:schemeClr val="accent6">
                      <a:lumMod val="75000"/>
                    </a:schemeClr>
                  </a:solidFill>
                </a:rPr>
              </a:br>
              <a:fld id="{25AFCC15-40CC-4D60-A63E-48FE31FEF36D}" type="SERIESNAME">
                <a:rPr lang="pt-PT" sz="1100" smtClean="0">
                  <a:solidFill>
                    <a:schemeClr val="accent6">
                      <a:lumMod val="75000"/>
                    </a:schemeClr>
                  </a:solidFill>
                </a:rPr>
                <a:pPr>
                  <a:lnSpc>
                    <a:spcPct val="80000"/>
                  </a:lnSpc>
                </a:pPr>
                <a:t>Navios de Transporte Marítimo</a:t>
              </a:fld>
              <a:endParaRPr lang="en-US" sz="11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" name="Conexão em ângulos retos 58"/>
            <p:cNvCxnSpPr/>
            <p:nvPr/>
          </p:nvCxnSpPr>
          <p:spPr>
            <a:xfrm>
              <a:off x="7764147" y="2645993"/>
              <a:ext cx="2124000" cy="1134971"/>
            </a:xfrm>
            <a:prstGeom prst="bentConnector3">
              <a:avLst>
                <a:gd name="adj1" fmla="val 99666"/>
              </a:avLst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Conexão em ângulos retos 59"/>
            <p:cNvCxnSpPr>
              <a:endCxn id="52" idx="3"/>
            </p:cNvCxnSpPr>
            <p:nvPr/>
          </p:nvCxnSpPr>
          <p:spPr>
            <a:xfrm>
              <a:off x="7129923" y="3265291"/>
              <a:ext cx="2255875" cy="874552"/>
            </a:xfrm>
            <a:prstGeom prst="bentConnector2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Rectangle 59"/>
            <p:cNvSpPr/>
            <p:nvPr/>
          </p:nvSpPr>
          <p:spPr>
            <a:xfrm>
              <a:off x="6315402" y="3226142"/>
              <a:ext cx="2552371" cy="64663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pt-PT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260 </a:t>
              </a:r>
              <a:br>
                <a:rPr lang="pt-PT" sz="2800" b="1" dirty="0" smtClean="0">
                  <a:solidFill>
                    <a:schemeClr val="accent6">
                      <a:lumMod val="75000"/>
                    </a:schemeClr>
                  </a:solidFill>
                </a:rPr>
              </a:br>
              <a:r>
                <a:rPr lang="pt-PT" sz="1100" dirty="0" smtClean="0">
                  <a:solidFill>
                    <a:schemeClr val="accent6">
                      <a:lumMod val="75000"/>
                    </a:schemeClr>
                  </a:solidFill>
                </a:rPr>
                <a:t>Auxiliares Locais</a:t>
              </a:r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62" name="Conexão em ângulos retos 61"/>
            <p:cNvCxnSpPr>
              <a:endCxn id="51" idx="3"/>
            </p:cNvCxnSpPr>
            <p:nvPr/>
          </p:nvCxnSpPr>
          <p:spPr>
            <a:xfrm>
              <a:off x="6387726" y="3827374"/>
              <a:ext cx="2457523" cy="674712"/>
            </a:xfrm>
            <a:prstGeom prst="bentConnector2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Rectangle 59"/>
            <p:cNvSpPr/>
            <p:nvPr/>
          </p:nvSpPr>
          <p:spPr>
            <a:xfrm>
              <a:off x="5607478" y="3805741"/>
              <a:ext cx="2626243" cy="64663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pt-PT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198</a:t>
              </a:r>
              <a:endParaRPr lang="pt-PT" sz="2800" b="1" dirty="0">
                <a:solidFill>
                  <a:schemeClr val="accent6">
                    <a:lumMod val="75000"/>
                  </a:schemeClr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pt-PT" sz="1100" dirty="0">
                  <a:solidFill>
                    <a:schemeClr val="accent6">
                      <a:lumMod val="75000"/>
                    </a:schemeClr>
                  </a:solidFill>
                </a:rPr>
                <a:t>Tráfego Local, regular de Passageiros </a:t>
              </a:r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64" name="Conexão em ângulos retos 63"/>
            <p:cNvCxnSpPr/>
            <p:nvPr/>
          </p:nvCxnSpPr>
          <p:spPr>
            <a:xfrm>
              <a:off x="5699051" y="4396257"/>
              <a:ext cx="2605647" cy="453384"/>
            </a:xfrm>
            <a:prstGeom prst="bentConnector3">
              <a:avLst>
                <a:gd name="adj1" fmla="val 99783"/>
              </a:avLst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Rectangle 59"/>
            <p:cNvSpPr/>
            <p:nvPr/>
          </p:nvSpPr>
          <p:spPr>
            <a:xfrm>
              <a:off x="4867390" y="4385341"/>
              <a:ext cx="2626243" cy="64663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pt-PT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107</a:t>
              </a:r>
              <a:endParaRPr lang="pt-PT" sz="2800" b="1" dirty="0">
                <a:solidFill>
                  <a:schemeClr val="accent6">
                    <a:lumMod val="75000"/>
                  </a:schemeClr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pt-PT" sz="1100" dirty="0" smtClean="0">
                  <a:solidFill>
                    <a:schemeClr val="accent6">
                      <a:lumMod val="75000"/>
                    </a:schemeClr>
                  </a:solidFill>
                </a:rPr>
                <a:t>Rebocadores</a:t>
              </a:r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66" name="Conexão em ângulos retos 65"/>
            <p:cNvCxnSpPr/>
            <p:nvPr/>
          </p:nvCxnSpPr>
          <p:spPr>
            <a:xfrm>
              <a:off x="4867389" y="4989154"/>
              <a:ext cx="2899332" cy="214455"/>
            </a:xfrm>
            <a:prstGeom prst="bentConnector3">
              <a:avLst>
                <a:gd name="adj1" fmla="val 100240"/>
              </a:avLst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Retângulo 33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A DGRM em números 1/3</a:t>
            </a:r>
          </a:p>
        </p:txBody>
      </p:sp>
    </p:spTree>
    <p:extLst>
      <p:ext uri="{BB962C8B-B14F-4D97-AF65-F5344CB8AC3E}">
        <p14:creationId xmlns:p14="http://schemas.microsoft.com/office/powerpoint/2010/main" val="36301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194"/>
          <p:cNvSpPr/>
          <p:nvPr/>
        </p:nvSpPr>
        <p:spPr>
          <a:xfrm>
            <a:off x="658301" y="726160"/>
            <a:ext cx="4958754" cy="58511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20000"/>
                </a:lnTo>
                <a:lnTo>
                  <a:pt x="120000" y="93236"/>
                </a:lnTo>
                <a:lnTo>
                  <a:pt x="120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4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</p:txBody>
      </p:sp>
      <p:sp>
        <p:nvSpPr>
          <p:cNvPr id="6" name="Marcador de Posição de Conteúdo 6"/>
          <p:cNvSpPr txBox="1">
            <a:spLocks/>
          </p:cNvSpPr>
          <p:nvPr/>
        </p:nvSpPr>
        <p:spPr>
          <a:xfrm>
            <a:off x="797450" y="810571"/>
            <a:ext cx="2539044" cy="1234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pt-PT" sz="6600" dirty="0" smtClean="0">
                <a:solidFill>
                  <a:schemeClr val="accent5">
                    <a:lumMod val="50000"/>
                  </a:schemeClr>
                </a:solidFill>
              </a:rPr>
              <a:t>51 055</a:t>
            </a:r>
          </a:p>
          <a:p>
            <a:pPr>
              <a:lnSpc>
                <a:spcPct val="80000"/>
              </a:lnSpc>
            </a:pPr>
            <a:r>
              <a:rPr lang="pt-PT" sz="1800" b="0" dirty="0" smtClean="0">
                <a:solidFill>
                  <a:schemeClr val="accent5">
                    <a:lumMod val="50000"/>
                  </a:schemeClr>
                </a:solidFill>
              </a:rPr>
              <a:t>Marítimos no Ativo</a:t>
            </a:r>
            <a:endParaRPr lang="pt-PT" sz="1800" b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Marcador de Posição de Conteúdo 6"/>
          <p:cNvSpPr txBox="1">
            <a:spLocks/>
          </p:cNvSpPr>
          <p:nvPr/>
        </p:nvSpPr>
        <p:spPr>
          <a:xfrm>
            <a:off x="8719446" y="1077278"/>
            <a:ext cx="3393924" cy="1300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Yu Gothic UI" panose="020B050000000000000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pt-PT" sz="6600" dirty="0" smtClean="0">
                <a:solidFill>
                  <a:schemeClr val="accent1"/>
                </a:solidFill>
              </a:rPr>
              <a:t>88 722</a:t>
            </a:r>
          </a:p>
          <a:p>
            <a:pPr algn="ctr">
              <a:lnSpc>
                <a:spcPct val="80000"/>
              </a:lnSpc>
            </a:pPr>
            <a:r>
              <a:rPr lang="pt-PT" sz="1800" b="0" dirty="0" smtClean="0">
                <a:solidFill>
                  <a:schemeClr val="accent2"/>
                </a:solidFill>
              </a:rPr>
              <a:t>Navegadores de Recreio</a:t>
            </a:r>
            <a:br>
              <a:rPr lang="pt-PT" sz="1800" b="0" dirty="0" smtClean="0">
                <a:solidFill>
                  <a:schemeClr val="accent2"/>
                </a:solidFill>
              </a:rPr>
            </a:br>
            <a:endParaRPr lang="pt-PT" sz="1800" b="0" dirty="0">
              <a:solidFill>
                <a:schemeClr val="accent2"/>
              </a:solidFill>
            </a:endParaRPr>
          </a:p>
        </p:txBody>
      </p:sp>
      <p:grpSp>
        <p:nvGrpSpPr>
          <p:cNvPr id="30" name="Grupo 29"/>
          <p:cNvGrpSpPr/>
          <p:nvPr/>
        </p:nvGrpSpPr>
        <p:grpSpPr>
          <a:xfrm>
            <a:off x="6185141" y="3496751"/>
            <a:ext cx="6329615" cy="3109545"/>
            <a:chOff x="5152864" y="2492034"/>
            <a:chExt cx="7312663" cy="3592486"/>
          </a:xfrm>
        </p:grpSpPr>
        <p:sp>
          <p:nvSpPr>
            <p:cNvPr id="9" name="Shape 193"/>
            <p:cNvSpPr/>
            <p:nvPr/>
          </p:nvSpPr>
          <p:spPr>
            <a:xfrm>
              <a:off x="5872910" y="4195965"/>
              <a:ext cx="1369800" cy="876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3265" y="45896"/>
                  </a:moveTo>
                  <a:lnTo>
                    <a:pt x="0" y="58007"/>
                  </a:lnTo>
                  <a:lnTo>
                    <a:pt x="29081" y="120000"/>
                  </a:lnTo>
                  <a:lnTo>
                    <a:pt x="120000" y="72031"/>
                  </a:lnTo>
                  <a:lnTo>
                    <a:pt x="120000" y="0"/>
                  </a:lnTo>
                  <a:lnTo>
                    <a:pt x="33265" y="45896"/>
                  </a:lnTo>
                  <a:close/>
                </a:path>
              </a:pathLst>
            </a:custGeom>
            <a:solidFill>
              <a:srgbClr val="677E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Shape 194"/>
            <p:cNvSpPr/>
            <p:nvPr/>
          </p:nvSpPr>
          <p:spPr>
            <a:xfrm>
              <a:off x="5691220" y="2492034"/>
              <a:ext cx="1770300" cy="2245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0" y="120000"/>
                  </a:lnTo>
                  <a:lnTo>
                    <a:pt x="120000" y="93236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ACF2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24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endParaRPr>
            </a:p>
          </p:txBody>
        </p:sp>
        <p:sp>
          <p:nvSpPr>
            <p:cNvPr id="11" name="Shape 195"/>
            <p:cNvSpPr/>
            <p:nvPr/>
          </p:nvSpPr>
          <p:spPr>
            <a:xfrm>
              <a:off x="6204844" y="4570992"/>
              <a:ext cx="1037700" cy="501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21414" y="35916"/>
                  </a:lnTo>
                  <a:lnTo>
                    <a:pt x="55622" y="36194"/>
                  </a:lnTo>
                  <a:lnTo>
                    <a:pt x="89158" y="3341"/>
                  </a:lnTo>
                  <a:lnTo>
                    <a:pt x="91582" y="0"/>
                  </a:lnTo>
                  <a:lnTo>
                    <a:pt x="119999" y="36194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7F9B17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Shape 196"/>
            <p:cNvSpPr/>
            <p:nvPr/>
          </p:nvSpPr>
          <p:spPr>
            <a:xfrm>
              <a:off x="6390028" y="4570992"/>
              <a:ext cx="606900" cy="795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2664"/>
                  </a:moveTo>
                  <a:lnTo>
                    <a:pt x="58963" y="119999"/>
                  </a:lnTo>
                  <a:lnTo>
                    <a:pt x="120000" y="0"/>
                  </a:lnTo>
                  <a:lnTo>
                    <a:pt x="0" y="22664"/>
                  </a:lnTo>
                  <a:close/>
                </a:path>
              </a:pathLst>
            </a:custGeom>
            <a:solidFill>
              <a:srgbClr val="BEE82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Shape 197"/>
            <p:cNvSpPr/>
            <p:nvPr/>
          </p:nvSpPr>
          <p:spPr>
            <a:xfrm>
              <a:off x="8041355" y="4195965"/>
              <a:ext cx="1369800" cy="876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3265" y="45896"/>
                  </a:moveTo>
                  <a:lnTo>
                    <a:pt x="0" y="58007"/>
                  </a:lnTo>
                  <a:lnTo>
                    <a:pt x="29081" y="120000"/>
                  </a:lnTo>
                  <a:lnTo>
                    <a:pt x="120000" y="72031"/>
                  </a:lnTo>
                  <a:lnTo>
                    <a:pt x="120000" y="0"/>
                  </a:lnTo>
                  <a:lnTo>
                    <a:pt x="33265" y="45896"/>
                  </a:lnTo>
                  <a:close/>
                </a:path>
              </a:pathLst>
            </a:custGeom>
            <a:solidFill>
              <a:srgbClr val="005F7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Shape 198"/>
            <p:cNvSpPr/>
            <p:nvPr/>
          </p:nvSpPr>
          <p:spPr>
            <a:xfrm>
              <a:off x="7859664" y="2492034"/>
              <a:ext cx="1770300" cy="2245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0" y="120000"/>
                  </a:lnTo>
                  <a:lnTo>
                    <a:pt x="120000" y="93236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1ABC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Shape 199"/>
            <p:cNvSpPr/>
            <p:nvPr/>
          </p:nvSpPr>
          <p:spPr>
            <a:xfrm>
              <a:off x="8373288" y="4570992"/>
              <a:ext cx="1037700" cy="501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21414" y="35916"/>
                  </a:lnTo>
                  <a:lnTo>
                    <a:pt x="55622" y="36194"/>
                  </a:lnTo>
                  <a:lnTo>
                    <a:pt x="89158" y="3341"/>
                  </a:lnTo>
                  <a:lnTo>
                    <a:pt x="91582" y="0"/>
                  </a:lnTo>
                  <a:lnTo>
                    <a:pt x="119999" y="36194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839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Shape 200"/>
            <p:cNvSpPr/>
            <p:nvPr/>
          </p:nvSpPr>
          <p:spPr>
            <a:xfrm>
              <a:off x="8558471" y="4570992"/>
              <a:ext cx="606900" cy="795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2664"/>
                  </a:moveTo>
                  <a:lnTo>
                    <a:pt x="58963" y="119999"/>
                  </a:lnTo>
                  <a:lnTo>
                    <a:pt x="120000" y="0"/>
                  </a:lnTo>
                  <a:lnTo>
                    <a:pt x="0" y="22664"/>
                  </a:lnTo>
                  <a:close/>
                </a:path>
              </a:pathLst>
            </a:custGeom>
            <a:solidFill>
              <a:srgbClr val="01CCF7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Shape 201"/>
            <p:cNvSpPr/>
            <p:nvPr/>
          </p:nvSpPr>
          <p:spPr>
            <a:xfrm>
              <a:off x="10209798" y="4195965"/>
              <a:ext cx="1369800" cy="876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3265" y="45896"/>
                  </a:moveTo>
                  <a:lnTo>
                    <a:pt x="0" y="58007"/>
                  </a:lnTo>
                  <a:lnTo>
                    <a:pt x="29081" y="120000"/>
                  </a:lnTo>
                  <a:lnTo>
                    <a:pt x="120000" y="72031"/>
                  </a:lnTo>
                  <a:lnTo>
                    <a:pt x="120000" y="0"/>
                  </a:lnTo>
                  <a:lnTo>
                    <a:pt x="33265" y="45896"/>
                  </a:lnTo>
                  <a:close/>
                </a:path>
              </a:pathLst>
            </a:custGeom>
            <a:solidFill>
              <a:srgbClr val="9B6B0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Shape 202"/>
            <p:cNvSpPr/>
            <p:nvPr/>
          </p:nvSpPr>
          <p:spPr>
            <a:xfrm>
              <a:off x="10028108" y="2492034"/>
              <a:ext cx="1770300" cy="2245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0" y="120000"/>
                  </a:lnTo>
                  <a:lnTo>
                    <a:pt x="120000" y="93236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F9AC0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Shape 203"/>
            <p:cNvSpPr/>
            <p:nvPr/>
          </p:nvSpPr>
          <p:spPr>
            <a:xfrm>
              <a:off x="10541732" y="4570992"/>
              <a:ext cx="1037700" cy="501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21414" y="35916"/>
                  </a:lnTo>
                  <a:lnTo>
                    <a:pt x="55622" y="36194"/>
                  </a:lnTo>
                  <a:lnTo>
                    <a:pt x="89158" y="3341"/>
                  </a:lnTo>
                  <a:lnTo>
                    <a:pt x="91582" y="0"/>
                  </a:lnTo>
                  <a:lnTo>
                    <a:pt x="119999" y="36194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C4870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Shape 204"/>
            <p:cNvSpPr/>
            <p:nvPr/>
          </p:nvSpPr>
          <p:spPr>
            <a:xfrm>
              <a:off x="10726916" y="4570992"/>
              <a:ext cx="606900" cy="795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2664"/>
                  </a:moveTo>
                  <a:lnTo>
                    <a:pt x="58963" y="119999"/>
                  </a:lnTo>
                  <a:lnTo>
                    <a:pt x="120000" y="0"/>
                  </a:lnTo>
                  <a:lnTo>
                    <a:pt x="0" y="22664"/>
                  </a:lnTo>
                  <a:close/>
                </a:path>
              </a:pathLst>
            </a:custGeom>
            <a:solidFill>
              <a:srgbClr val="FFB008">
                <a:alpha val="9392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Shape 205"/>
            <p:cNvSpPr txBox="1"/>
            <p:nvPr/>
          </p:nvSpPr>
          <p:spPr>
            <a:xfrm>
              <a:off x="5747651" y="2694834"/>
              <a:ext cx="1657500" cy="12449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i="0" u="none" strike="noStrike" cap="none" dirty="0" smtClean="0">
                  <a:solidFill>
                    <a:srgbClr val="FFFFFF"/>
                  </a:solidFill>
                  <a:latin typeface="Shadows Into Light"/>
                  <a:ea typeface="Yu Gothic UI Semibold" panose="020B0700000000000000"/>
                  <a:cs typeface="Shadows Into Light"/>
                  <a:sym typeface="Shadows Into Light"/>
                </a:rPr>
                <a:t>1</a:t>
              </a: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i="0" u="none" strike="noStrike" cap="none" dirty="0" smtClean="0">
                  <a:solidFill>
                    <a:srgbClr val="FFFFFF"/>
                  </a:solidFill>
                  <a:latin typeface="Shadows Into Light"/>
                  <a:ea typeface="Yu Gothic UI Semibold" panose="020B0700000000000000"/>
                  <a:cs typeface="Shadows Into Light"/>
                  <a:sym typeface="Shadows Into Light"/>
                </a:rPr>
                <a:t>Escola Superior </a:t>
              </a:r>
              <a:endParaRPr sz="1800" b="1" i="0" u="none" strike="noStrike" cap="none" dirty="0">
                <a:solidFill>
                  <a:srgbClr val="FFFFFF"/>
                </a:solidFill>
                <a:latin typeface="Shadows Into Light"/>
                <a:ea typeface="Yu Gothic UI Semibold" panose="020B0700000000000000"/>
                <a:cs typeface="Shadows Into Light"/>
                <a:sym typeface="Shadows Into Light"/>
              </a:endParaRPr>
            </a:p>
          </p:txBody>
        </p:sp>
        <p:sp>
          <p:nvSpPr>
            <p:cNvPr id="22" name="Shape 206"/>
            <p:cNvSpPr txBox="1"/>
            <p:nvPr/>
          </p:nvSpPr>
          <p:spPr>
            <a:xfrm>
              <a:off x="7916093" y="2694834"/>
              <a:ext cx="1657500" cy="12449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i="0" u="none" strike="noStrike" cap="none" dirty="0" smtClean="0">
                  <a:solidFill>
                    <a:srgbClr val="FFFFFF"/>
                  </a:solidFill>
                  <a:latin typeface="Shadows Into Light"/>
                  <a:ea typeface="Yu Gothic UI Semibold" panose="020B0700000000000000"/>
                  <a:cs typeface="Shadows Into Light"/>
                  <a:sym typeface="Shadows Into Light"/>
                </a:rPr>
                <a:t>3</a:t>
              </a: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 smtClean="0">
                  <a:solidFill>
                    <a:srgbClr val="FFFFFF"/>
                  </a:solidFill>
                  <a:latin typeface="Shadows Into Light"/>
                  <a:ea typeface="Yu Gothic UI Semibold" panose="020B0700000000000000"/>
                  <a:cs typeface="Shadows Into Light"/>
                  <a:sym typeface="Shadows Into Light"/>
                </a:rPr>
                <a:t>Centros de Formação</a:t>
              </a:r>
              <a:endParaRPr sz="1800" b="1" i="0" u="none" strike="noStrike" cap="none" dirty="0">
                <a:solidFill>
                  <a:srgbClr val="FFFFFF"/>
                </a:solidFill>
                <a:latin typeface="Shadows Into Light"/>
                <a:ea typeface="Yu Gothic UI Semibold" panose="020B0700000000000000"/>
                <a:cs typeface="Shadows Into Light"/>
                <a:sym typeface="Shadows Into Light"/>
              </a:endParaRPr>
            </a:p>
          </p:txBody>
        </p:sp>
        <p:sp>
          <p:nvSpPr>
            <p:cNvPr id="23" name="Shape 207"/>
            <p:cNvSpPr txBox="1"/>
            <p:nvPr/>
          </p:nvSpPr>
          <p:spPr>
            <a:xfrm>
              <a:off x="10084539" y="2694834"/>
              <a:ext cx="1657500" cy="12449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 i="0" u="none" strike="noStrike" cap="none" dirty="0" smtClean="0">
                  <a:solidFill>
                    <a:srgbClr val="FFFFFF"/>
                  </a:solidFill>
                  <a:latin typeface="Shadows Into Light"/>
                  <a:ea typeface="Yu Gothic UI Semibold" panose="020B0700000000000000"/>
                  <a:cs typeface="Shadows Into Light"/>
                  <a:sym typeface="Shadows Into Light"/>
                </a:rPr>
                <a:t>60</a:t>
              </a: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 smtClean="0">
                  <a:solidFill>
                    <a:srgbClr val="FFFFFF"/>
                  </a:solidFill>
                  <a:latin typeface="Shadows Into Light"/>
                  <a:ea typeface="Yu Gothic UI Semibold" panose="020B0700000000000000"/>
                  <a:cs typeface="Shadows Into Light"/>
                  <a:sym typeface="Shadows Into Light"/>
                </a:rPr>
                <a:t>Escolas de Formação de Nav. Recreio</a:t>
              </a:r>
              <a:endParaRPr i="0" u="none" strike="noStrike" cap="none" dirty="0">
                <a:solidFill>
                  <a:srgbClr val="FFFFFF"/>
                </a:solidFill>
                <a:latin typeface="Shadows Into Light"/>
                <a:ea typeface="Yu Gothic UI Semibold" panose="020B0700000000000000"/>
                <a:cs typeface="Shadows Into Light"/>
                <a:sym typeface="Shadows Into Light"/>
              </a:endParaRPr>
            </a:p>
          </p:txBody>
        </p:sp>
        <p:pic>
          <p:nvPicPr>
            <p:cNvPr id="24" name="Shape 208"/>
            <p:cNvPicPr preferRelativeResize="0"/>
            <p:nvPr/>
          </p:nvPicPr>
          <p:blipFill>
            <a:blip r:embed="rId3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2864" y="5484445"/>
              <a:ext cx="2809875" cy="600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Shape 209"/>
            <p:cNvPicPr preferRelativeResize="0"/>
            <p:nvPr/>
          </p:nvPicPr>
          <p:blipFill>
            <a:blip r:embed="rId3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7189" y="5484445"/>
              <a:ext cx="2809875" cy="600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Shape 210"/>
            <p:cNvPicPr preferRelativeResize="0"/>
            <p:nvPr/>
          </p:nvPicPr>
          <p:blipFill>
            <a:blip r:embed="rId3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5652" y="5484445"/>
              <a:ext cx="2809875" cy="6000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" name="Rounded Rectangle 7"/>
          <p:cNvSpPr/>
          <p:nvPr/>
        </p:nvSpPr>
        <p:spPr>
          <a:xfrm>
            <a:off x="3662583" y="2524324"/>
            <a:ext cx="1290917" cy="1290917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330200" sx="119000" sy="119000" algn="c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2965450">
            <a:extrusionClr>
              <a:schemeClr val="accent4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3"/>
          <p:cNvSpPr/>
          <p:nvPr/>
        </p:nvSpPr>
        <p:spPr>
          <a:xfrm>
            <a:off x="2474463" y="4302932"/>
            <a:ext cx="1290917" cy="129091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30200" sx="119000" sy="119000" algn="c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1270000">
            <a:extrusionClr>
              <a:schemeClr val="accent1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8"/>
          <p:cNvSpPr/>
          <p:nvPr/>
        </p:nvSpPr>
        <p:spPr>
          <a:xfrm>
            <a:off x="1323311" y="5331315"/>
            <a:ext cx="1290917" cy="1290917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330200" sx="119000" sy="119000" algn="c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381000">
            <a:extrusionClr>
              <a:schemeClr val="accent6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upo 2"/>
          <p:cNvGrpSpPr/>
          <p:nvPr/>
        </p:nvGrpSpPr>
        <p:grpSpPr>
          <a:xfrm>
            <a:off x="1327807" y="4336813"/>
            <a:ext cx="1169894" cy="1692089"/>
            <a:chOff x="1169774" y="4021602"/>
            <a:chExt cx="1169894" cy="1692089"/>
          </a:xfrm>
        </p:grpSpPr>
        <p:sp>
          <p:nvSpPr>
            <p:cNvPr id="42" name="Freeform 24"/>
            <p:cNvSpPr/>
            <p:nvPr/>
          </p:nvSpPr>
          <p:spPr>
            <a:xfrm>
              <a:off x="1169774" y="4021602"/>
              <a:ext cx="1169894" cy="1692089"/>
            </a:xfrm>
            <a:custGeom>
              <a:avLst/>
              <a:gdLst>
                <a:gd name="connsiteX0" fmla="*/ 584947 w 1169894"/>
                <a:gd name="connsiteY0" fmla="*/ 0 h 1692089"/>
                <a:gd name="connsiteX1" fmla="*/ 1169894 w 1169894"/>
                <a:gd name="connsiteY1" fmla="*/ 578224 h 1692089"/>
                <a:gd name="connsiteX2" fmla="*/ 812635 w 1169894"/>
                <a:gd name="connsiteY2" fmla="*/ 1111008 h 1692089"/>
                <a:gd name="connsiteX3" fmla="*/ 759516 w 1169894"/>
                <a:gd name="connsiteY3" fmla="*/ 1127308 h 1692089"/>
                <a:gd name="connsiteX4" fmla="*/ 584947 w 1169894"/>
                <a:gd name="connsiteY4" fmla="*/ 1692089 h 1692089"/>
                <a:gd name="connsiteX5" fmla="*/ 410378 w 1169894"/>
                <a:gd name="connsiteY5" fmla="*/ 1127308 h 1692089"/>
                <a:gd name="connsiteX6" fmla="*/ 357259 w 1169894"/>
                <a:gd name="connsiteY6" fmla="*/ 1111008 h 1692089"/>
                <a:gd name="connsiteX7" fmla="*/ 0 w 1169894"/>
                <a:gd name="connsiteY7" fmla="*/ 578224 h 1692089"/>
                <a:gd name="connsiteX8" fmla="*/ 584947 w 1169894"/>
                <a:gd name="connsiteY8" fmla="*/ 0 h 169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894" h="1692089">
                  <a:moveTo>
                    <a:pt x="584947" y="0"/>
                  </a:moveTo>
                  <a:cubicBezTo>
                    <a:pt x="908004" y="0"/>
                    <a:pt x="1169894" y="258880"/>
                    <a:pt x="1169894" y="578224"/>
                  </a:cubicBezTo>
                  <a:cubicBezTo>
                    <a:pt x="1169894" y="817732"/>
                    <a:pt x="1022581" y="1023229"/>
                    <a:pt x="812635" y="1111008"/>
                  </a:cubicBezTo>
                  <a:lnTo>
                    <a:pt x="759516" y="1127308"/>
                  </a:lnTo>
                  <a:lnTo>
                    <a:pt x="584947" y="1692089"/>
                  </a:lnTo>
                  <a:lnTo>
                    <a:pt x="410378" y="1127308"/>
                  </a:lnTo>
                  <a:lnTo>
                    <a:pt x="357259" y="1111008"/>
                  </a:lnTo>
                  <a:cubicBezTo>
                    <a:pt x="147313" y="1023229"/>
                    <a:pt x="0" y="817732"/>
                    <a:pt x="0" y="578224"/>
                  </a:cubicBezTo>
                  <a:cubicBezTo>
                    <a:pt x="0" y="258880"/>
                    <a:pt x="261890" y="0"/>
                    <a:pt x="58494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1404881" y="4235228"/>
              <a:ext cx="731520" cy="73062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TextBox 34"/>
            <p:cNvSpPr txBox="1"/>
            <p:nvPr/>
          </p:nvSpPr>
          <p:spPr>
            <a:xfrm>
              <a:off x="1429506" y="4280197"/>
              <a:ext cx="67975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err="1" smtClean="0">
                  <a:solidFill>
                    <a:schemeClr val="bg1"/>
                  </a:solidFill>
                  <a:ea typeface="Yu Gothic UI" panose="020B0500000000000000"/>
                </a:rPr>
                <a:t>Tráfego</a:t>
              </a:r>
              <a:r>
                <a:rPr lang="en-US" sz="1200" b="1" dirty="0" smtClean="0">
                  <a:solidFill>
                    <a:schemeClr val="bg1"/>
                  </a:solidFill>
                  <a:ea typeface="Yu Gothic UI" panose="020B0500000000000000"/>
                </a:rPr>
                <a:t> </a:t>
              </a:r>
              <a:br>
                <a:rPr lang="en-US" sz="1200" b="1" dirty="0" smtClean="0">
                  <a:solidFill>
                    <a:schemeClr val="bg1"/>
                  </a:solidFill>
                  <a:ea typeface="Yu Gothic UI" panose="020B0500000000000000"/>
                </a:rPr>
              </a:br>
              <a:r>
                <a:rPr lang="en-US" sz="1200" b="1" dirty="0" smtClean="0">
                  <a:solidFill>
                    <a:schemeClr val="bg1"/>
                  </a:solidFill>
                  <a:ea typeface="Yu Gothic UI" panose="020B0500000000000000"/>
                </a:rPr>
                <a:t>Local</a:t>
              </a:r>
              <a:br>
                <a:rPr lang="en-US" sz="1200" b="1" dirty="0" smtClean="0">
                  <a:solidFill>
                    <a:schemeClr val="bg1"/>
                  </a:solidFill>
                  <a:ea typeface="Yu Gothic UI" panose="020B0500000000000000"/>
                </a:rPr>
              </a:br>
              <a:r>
                <a:rPr lang="en-US" sz="1400" b="1" dirty="0" smtClean="0">
                  <a:solidFill>
                    <a:schemeClr val="bg1"/>
                  </a:solidFill>
                  <a:ea typeface="Yu Gothic UI" panose="020B0500000000000000"/>
                </a:rPr>
                <a:t>3 103</a:t>
              </a:r>
              <a:endParaRPr lang="en-US" sz="1400" b="1" dirty="0">
                <a:solidFill>
                  <a:schemeClr val="bg1"/>
                </a:solidFill>
                <a:ea typeface="Yu Gothic UI" panose="020B0500000000000000"/>
              </a:endParaRPr>
            </a:p>
          </p:txBody>
        </p:sp>
      </p:grpSp>
      <p:grpSp>
        <p:nvGrpSpPr>
          <p:cNvPr id="5" name="Grupo 4"/>
          <p:cNvGrpSpPr/>
          <p:nvPr/>
        </p:nvGrpSpPr>
        <p:grpSpPr>
          <a:xfrm>
            <a:off x="2546545" y="3307202"/>
            <a:ext cx="1169894" cy="1692089"/>
            <a:chOff x="2392202" y="3525736"/>
            <a:chExt cx="1169894" cy="1692089"/>
          </a:xfrm>
        </p:grpSpPr>
        <p:sp>
          <p:nvSpPr>
            <p:cNvPr id="36" name="Freeform 12"/>
            <p:cNvSpPr/>
            <p:nvPr/>
          </p:nvSpPr>
          <p:spPr>
            <a:xfrm>
              <a:off x="2392202" y="3525736"/>
              <a:ext cx="1169894" cy="1692089"/>
            </a:xfrm>
            <a:custGeom>
              <a:avLst/>
              <a:gdLst>
                <a:gd name="connsiteX0" fmla="*/ 584947 w 1169894"/>
                <a:gd name="connsiteY0" fmla="*/ 0 h 1692089"/>
                <a:gd name="connsiteX1" fmla="*/ 1169894 w 1169894"/>
                <a:gd name="connsiteY1" fmla="*/ 578224 h 1692089"/>
                <a:gd name="connsiteX2" fmla="*/ 812635 w 1169894"/>
                <a:gd name="connsiteY2" fmla="*/ 1111008 h 1692089"/>
                <a:gd name="connsiteX3" fmla="*/ 759516 w 1169894"/>
                <a:gd name="connsiteY3" fmla="*/ 1127308 h 1692089"/>
                <a:gd name="connsiteX4" fmla="*/ 584947 w 1169894"/>
                <a:gd name="connsiteY4" fmla="*/ 1692089 h 1692089"/>
                <a:gd name="connsiteX5" fmla="*/ 410378 w 1169894"/>
                <a:gd name="connsiteY5" fmla="*/ 1127308 h 1692089"/>
                <a:gd name="connsiteX6" fmla="*/ 357259 w 1169894"/>
                <a:gd name="connsiteY6" fmla="*/ 1111008 h 1692089"/>
                <a:gd name="connsiteX7" fmla="*/ 0 w 1169894"/>
                <a:gd name="connsiteY7" fmla="*/ 578224 h 1692089"/>
                <a:gd name="connsiteX8" fmla="*/ 584947 w 1169894"/>
                <a:gd name="connsiteY8" fmla="*/ 0 h 169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894" h="1692089">
                  <a:moveTo>
                    <a:pt x="584947" y="0"/>
                  </a:moveTo>
                  <a:cubicBezTo>
                    <a:pt x="908004" y="0"/>
                    <a:pt x="1169894" y="258880"/>
                    <a:pt x="1169894" y="578224"/>
                  </a:cubicBezTo>
                  <a:cubicBezTo>
                    <a:pt x="1169894" y="817732"/>
                    <a:pt x="1022581" y="1023229"/>
                    <a:pt x="812635" y="1111008"/>
                  </a:cubicBezTo>
                  <a:lnTo>
                    <a:pt x="759516" y="1127308"/>
                  </a:lnTo>
                  <a:lnTo>
                    <a:pt x="584947" y="1692089"/>
                  </a:lnTo>
                  <a:lnTo>
                    <a:pt x="410378" y="1127308"/>
                  </a:lnTo>
                  <a:lnTo>
                    <a:pt x="357259" y="1111008"/>
                  </a:lnTo>
                  <a:cubicBezTo>
                    <a:pt x="147313" y="1023229"/>
                    <a:pt x="0" y="817732"/>
                    <a:pt x="0" y="578224"/>
                  </a:cubicBezTo>
                  <a:cubicBezTo>
                    <a:pt x="0" y="258880"/>
                    <a:pt x="261890" y="0"/>
                    <a:pt x="58494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2611145" y="3723913"/>
              <a:ext cx="731520" cy="7306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TextBox 34"/>
            <p:cNvSpPr txBox="1"/>
            <p:nvPr/>
          </p:nvSpPr>
          <p:spPr>
            <a:xfrm>
              <a:off x="2424189" y="3867879"/>
              <a:ext cx="11242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err="1">
                  <a:solidFill>
                    <a:schemeClr val="bg1"/>
                  </a:solidFill>
                  <a:ea typeface="Yu Gothic UI" panose="020B0500000000000000"/>
                </a:rPr>
                <a:t>Comércio</a:t>
              </a:r>
              <a:endParaRPr lang="en-US" sz="1200" b="1" dirty="0">
                <a:solidFill>
                  <a:schemeClr val="bg1"/>
                </a:solidFill>
                <a:ea typeface="Yu Gothic UI" panose="020B0500000000000000"/>
              </a:endParaRP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  <a:ea typeface="Yu Gothic UI" panose="020B0500000000000000"/>
                </a:rPr>
                <a:t>9 931</a:t>
              </a:r>
            </a:p>
          </p:txBody>
        </p:sp>
      </p:grpSp>
      <p:grpSp>
        <p:nvGrpSpPr>
          <p:cNvPr id="51" name="Grupo 50"/>
          <p:cNvGrpSpPr/>
          <p:nvPr/>
        </p:nvGrpSpPr>
        <p:grpSpPr>
          <a:xfrm>
            <a:off x="3702792" y="1469565"/>
            <a:ext cx="1169894" cy="1692089"/>
            <a:chOff x="3652961" y="1906109"/>
            <a:chExt cx="1169894" cy="1692089"/>
          </a:xfrm>
        </p:grpSpPr>
        <p:sp>
          <p:nvSpPr>
            <p:cNvPr id="32" name="Freeform 21"/>
            <p:cNvSpPr/>
            <p:nvPr/>
          </p:nvSpPr>
          <p:spPr>
            <a:xfrm>
              <a:off x="3652961" y="1906109"/>
              <a:ext cx="1169894" cy="1692089"/>
            </a:xfrm>
            <a:custGeom>
              <a:avLst/>
              <a:gdLst>
                <a:gd name="connsiteX0" fmla="*/ 584947 w 1169894"/>
                <a:gd name="connsiteY0" fmla="*/ 0 h 1692089"/>
                <a:gd name="connsiteX1" fmla="*/ 1169894 w 1169894"/>
                <a:gd name="connsiteY1" fmla="*/ 578224 h 1692089"/>
                <a:gd name="connsiteX2" fmla="*/ 812635 w 1169894"/>
                <a:gd name="connsiteY2" fmla="*/ 1111008 h 1692089"/>
                <a:gd name="connsiteX3" fmla="*/ 759516 w 1169894"/>
                <a:gd name="connsiteY3" fmla="*/ 1127308 h 1692089"/>
                <a:gd name="connsiteX4" fmla="*/ 584947 w 1169894"/>
                <a:gd name="connsiteY4" fmla="*/ 1692089 h 1692089"/>
                <a:gd name="connsiteX5" fmla="*/ 410378 w 1169894"/>
                <a:gd name="connsiteY5" fmla="*/ 1127308 h 1692089"/>
                <a:gd name="connsiteX6" fmla="*/ 357259 w 1169894"/>
                <a:gd name="connsiteY6" fmla="*/ 1111008 h 1692089"/>
                <a:gd name="connsiteX7" fmla="*/ 0 w 1169894"/>
                <a:gd name="connsiteY7" fmla="*/ 578224 h 1692089"/>
                <a:gd name="connsiteX8" fmla="*/ 584947 w 1169894"/>
                <a:gd name="connsiteY8" fmla="*/ 0 h 169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894" h="1692089">
                  <a:moveTo>
                    <a:pt x="584947" y="0"/>
                  </a:moveTo>
                  <a:cubicBezTo>
                    <a:pt x="908004" y="0"/>
                    <a:pt x="1169894" y="258880"/>
                    <a:pt x="1169894" y="578224"/>
                  </a:cubicBezTo>
                  <a:cubicBezTo>
                    <a:pt x="1169894" y="817732"/>
                    <a:pt x="1022581" y="1023229"/>
                    <a:pt x="812635" y="1111008"/>
                  </a:cubicBezTo>
                  <a:lnTo>
                    <a:pt x="759516" y="1127308"/>
                  </a:lnTo>
                  <a:lnTo>
                    <a:pt x="584947" y="1692089"/>
                  </a:lnTo>
                  <a:lnTo>
                    <a:pt x="410378" y="1127308"/>
                  </a:lnTo>
                  <a:lnTo>
                    <a:pt x="357259" y="1111008"/>
                  </a:lnTo>
                  <a:cubicBezTo>
                    <a:pt x="147313" y="1023229"/>
                    <a:pt x="0" y="817732"/>
                    <a:pt x="0" y="578224"/>
                  </a:cubicBezTo>
                  <a:cubicBezTo>
                    <a:pt x="0" y="258880"/>
                    <a:pt x="261890" y="0"/>
                    <a:pt x="58494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3872147" y="2114077"/>
              <a:ext cx="731520" cy="73062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5" name="TextBox 34"/>
            <p:cNvSpPr txBox="1"/>
            <p:nvPr/>
          </p:nvSpPr>
          <p:spPr>
            <a:xfrm>
              <a:off x="3724219" y="2179609"/>
              <a:ext cx="10273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solidFill>
                    <a:schemeClr val="bg1"/>
                  </a:solidFill>
                  <a:ea typeface="Yu Gothic UI" panose="020B0500000000000000"/>
                </a:rPr>
                <a:t>Pesca</a:t>
              </a:r>
              <a:endParaRPr lang="en-US" sz="1400" b="1" dirty="0">
                <a:solidFill>
                  <a:schemeClr val="bg1"/>
                </a:solidFill>
                <a:ea typeface="Yu Gothic UI" panose="020B0500000000000000"/>
              </a:endParaRP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  <a:ea typeface="Yu Gothic UI" panose="020B0500000000000000"/>
                </a:rPr>
                <a:t>38 021</a:t>
              </a:r>
            </a:p>
          </p:txBody>
        </p:sp>
      </p:grpSp>
      <p:sp>
        <p:nvSpPr>
          <p:cNvPr id="41" name="Retângulo 40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A DGRM em números 2/3</a:t>
            </a:r>
          </a:p>
        </p:txBody>
      </p:sp>
    </p:spTree>
    <p:extLst>
      <p:ext uri="{BB962C8B-B14F-4D97-AF65-F5344CB8AC3E}">
        <p14:creationId xmlns:p14="http://schemas.microsoft.com/office/powerpoint/2010/main" val="213904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Marcador de Posição do Texto 155"/>
          <p:cNvSpPr>
            <a:spLocks noGrp="1"/>
          </p:cNvSpPr>
          <p:nvPr>
            <p:ph type="body" sz="quarter" idx="4294967295"/>
          </p:nvPr>
        </p:nvSpPr>
        <p:spPr>
          <a:xfrm>
            <a:off x="696360" y="924644"/>
            <a:ext cx="10977562" cy="593725"/>
          </a:xfrm>
        </p:spPr>
        <p:txBody>
          <a:bodyPr>
            <a:normAutofit/>
          </a:bodyPr>
          <a:lstStyle/>
          <a:p>
            <a:pPr fontAlgn="base"/>
            <a:r>
              <a:rPr lang="pt-PT" b="0" dirty="0"/>
              <a:t>TUPEM </a:t>
            </a:r>
            <a:r>
              <a:rPr lang="pt-PT" b="0" dirty="0" smtClean="0"/>
              <a:t>– </a:t>
            </a:r>
            <a:r>
              <a:rPr lang="pt-PT" b="0" dirty="0"/>
              <a:t>Títulos de </a:t>
            </a:r>
            <a:r>
              <a:rPr lang="pt-PT" b="0" dirty="0" smtClean="0"/>
              <a:t>Utilização Privativa </a:t>
            </a:r>
            <a:r>
              <a:rPr lang="pt-PT" b="0" dirty="0"/>
              <a:t>do </a:t>
            </a:r>
            <a:r>
              <a:rPr lang="pt-PT" b="0" dirty="0" smtClean="0"/>
              <a:t>Espaço Marítimo (2017)</a:t>
            </a:r>
            <a:endParaRPr lang="pt-PT" b="0" dirty="0"/>
          </a:p>
        </p:txBody>
      </p:sp>
      <p:sp>
        <p:nvSpPr>
          <p:cNvPr id="95" name="Freeform 5"/>
          <p:cNvSpPr>
            <a:spLocks/>
          </p:cNvSpPr>
          <p:nvPr/>
        </p:nvSpPr>
        <p:spPr bwMode="auto">
          <a:xfrm>
            <a:off x="6742070" y="3927880"/>
            <a:ext cx="2021972" cy="2005846"/>
          </a:xfrm>
          <a:custGeom>
            <a:avLst/>
            <a:gdLst>
              <a:gd name="T0" fmla="*/ 350 w 708"/>
              <a:gd name="T1" fmla="*/ 47 h 712"/>
              <a:gd name="T2" fmla="*/ 303 w 708"/>
              <a:gd name="T3" fmla="*/ 0 h 712"/>
              <a:gd name="T4" fmla="*/ 0 w 708"/>
              <a:gd name="T5" fmla="*/ 0 h 712"/>
              <a:gd name="T6" fmla="*/ 0 w 708"/>
              <a:gd name="T7" fmla="*/ 0 h 712"/>
              <a:gd name="T8" fmla="*/ 0 w 708"/>
              <a:gd name="T9" fmla="*/ 0 h 712"/>
              <a:gd name="T10" fmla="*/ 0 w 708"/>
              <a:gd name="T11" fmla="*/ 311 h 712"/>
              <a:gd name="T12" fmla="*/ 45 w 708"/>
              <a:gd name="T13" fmla="*/ 356 h 712"/>
              <a:gd name="T14" fmla="*/ 0 w 708"/>
              <a:gd name="T15" fmla="*/ 403 h 712"/>
              <a:gd name="T16" fmla="*/ 0 w 708"/>
              <a:gd name="T17" fmla="*/ 403 h 712"/>
              <a:gd name="T18" fmla="*/ 0 w 708"/>
              <a:gd name="T19" fmla="*/ 712 h 712"/>
              <a:gd name="T20" fmla="*/ 308 w 708"/>
              <a:gd name="T21" fmla="*/ 712 h 712"/>
              <a:gd name="T22" fmla="*/ 398 w 708"/>
              <a:gd name="T23" fmla="*/ 712 h 712"/>
              <a:gd name="T24" fmla="*/ 708 w 708"/>
              <a:gd name="T25" fmla="*/ 712 h 712"/>
              <a:gd name="T26" fmla="*/ 708 w 708"/>
              <a:gd name="T27" fmla="*/ 0 h 712"/>
              <a:gd name="T28" fmla="*/ 398 w 708"/>
              <a:gd name="T29" fmla="*/ 0 h 712"/>
              <a:gd name="T30" fmla="*/ 350 w 708"/>
              <a:gd name="T31" fmla="*/ 4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8" h="712">
                <a:moveTo>
                  <a:pt x="350" y="47"/>
                </a:moveTo>
                <a:lnTo>
                  <a:pt x="303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11"/>
                </a:lnTo>
                <a:lnTo>
                  <a:pt x="45" y="356"/>
                </a:lnTo>
                <a:lnTo>
                  <a:pt x="0" y="403"/>
                </a:lnTo>
                <a:lnTo>
                  <a:pt x="0" y="403"/>
                </a:lnTo>
                <a:lnTo>
                  <a:pt x="0" y="712"/>
                </a:lnTo>
                <a:lnTo>
                  <a:pt x="308" y="712"/>
                </a:lnTo>
                <a:lnTo>
                  <a:pt x="398" y="712"/>
                </a:lnTo>
                <a:lnTo>
                  <a:pt x="708" y="712"/>
                </a:lnTo>
                <a:lnTo>
                  <a:pt x="708" y="0"/>
                </a:lnTo>
                <a:lnTo>
                  <a:pt x="398" y="0"/>
                </a:lnTo>
                <a:lnTo>
                  <a:pt x="350" y="47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Outros de </a:t>
            </a:r>
            <a:r>
              <a:rPr lang="en-US" kern="0" dirty="0" err="1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Natureza</a:t>
            </a:r>
            <a:r>
              <a:rPr 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 Industrial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96" name="Freeform 6"/>
          <p:cNvSpPr>
            <a:spLocks/>
          </p:cNvSpPr>
          <p:nvPr/>
        </p:nvSpPr>
        <p:spPr bwMode="auto">
          <a:xfrm>
            <a:off x="6742070" y="2009369"/>
            <a:ext cx="2021972" cy="2124168"/>
          </a:xfrm>
          <a:custGeom>
            <a:avLst/>
            <a:gdLst>
              <a:gd name="T0" fmla="*/ 0 w 708"/>
              <a:gd name="T1" fmla="*/ 0 h 754"/>
              <a:gd name="T2" fmla="*/ 0 w 708"/>
              <a:gd name="T3" fmla="*/ 308 h 754"/>
              <a:gd name="T4" fmla="*/ 52 w 708"/>
              <a:gd name="T5" fmla="*/ 353 h 754"/>
              <a:gd name="T6" fmla="*/ 0 w 708"/>
              <a:gd name="T7" fmla="*/ 398 h 754"/>
              <a:gd name="T8" fmla="*/ 0 w 708"/>
              <a:gd name="T9" fmla="*/ 707 h 754"/>
              <a:gd name="T10" fmla="*/ 303 w 708"/>
              <a:gd name="T11" fmla="*/ 707 h 754"/>
              <a:gd name="T12" fmla="*/ 350 w 708"/>
              <a:gd name="T13" fmla="*/ 754 h 754"/>
              <a:gd name="T14" fmla="*/ 398 w 708"/>
              <a:gd name="T15" fmla="*/ 707 h 754"/>
              <a:gd name="T16" fmla="*/ 708 w 708"/>
              <a:gd name="T17" fmla="*/ 707 h 754"/>
              <a:gd name="T18" fmla="*/ 708 w 708"/>
              <a:gd name="T19" fmla="*/ 0 h 754"/>
              <a:gd name="T20" fmla="*/ 0 w 708"/>
              <a:gd name="T21" fmla="*/ 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8" h="754">
                <a:moveTo>
                  <a:pt x="0" y="0"/>
                </a:moveTo>
                <a:lnTo>
                  <a:pt x="0" y="308"/>
                </a:lnTo>
                <a:lnTo>
                  <a:pt x="52" y="353"/>
                </a:lnTo>
                <a:lnTo>
                  <a:pt x="0" y="398"/>
                </a:lnTo>
                <a:lnTo>
                  <a:pt x="0" y="707"/>
                </a:lnTo>
                <a:lnTo>
                  <a:pt x="303" y="707"/>
                </a:lnTo>
                <a:lnTo>
                  <a:pt x="350" y="754"/>
                </a:lnTo>
                <a:lnTo>
                  <a:pt x="398" y="707"/>
                </a:lnTo>
                <a:lnTo>
                  <a:pt x="708" y="707"/>
                </a:lnTo>
                <a:lnTo>
                  <a:pt x="70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Freeform 7"/>
          <p:cNvSpPr>
            <a:spLocks/>
          </p:cNvSpPr>
          <p:nvPr/>
        </p:nvSpPr>
        <p:spPr bwMode="auto">
          <a:xfrm>
            <a:off x="4794352" y="3927880"/>
            <a:ext cx="2156197" cy="2005846"/>
          </a:xfrm>
          <a:custGeom>
            <a:avLst/>
            <a:gdLst>
              <a:gd name="T0" fmla="*/ 300 w 319"/>
              <a:gd name="T1" fmla="*/ 131 h 300"/>
              <a:gd name="T2" fmla="*/ 300 w 319"/>
              <a:gd name="T3" fmla="*/ 0 h 300"/>
              <a:gd name="T4" fmla="*/ 0 w 319"/>
              <a:gd name="T5" fmla="*/ 0 h 300"/>
              <a:gd name="T6" fmla="*/ 0 w 319"/>
              <a:gd name="T7" fmla="*/ 299 h 300"/>
              <a:gd name="T8" fmla="*/ 0 w 319"/>
              <a:gd name="T9" fmla="*/ 300 h 300"/>
              <a:gd name="T10" fmla="*/ 300 w 319"/>
              <a:gd name="T11" fmla="*/ 300 h 300"/>
              <a:gd name="T12" fmla="*/ 300 w 319"/>
              <a:gd name="T13" fmla="*/ 170 h 300"/>
              <a:gd name="T14" fmla="*/ 319 w 319"/>
              <a:gd name="T15" fmla="*/ 150 h 300"/>
              <a:gd name="T16" fmla="*/ 300 w 319"/>
              <a:gd name="T17" fmla="*/ 131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300">
                <a:moveTo>
                  <a:pt x="300" y="131"/>
                </a:moveTo>
                <a:cubicBezTo>
                  <a:pt x="300" y="0"/>
                  <a:pt x="300" y="0"/>
                  <a:pt x="30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00"/>
                  <a:pt x="0" y="300"/>
                  <a:pt x="0" y="300"/>
                </a:cubicBezTo>
                <a:cubicBezTo>
                  <a:pt x="300" y="300"/>
                  <a:pt x="300" y="300"/>
                  <a:pt x="300" y="300"/>
                </a:cubicBezTo>
                <a:cubicBezTo>
                  <a:pt x="300" y="170"/>
                  <a:pt x="300" y="170"/>
                  <a:pt x="300" y="170"/>
                </a:cubicBezTo>
                <a:cubicBezTo>
                  <a:pt x="319" y="150"/>
                  <a:pt x="319" y="150"/>
                  <a:pt x="319" y="150"/>
                </a:cubicBezTo>
                <a:lnTo>
                  <a:pt x="300" y="13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Freeform 8"/>
          <p:cNvSpPr>
            <a:spLocks/>
          </p:cNvSpPr>
          <p:nvPr/>
        </p:nvSpPr>
        <p:spPr bwMode="auto">
          <a:xfrm>
            <a:off x="6742070" y="1927669"/>
            <a:ext cx="2021972" cy="2132620"/>
          </a:xfrm>
          <a:custGeom>
            <a:avLst/>
            <a:gdLst>
              <a:gd name="T0" fmla="*/ 0 w 708"/>
              <a:gd name="T1" fmla="*/ 0 h 757"/>
              <a:gd name="T2" fmla="*/ 0 w 708"/>
              <a:gd name="T3" fmla="*/ 311 h 757"/>
              <a:gd name="T4" fmla="*/ 52 w 708"/>
              <a:gd name="T5" fmla="*/ 356 h 757"/>
              <a:gd name="T6" fmla="*/ 0 w 708"/>
              <a:gd name="T7" fmla="*/ 401 h 757"/>
              <a:gd name="T8" fmla="*/ 0 w 708"/>
              <a:gd name="T9" fmla="*/ 710 h 757"/>
              <a:gd name="T10" fmla="*/ 303 w 708"/>
              <a:gd name="T11" fmla="*/ 710 h 757"/>
              <a:gd name="T12" fmla="*/ 350 w 708"/>
              <a:gd name="T13" fmla="*/ 757 h 757"/>
              <a:gd name="T14" fmla="*/ 398 w 708"/>
              <a:gd name="T15" fmla="*/ 710 h 757"/>
              <a:gd name="T16" fmla="*/ 708 w 708"/>
              <a:gd name="T17" fmla="*/ 710 h 757"/>
              <a:gd name="T18" fmla="*/ 708 w 708"/>
              <a:gd name="T19" fmla="*/ 0 h 757"/>
              <a:gd name="T20" fmla="*/ 0 w 708"/>
              <a:gd name="T21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8" h="757">
                <a:moveTo>
                  <a:pt x="0" y="0"/>
                </a:moveTo>
                <a:lnTo>
                  <a:pt x="0" y="311"/>
                </a:lnTo>
                <a:lnTo>
                  <a:pt x="52" y="356"/>
                </a:lnTo>
                <a:lnTo>
                  <a:pt x="0" y="401"/>
                </a:lnTo>
                <a:lnTo>
                  <a:pt x="0" y="710"/>
                </a:lnTo>
                <a:lnTo>
                  <a:pt x="303" y="710"/>
                </a:lnTo>
                <a:lnTo>
                  <a:pt x="350" y="757"/>
                </a:lnTo>
                <a:lnTo>
                  <a:pt x="398" y="710"/>
                </a:lnTo>
                <a:lnTo>
                  <a:pt x="708" y="710"/>
                </a:lnTo>
                <a:lnTo>
                  <a:pt x="708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kern="0" dirty="0" err="1" smtClean="0">
                <a:solidFill>
                  <a:schemeClr val="accent4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Infraestruturas</a:t>
            </a:r>
            <a:r>
              <a:rPr lang="en-US" kern="0" dirty="0" smtClean="0">
                <a:solidFill>
                  <a:schemeClr val="accent4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 e </a:t>
            </a:r>
            <a:r>
              <a:rPr lang="en-US" kern="0" dirty="0" err="1" smtClean="0">
                <a:solidFill>
                  <a:schemeClr val="accent4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Equipamentos</a:t>
            </a:r>
            <a:endParaRPr lang="en-US" dirty="0">
              <a:solidFill>
                <a:schemeClr val="accent4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99" name="Freeform 9"/>
          <p:cNvSpPr>
            <a:spLocks/>
          </p:cNvSpPr>
          <p:nvPr/>
        </p:nvSpPr>
        <p:spPr bwMode="auto">
          <a:xfrm>
            <a:off x="4800064" y="1927669"/>
            <a:ext cx="2170478" cy="2000211"/>
          </a:xfrm>
          <a:custGeom>
            <a:avLst/>
            <a:gdLst>
              <a:gd name="T0" fmla="*/ 47 w 760"/>
              <a:gd name="T1" fmla="*/ 359 h 710"/>
              <a:gd name="T2" fmla="*/ 0 w 760"/>
              <a:gd name="T3" fmla="*/ 406 h 710"/>
              <a:gd name="T4" fmla="*/ 0 w 760"/>
              <a:gd name="T5" fmla="*/ 710 h 710"/>
              <a:gd name="T6" fmla="*/ 0 w 760"/>
              <a:gd name="T7" fmla="*/ 710 h 710"/>
              <a:gd name="T8" fmla="*/ 0 w 760"/>
              <a:gd name="T9" fmla="*/ 710 h 710"/>
              <a:gd name="T10" fmla="*/ 313 w 760"/>
              <a:gd name="T11" fmla="*/ 710 h 710"/>
              <a:gd name="T12" fmla="*/ 403 w 760"/>
              <a:gd name="T13" fmla="*/ 710 h 710"/>
              <a:gd name="T14" fmla="*/ 708 w 760"/>
              <a:gd name="T15" fmla="*/ 710 h 710"/>
              <a:gd name="T16" fmla="*/ 708 w 760"/>
              <a:gd name="T17" fmla="*/ 710 h 710"/>
              <a:gd name="T18" fmla="*/ 711 w 760"/>
              <a:gd name="T19" fmla="*/ 710 h 710"/>
              <a:gd name="T20" fmla="*/ 711 w 760"/>
              <a:gd name="T21" fmla="*/ 401 h 710"/>
              <a:gd name="T22" fmla="*/ 760 w 760"/>
              <a:gd name="T23" fmla="*/ 356 h 710"/>
              <a:gd name="T24" fmla="*/ 711 w 760"/>
              <a:gd name="T25" fmla="*/ 311 h 710"/>
              <a:gd name="T26" fmla="*/ 711 w 760"/>
              <a:gd name="T27" fmla="*/ 0 h 710"/>
              <a:gd name="T28" fmla="*/ 0 w 760"/>
              <a:gd name="T29" fmla="*/ 0 h 710"/>
              <a:gd name="T30" fmla="*/ 0 w 760"/>
              <a:gd name="T31" fmla="*/ 311 h 710"/>
              <a:gd name="T32" fmla="*/ 47 w 760"/>
              <a:gd name="T33" fmla="*/ 359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0" h="710">
                <a:moveTo>
                  <a:pt x="47" y="359"/>
                </a:moveTo>
                <a:lnTo>
                  <a:pt x="0" y="406"/>
                </a:lnTo>
                <a:lnTo>
                  <a:pt x="0" y="710"/>
                </a:lnTo>
                <a:lnTo>
                  <a:pt x="0" y="710"/>
                </a:lnTo>
                <a:lnTo>
                  <a:pt x="0" y="710"/>
                </a:lnTo>
                <a:lnTo>
                  <a:pt x="313" y="710"/>
                </a:lnTo>
                <a:lnTo>
                  <a:pt x="403" y="710"/>
                </a:lnTo>
                <a:lnTo>
                  <a:pt x="708" y="710"/>
                </a:lnTo>
                <a:lnTo>
                  <a:pt x="708" y="710"/>
                </a:lnTo>
                <a:lnTo>
                  <a:pt x="711" y="710"/>
                </a:lnTo>
                <a:lnTo>
                  <a:pt x="711" y="401"/>
                </a:lnTo>
                <a:lnTo>
                  <a:pt x="760" y="356"/>
                </a:lnTo>
                <a:lnTo>
                  <a:pt x="711" y="311"/>
                </a:lnTo>
                <a:lnTo>
                  <a:pt x="711" y="0"/>
                </a:lnTo>
                <a:lnTo>
                  <a:pt x="0" y="0"/>
                </a:lnTo>
                <a:lnTo>
                  <a:pt x="0" y="311"/>
                </a:lnTo>
                <a:lnTo>
                  <a:pt x="47" y="35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4711533" y="1927669"/>
            <a:ext cx="2179043" cy="2000211"/>
          </a:xfrm>
          <a:custGeom>
            <a:avLst/>
            <a:gdLst>
              <a:gd name="T0" fmla="*/ 48 w 763"/>
              <a:gd name="T1" fmla="*/ 359 h 710"/>
              <a:gd name="T2" fmla="*/ 0 w 763"/>
              <a:gd name="T3" fmla="*/ 406 h 710"/>
              <a:gd name="T4" fmla="*/ 0 w 763"/>
              <a:gd name="T5" fmla="*/ 710 h 710"/>
              <a:gd name="T6" fmla="*/ 0 w 763"/>
              <a:gd name="T7" fmla="*/ 710 h 710"/>
              <a:gd name="T8" fmla="*/ 0 w 763"/>
              <a:gd name="T9" fmla="*/ 710 h 710"/>
              <a:gd name="T10" fmla="*/ 315 w 763"/>
              <a:gd name="T11" fmla="*/ 710 h 710"/>
              <a:gd name="T12" fmla="*/ 403 w 763"/>
              <a:gd name="T13" fmla="*/ 710 h 710"/>
              <a:gd name="T14" fmla="*/ 711 w 763"/>
              <a:gd name="T15" fmla="*/ 710 h 710"/>
              <a:gd name="T16" fmla="*/ 711 w 763"/>
              <a:gd name="T17" fmla="*/ 710 h 710"/>
              <a:gd name="T18" fmla="*/ 711 w 763"/>
              <a:gd name="T19" fmla="*/ 710 h 710"/>
              <a:gd name="T20" fmla="*/ 711 w 763"/>
              <a:gd name="T21" fmla="*/ 401 h 710"/>
              <a:gd name="T22" fmla="*/ 763 w 763"/>
              <a:gd name="T23" fmla="*/ 356 h 710"/>
              <a:gd name="T24" fmla="*/ 711 w 763"/>
              <a:gd name="T25" fmla="*/ 311 h 710"/>
              <a:gd name="T26" fmla="*/ 711 w 763"/>
              <a:gd name="T27" fmla="*/ 0 h 710"/>
              <a:gd name="T28" fmla="*/ 0 w 763"/>
              <a:gd name="T29" fmla="*/ 0 h 710"/>
              <a:gd name="T30" fmla="*/ 0 w 763"/>
              <a:gd name="T31" fmla="*/ 311 h 710"/>
              <a:gd name="T32" fmla="*/ 48 w 763"/>
              <a:gd name="T33" fmla="*/ 359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3" h="710">
                <a:moveTo>
                  <a:pt x="48" y="359"/>
                </a:moveTo>
                <a:lnTo>
                  <a:pt x="0" y="406"/>
                </a:lnTo>
                <a:lnTo>
                  <a:pt x="0" y="710"/>
                </a:lnTo>
                <a:lnTo>
                  <a:pt x="0" y="710"/>
                </a:lnTo>
                <a:lnTo>
                  <a:pt x="0" y="710"/>
                </a:lnTo>
                <a:lnTo>
                  <a:pt x="315" y="710"/>
                </a:lnTo>
                <a:lnTo>
                  <a:pt x="403" y="710"/>
                </a:lnTo>
                <a:lnTo>
                  <a:pt x="711" y="710"/>
                </a:lnTo>
                <a:lnTo>
                  <a:pt x="711" y="710"/>
                </a:lnTo>
                <a:lnTo>
                  <a:pt x="711" y="710"/>
                </a:lnTo>
                <a:lnTo>
                  <a:pt x="711" y="401"/>
                </a:lnTo>
                <a:lnTo>
                  <a:pt x="763" y="356"/>
                </a:lnTo>
                <a:lnTo>
                  <a:pt x="711" y="311"/>
                </a:lnTo>
                <a:lnTo>
                  <a:pt x="711" y="0"/>
                </a:lnTo>
                <a:lnTo>
                  <a:pt x="0" y="0"/>
                </a:lnTo>
                <a:lnTo>
                  <a:pt x="0" y="311"/>
                </a:lnTo>
                <a:lnTo>
                  <a:pt x="48" y="35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kern="0" dirty="0" err="1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Energias</a:t>
            </a:r>
            <a:r>
              <a:rPr 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 </a:t>
            </a:r>
            <a:r>
              <a:rPr lang="en-US" kern="0" dirty="0" err="1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Renováveis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01" name="Freeform 11"/>
          <p:cNvSpPr>
            <a:spLocks/>
          </p:cNvSpPr>
          <p:nvPr/>
        </p:nvSpPr>
        <p:spPr bwMode="auto">
          <a:xfrm>
            <a:off x="2783806" y="1927669"/>
            <a:ext cx="2159054" cy="2000211"/>
          </a:xfrm>
          <a:custGeom>
            <a:avLst/>
            <a:gdLst>
              <a:gd name="T0" fmla="*/ 311 w 756"/>
              <a:gd name="T1" fmla="*/ 710 h 710"/>
              <a:gd name="T2" fmla="*/ 356 w 756"/>
              <a:gd name="T3" fmla="*/ 658 h 710"/>
              <a:gd name="T4" fmla="*/ 401 w 756"/>
              <a:gd name="T5" fmla="*/ 710 h 710"/>
              <a:gd name="T6" fmla="*/ 706 w 756"/>
              <a:gd name="T7" fmla="*/ 710 h 710"/>
              <a:gd name="T8" fmla="*/ 708 w 756"/>
              <a:gd name="T9" fmla="*/ 707 h 710"/>
              <a:gd name="T10" fmla="*/ 708 w 756"/>
              <a:gd name="T11" fmla="*/ 406 h 710"/>
              <a:gd name="T12" fmla="*/ 756 w 756"/>
              <a:gd name="T13" fmla="*/ 359 h 710"/>
              <a:gd name="T14" fmla="*/ 708 w 756"/>
              <a:gd name="T15" fmla="*/ 311 h 710"/>
              <a:gd name="T16" fmla="*/ 708 w 756"/>
              <a:gd name="T17" fmla="*/ 0 h 710"/>
              <a:gd name="T18" fmla="*/ 0 w 756"/>
              <a:gd name="T19" fmla="*/ 0 h 710"/>
              <a:gd name="T20" fmla="*/ 0 w 756"/>
              <a:gd name="T21" fmla="*/ 311 h 710"/>
              <a:gd name="T22" fmla="*/ 50 w 756"/>
              <a:gd name="T23" fmla="*/ 356 h 710"/>
              <a:gd name="T24" fmla="*/ 0 w 756"/>
              <a:gd name="T25" fmla="*/ 401 h 710"/>
              <a:gd name="T26" fmla="*/ 0 w 756"/>
              <a:gd name="T27" fmla="*/ 710 h 710"/>
              <a:gd name="T28" fmla="*/ 0 w 756"/>
              <a:gd name="T29" fmla="*/ 710 h 710"/>
              <a:gd name="T30" fmla="*/ 311 w 756"/>
              <a:gd name="T31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6" h="710">
                <a:moveTo>
                  <a:pt x="311" y="710"/>
                </a:moveTo>
                <a:lnTo>
                  <a:pt x="356" y="658"/>
                </a:lnTo>
                <a:lnTo>
                  <a:pt x="401" y="710"/>
                </a:lnTo>
                <a:lnTo>
                  <a:pt x="706" y="710"/>
                </a:lnTo>
                <a:lnTo>
                  <a:pt x="708" y="707"/>
                </a:lnTo>
                <a:lnTo>
                  <a:pt x="708" y="406"/>
                </a:lnTo>
                <a:lnTo>
                  <a:pt x="756" y="359"/>
                </a:lnTo>
                <a:lnTo>
                  <a:pt x="708" y="311"/>
                </a:lnTo>
                <a:lnTo>
                  <a:pt x="708" y="0"/>
                </a:lnTo>
                <a:lnTo>
                  <a:pt x="0" y="0"/>
                </a:lnTo>
                <a:lnTo>
                  <a:pt x="0" y="311"/>
                </a:lnTo>
                <a:lnTo>
                  <a:pt x="50" y="356"/>
                </a:lnTo>
                <a:lnTo>
                  <a:pt x="0" y="401"/>
                </a:lnTo>
                <a:lnTo>
                  <a:pt x="0" y="710"/>
                </a:lnTo>
                <a:lnTo>
                  <a:pt x="0" y="710"/>
                </a:lnTo>
                <a:lnTo>
                  <a:pt x="311" y="71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endParaRPr lang="en-US" sz="110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Freeform 12"/>
          <p:cNvSpPr>
            <a:spLocks/>
          </p:cNvSpPr>
          <p:nvPr/>
        </p:nvSpPr>
        <p:spPr bwMode="auto">
          <a:xfrm>
            <a:off x="2695273" y="3781386"/>
            <a:ext cx="2016260" cy="2152340"/>
          </a:xfrm>
          <a:custGeom>
            <a:avLst/>
            <a:gdLst>
              <a:gd name="T0" fmla="*/ 706 w 706"/>
              <a:gd name="T1" fmla="*/ 52 h 764"/>
              <a:gd name="T2" fmla="*/ 398 w 706"/>
              <a:gd name="T3" fmla="*/ 52 h 764"/>
              <a:gd name="T4" fmla="*/ 353 w 706"/>
              <a:gd name="T5" fmla="*/ 0 h 764"/>
              <a:gd name="T6" fmla="*/ 308 w 706"/>
              <a:gd name="T7" fmla="*/ 52 h 764"/>
              <a:gd name="T8" fmla="*/ 0 w 706"/>
              <a:gd name="T9" fmla="*/ 52 h 764"/>
              <a:gd name="T10" fmla="*/ 0 w 706"/>
              <a:gd name="T11" fmla="*/ 356 h 764"/>
              <a:gd name="T12" fmla="*/ 45 w 706"/>
              <a:gd name="T13" fmla="*/ 405 h 764"/>
              <a:gd name="T14" fmla="*/ 0 w 706"/>
              <a:gd name="T15" fmla="*/ 451 h 764"/>
              <a:gd name="T16" fmla="*/ 0 w 706"/>
              <a:gd name="T17" fmla="*/ 764 h 764"/>
              <a:gd name="T18" fmla="*/ 706 w 706"/>
              <a:gd name="T19" fmla="*/ 764 h 764"/>
              <a:gd name="T20" fmla="*/ 706 w 706"/>
              <a:gd name="T21" fmla="*/ 448 h 764"/>
              <a:gd name="T22" fmla="*/ 706 w 706"/>
              <a:gd name="T23" fmla="*/ 358 h 764"/>
              <a:gd name="T24" fmla="*/ 706 w 706"/>
              <a:gd name="T25" fmla="*/ 52 h 764"/>
              <a:gd name="T26" fmla="*/ 706 w 706"/>
              <a:gd name="T27" fmla="*/ 52 h 764"/>
              <a:gd name="T28" fmla="*/ 706 w 706"/>
              <a:gd name="T29" fmla="*/ 52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6" h="764">
                <a:moveTo>
                  <a:pt x="706" y="52"/>
                </a:moveTo>
                <a:lnTo>
                  <a:pt x="398" y="52"/>
                </a:lnTo>
                <a:lnTo>
                  <a:pt x="353" y="0"/>
                </a:lnTo>
                <a:lnTo>
                  <a:pt x="308" y="52"/>
                </a:lnTo>
                <a:lnTo>
                  <a:pt x="0" y="52"/>
                </a:lnTo>
                <a:lnTo>
                  <a:pt x="0" y="356"/>
                </a:lnTo>
                <a:lnTo>
                  <a:pt x="45" y="405"/>
                </a:lnTo>
                <a:lnTo>
                  <a:pt x="0" y="451"/>
                </a:lnTo>
                <a:lnTo>
                  <a:pt x="0" y="764"/>
                </a:lnTo>
                <a:lnTo>
                  <a:pt x="706" y="764"/>
                </a:lnTo>
                <a:lnTo>
                  <a:pt x="706" y="448"/>
                </a:lnTo>
                <a:lnTo>
                  <a:pt x="706" y="358"/>
                </a:lnTo>
                <a:lnTo>
                  <a:pt x="706" y="52"/>
                </a:lnTo>
                <a:lnTo>
                  <a:pt x="706" y="52"/>
                </a:lnTo>
                <a:lnTo>
                  <a:pt x="706" y="52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kern="0" dirty="0" err="1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Recursos</a:t>
            </a:r>
            <a:r>
              <a:rPr 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 </a:t>
            </a:r>
            <a:r>
              <a:rPr lang="en-US" kern="0" dirty="0" err="1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Energéticos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03" name="Freeform 13"/>
          <p:cNvSpPr>
            <a:spLocks/>
          </p:cNvSpPr>
          <p:nvPr/>
        </p:nvSpPr>
        <p:spPr bwMode="auto">
          <a:xfrm>
            <a:off x="2695273" y="1927669"/>
            <a:ext cx="2153342" cy="2000211"/>
          </a:xfrm>
          <a:custGeom>
            <a:avLst/>
            <a:gdLst>
              <a:gd name="T0" fmla="*/ 308 w 754"/>
              <a:gd name="T1" fmla="*/ 710 h 710"/>
              <a:gd name="T2" fmla="*/ 353 w 754"/>
              <a:gd name="T3" fmla="*/ 658 h 710"/>
              <a:gd name="T4" fmla="*/ 398 w 754"/>
              <a:gd name="T5" fmla="*/ 710 h 710"/>
              <a:gd name="T6" fmla="*/ 704 w 754"/>
              <a:gd name="T7" fmla="*/ 710 h 710"/>
              <a:gd name="T8" fmla="*/ 706 w 754"/>
              <a:gd name="T9" fmla="*/ 707 h 710"/>
              <a:gd name="T10" fmla="*/ 706 w 754"/>
              <a:gd name="T11" fmla="*/ 406 h 710"/>
              <a:gd name="T12" fmla="*/ 754 w 754"/>
              <a:gd name="T13" fmla="*/ 359 h 710"/>
              <a:gd name="T14" fmla="*/ 706 w 754"/>
              <a:gd name="T15" fmla="*/ 311 h 710"/>
              <a:gd name="T16" fmla="*/ 706 w 754"/>
              <a:gd name="T17" fmla="*/ 0 h 710"/>
              <a:gd name="T18" fmla="*/ 0 w 754"/>
              <a:gd name="T19" fmla="*/ 0 h 710"/>
              <a:gd name="T20" fmla="*/ 0 w 754"/>
              <a:gd name="T21" fmla="*/ 311 h 710"/>
              <a:gd name="T22" fmla="*/ 50 w 754"/>
              <a:gd name="T23" fmla="*/ 356 h 710"/>
              <a:gd name="T24" fmla="*/ 0 w 754"/>
              <a:gd name="T25" fmla="*/ 401 h 710"/>
              <a:gd name="T26" fmla="*/ 0 w 754"/>
              <a:gd name="T27" fmla="*/ 710 h 710"/>
              <a:gd name="T28" fmla="*/ 0 w 754"/>
              <a:gd name="T29" fmla="*/ 710 h 710"/>
              <a:gd name="T30" fmla="*/ 308 w 754"/>
              <a:gd name="T31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4" h="710">
                <a:moveTo>
                  <a:pt x="308" y="710"/>
                </a:moveTo>
                <a:lnTo>
                  <a:pt x="353" y="658"/>
                </a:lnTo>
                <a:lnTo>
                  <a:pt x="398" y="710"/>
                </a:lnTo>
                <a:lnTo>
                  <a:pt x="704" y="710"/>
                </a:lnTo>
                <a:lnTo>
                  <a:pt x="706" y="707"/>
                </a:lnTo>
                <a:lnTo>
                  <a:pt x="706" y="406"/>
                </a:lnTo>
                <a:lnTo>
                  <a:pt x="754" y="359"/>
                </a:lnTo>
                <a:lnTo>
                  <a:pt x="706" y="311"/>
                </a:lnTo>
                <a:lnTo>
                  <a:pt x="706" y="0"/>
                </a:lnTo>
                <a:lnTo>
                  <a:pt x="0" y="0"/>
                </a:lnTo>
                <a:lnTo>
                  <a:pt x="0" y="311"/>
                </a:lnTo>
                <a:lnTo>
                  <a:pt x="50" y="356"/>
                </a:lnTo>
                <a:lnTo>
                  <a:pt x="0" y="401"/>
                </a:lnTo>
                <a:lnTo>
                  <a:pt x="0" y="710"/>
                </a:lnTo>
                <a:lnTo>
                  <a:pt x="0" y="710"/>
                </a:lnTo>
                <a:lnTo>
                  <a:pt x="308" y="71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en-US" kern="0" dirty="0" smtClean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  <a:p>
            <a:pPr algn="ctr"/>
            <a:r>
              <a:rPr lang="en-US" kern="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Imersão</a:t>
            </a:r>
            <a:r>
              <a:rPr lang="en-US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 de </a:t>
            </a:r>
            <a:r>
              <a:rPr lang="en-US" kern="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Dragados</a:t>
            </a:r>
            <a:r>
              <a:rPr lang="en-US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/>
            </a:r>
            <a:br>
              <a:rPr lang="en-US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</a:br>
            <a:r>
              <a:rPr lang="en-US" sz="12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(</a:t>
            </a:r>
            <a:r>
              <a:rPr lang="en-US" sz="1200" kern="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aprox</a:t>
            </a:r>
            <a:r>
              <a:rPr lang="en-US" sz="12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. 12,4 </a:t>
            </a:r>
            <a:r>
              <a:rPr lang="en-US" sz="1200" kern="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milhões</a:t>
            </a:r>
            <a:r>
              <a:rPr lang="en-US" sz="12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 ton) </a:t>
            </a:r>
            <a:endParaRPr lang="en-US" sz="1200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04" name="Freeform 14"/>
          <p:cNvSpPr>
            <a:spLocks/>
          </p:cNvSpPr>
          <p:nvPr/>
        </p:nvSpPr>
        <p:spPr bwMode="auto">
          <a:xfrm>
            <a:off x="4711533" y="3927880"/>
            <a:ext cx="2159054" cy="2005846"/>
          </a:xfrm>
          <a:custGeom>
            <a:avLst/>
            <a:gdLst>
              <a:gd name="T0" fmla="*/ 300 w 319"/>
              <a:gd name="T1" fmla="*/ 131 h 300"/>
              <a:gd name="T2" fmla="*/ 300 w 319"/>
              <a:gd name="T3" fmla="*/ 0 h 300"/>
              <a:gd name="T4" fmla="*/ 0 w 319"/>
              <a:gd name="T5" fmla="*/ 0 h 300"/>
              <a:gd name="T6" fmla="*/ 0 w 319"/>
              <a:gd name="T7" fmla="*/ 299 h 300"/>
              <a:gd name="T8" fmla="*/ 0 w 319"/>
              <a:gd name="T9" fmla="*/ 300 h 300"/>
              <a:gd name="T10" fmla="*/ 300 w 319"/>
              <a:gd name="T11" fmla="*/ 300 h 300"/>
              <a:gd name="T12" fmla="*/ 300 w 319"/>
              <a:gd name="T13" fmla="*/ 170 h 300"/>
              <a:gd name="T14" fmla="*/ 319 w 319"/>
              <a:gd name="T15" fmla="*/ 150 h 300"/>
              <a:gd name="T16" fmla="*/ 300 w 319"/>
              <a:gd name="T17" fmla="*/ 131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300">
                <a:moveTo>
                  <a:pt x="300" y="131"/>
                </a:moveTo>
                <a:cubicBezTo>
                  <a:pt x="300" y="0"/>
                  <a:pt x="300" y="0"/>
                  <a:pt x="30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00"/>
                  <a:pt x="0" y="300"/>
                  <a:pt x="0" y="300"/>
                </a:cubicBezTo>
                <a:cubicBezTo>
                  <a:pt x="300" y="300"/>
                  <a:pt x="300" y="300"/>
                  <a:pt x="300" y="300"/>
                </a:cubicBezTo>
                <a:cubicBezTo>
                  <a:pt x="300" y="170"/>
                  <a:pt x="300" y="170"/>
                  <a:pt x="300" y="170"/>
                </a:cubicBezTo>
                <a:cubicBezTo>
                  <a:pt x="319" y="150"/>
                  <a:pt x="319" y="150"/>
                  <a:pt x="319" y="150"/>
                </a:cubicBezTo>
                <a:lnTo>
                  <a:pt x="300" y="131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kern="0" dirty="0" err="1" smtClean="0">
                <a:solidFill>
                  <a:schemeClr val="accent4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Investigação</a:t>
            </a:r>
            <a:r>
              <a:rPr lang="en-US" kern="0" dirty="0" smtClean="0">
                <a:solidFill>
                  <a:schemeClr val="accent4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 </a:t>
            </a:r>
            <a:r>
              <a:rPr lang="en-US" kern="0" dirty="0" err="1" smtClean="0">
                <a:solidFill>
                  <a:schemeClr val="accent4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Científica</a:t>
            </a:r>
            <a:endParaRPr lang="en-US" dirty="0">
              <a:solidFill>
                <a:schemeClr val="accent4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05" name="Freeform 15"/>
          <p:cNvSpPr>
            <a:spLocks/>
          </p:cNvSpPr>
          <p:nvPr/>
        </p:nvSpPr>
        <p:spPr bwMode="auto">
          <a:xfrm>
            <a:off x="761834" y="3927880"/>
            <a:ext cx="2159054" cy="2005846"/>
          </a:xfrm>
          <a:custGeom>
            <a:avLst/>
            <a:gdLst>
              <a:gd name="T0" fmla="*/ 300 w 319"/>
              <a:gd name="T1" fmla="*/ 300 h 300"/>
              <a:gd name="T2" fmla="*/ 300 w 319"/>
              <a:gd name="T3" fmla="*/ 300 h 300"/>
              <a:gd name="T4" fmla="*/ 300 w 319"/>
              <a:gd name="T5" fmla="*/ 168 h 300"/>
              <a:gd name="T6" fmla="*/ 319 w 319"/>
              <a:gd name="T7" fmla="*/ 149 h 300"/>
              <a:gd name="T8" fmla="*/ 300 w 319"/>
              <a:gd name="T9" fmla="*/ 128 h 300"/>
              <a:gd name="T10" fmla="*/ 300 w 319"/>
              <a:gd name="T11" fmla="*/ 0 h 300"/>
              <a:gd name="T12" fmla="*/ 300 w 319"/>
              <a:gd name="T13" fmla="*/ 0 h 300"/>
              <a:gd name="T14" fmla="*/ 300 w 319"/>
              <a:gd name="T15" fmla="*/ 0 h 300"/>
              <a:gd name="T16" fmla="*/ 300 w 319"/>
              <a:gd name="T17" fmla="*/ 0 h 300"/>
              <a:gd name="T18" fmla="*/ 170 w 319"/>
              <a:gd name="T19" fmla="*/ 0 h 300"/>
              <a:gd name="T20" fmla="*/ 151 w 319"/>
              <a:gd name="T21" fmla="*/ 21 h 300"/>
              <a:gd name="T22" fmla="*/ 132 w 319"/>
              <a:gd name="T23" fmla="*/ 0 h 300"/>
              <a:gd name="T24" fmla="*/ 0 w 319"/>
              <a:gd name="T25" fmla="*/ 0 h 300"/>
              <a:gd name="T26" fmla="*/ 0 w 319"/>
              <a:gd name="T27" fmla="*/ 300 h 300"/>
              <a:gd name="T28" fmla="*/ 300 w 319"/>
              <a:gd name="T29" fmla="*/ 300 h 300"/>
              <a:gd name="T30" fmla="*/ 300 w 319"/>
              <a:gd name="T31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00">
                <a:moveTo>
                  <a:pt x="300" y="300"/>
                </a:moveTo>
                <a:cubicBezTo>
                  <a:pt x="300" y="300"/>
                  <a:pt x="300" y="300"/>
                  <a:pt x="300" y="30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19" y="149"/>
                  <a:pt x="319" y="149"/>
                  <a:pt x="319" y="149"/>
                </a:cubicBezTo>
                <a:cubicBezTo>
                  <a:pt x="300" y="128"/>
                  <a:pt x="300" y="128"/>
                  <a:pt x="300" y="128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32" y="0"/>
                  <a:pt x="132" y="0"/>
                  <a:pt x="1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0"/>
                  <a:pt x="0" y="300"/>
                  <a:pt x="0" y="300"/>
                </a:cubicBezTo>
                <a:cubicBezTo>
                  <a:pt x="300" y="300"/>
                  <a:pt x="300" y="300"/>
                  <a:pt x="300" y="300"/>
                </a:cubicBezTo>
                <a:cubicBezTo>
                  <a:pt x="300" y="300"/>
                  <a:pt x="300" y="300"/>
                  <a:pt x="300" y="3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Freeform 16"/>
          <p:cNvSpPr>
            <a:spLocks/>
          </p:cNvSpPr>
          <p:nvPr/>
        </p:nvSpPr>
        <p:spPr bwMode="auto">
          <a:xfrm>
            <a:off x="761834" y="2043175"/>
            <a:ext cx="2170478" cy="2138255"/>
          </a:xfrm>
          <a:custGeom>
            <a:avLst/>
            <a:gdLst>
              <a:gd name="T0" fmla="*/ 358 w 760"/>
              <a:gd name="T1" fmla="*/ 759 h 759"/>
              <a:gd name="T2" fmla="*/ 403 w 760"/>
              <a:gd name="T3" fmla="*/ 709 h 759"/>
              <a:gd name="T4" fmla="*/ 711 w 760"/>
              <a:gd name="T5" fmla="*/ 709 h 759"/>
              <a:gd name="T6" fmla="*/ 711 w 760"/>
              <a:gd name="T7" fmla="*/ 401 h 759"/>
              <a:gd name="T8" fmla="*/ 760 w 760"/>
              <a:gd name="T9" fmla="*/ 356 h 759"/>
              <a:gd name="T10" fmla="*/ 711 w 760"/>
              <a:gd name="T11" fmla="*/ 310 h 759"/>
              <a:gd name="T12" fmla="*/ 711 w 760"/>
              <a:gd name="T13" fmla="*/ 0 h 759"/>
              <a:gd name="T14" fmla="*/ 0 w 760"/>
              <a:gd name="T15" fmla="*/ 0 h 759"/>
              <a:gd name="T16" fmla="*/ 0 w 760"/>
              <a:gd name="T17" fmla="*/ 709 h 759"/>
              <a:gd name="T18" fmla="*/ 313 w 760"/>
              <a:gd name="T19" fmla="*/ 709 h 759"/>
              <a:gd name="T20" fmla="*/ 358 w 760"/>
              <a:gd name="T21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0" h="759">
                <a:moveTo>
                  <a:pt x="358" y="759"/>
                </a:moveTo>
                <a:lnTo>
                  <a:pt x="403" y="709"/>
                </a:lnTo>
                <a:lnTo>
                  <a:pt x="711" y="709"/>
                </a:lnTo>
                <a:lnTo>
                  <a:pt x="711" y="401"/>
                </a:lnTo>
                <a:lnTo>
                  <a:pt x="760" y="356"/>
                </a:lnTo>
                <a:lnTo>
                  <a:pt x="711" y="310"/>
                </a:lnTo>
                <a:lnTo>
                  <a:pt x="711" y="0"/>
                </a:lnTo>
                <a:lnTo>
                  <a:pt x="0" y="0"/>
                </a:lnTo>
                <a:lnTo>
                  <a:pt x="0" y="709"/>
                </a:lnTo>
                <a:lnTo>
                  <a:pt x="313" y="709"/>
                </a:lnTo>
                <a:lnTo>
                  <a:pt x="358" y="75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Freeform 17"/>
          <p:cNvSpPr>
            <a:spLocks/>
          </p:cNvSpPr>
          <p:nvPr/>
        </p:nvSpPr>
        <p:spPr bwMode="auto">
          <a:xfrm>
            <a:off x="667591" y="1927669"/>
            <a:ext cx="2170478" cy="2141071"/>
          </a:xfrm>
          <a:custGeom>
            <a:avLst/>
            <a:gdLst>
              <a:gd name="T0" fmla="*/ 358 w 760"/>
              <a:gd name="T1" fmla="*/ 760 h 760"/>
              <a:gd name="T2" fmla="*/ 403 w 760"/>
              <a:gd name="T3" fmla="*/ 710 h 760"/>
              <a:gd name="T4" fmla="*/ 710 w 760"/>
              <a:gd name="T5" fmla="*/ 710 h 760"/>
              <a:gd name="T6" fmla="*/ 710 w 760"/>
              <a:gd name="T7" fmla="*/ 401 h 760"/>
              <a:gd name="T8" fmla="*/ 760 w 760"/>
              <a:gd name="T9" fmla="*/ 356 h 760"/>
              <a:gd name="T10" fmla="*/ 710 w 760"/>
              <a:gd name="T11" fmla="*/ 311 h 760"/>
              <a:gd name="T12" fmla="*/ 710 w 760"/>
              <a:gd name="T13" fmla="*/ 0 h 760"/>
              <a:gd name="T14" fmla="*/ 0 w 760"/>
              <a:gd name="T15" fmla="*/ 0 h 760"/>
              <a:gd name="T16" fmla="*/ 0 w 760"/>
              <a:gd name="T17" fmla="*/ 710 h 760"/>
              <a:gd name="T18" fmla="*/ 313 w 760"/>
              <a:gd name="T19" fmla="*/ 710 h 760"/>
              <a:gd name="T20" fmla="*/ 358 w 760"/>
              <a:gd name="T21" fmla="*/ 76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0" h="760">
                <a:moveTo>
                  <a:pt x="358" y="760"/>
                </a:moveTo>
                <a:lnTo>
                  <a:pt x="403" y="710"/>
                </a:lnTo>
                <a:lnTo>
                  <a:pt x="710" y="710"/>
                </a:lnTo>
                <a:lnTo>
                  <a:pt x="710" y="401"/>
                </a:lnTo>
                <a:lnTo>
                  <a:pt x="760" y="356"/>
                </a:lnTo>
                <a:lnTo>
                  <a:pt x="710" y="311"/>
                </a:lnTo>
                <a:lnTo>
                  <a:pt x="710" y="0"/>
                </a:lnTo>
                <a:lnTo>
                  <a:pt x="0" y="0"/>
                </a:lnTo>
                <a:lnTo>
                  <a:pt x="0" y="710"/>
                </a:lnTo>
                <a:lnTo>
                  <a:pt x="313" y="710"/>
                </a:lnTo>
                <a:lnTo>
                  <a:pt x="358" y="76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kern="0" dirty="0" err="1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Aquicultura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08" name="Freeform 18"/>
          <p:cNvSpPr>
            <a:spLocks/>
          </p:cNvSpPr>
          <p:nvPr/>
        </p:nvSpPr>
        <p:spPr bwMode="auto">
          <a:xfrm>
            <a:off x="667591" y="3927880"/>
            <a:ext cx="2156197" cy="2005846"/>
          </a:xfrm>
          <a:custGeom>
            <a:avLst/>
            <a:gdLst>
              <a:gd name="T0" fmla="*/ 300 w 319"/>
              <a:gd name="T1" fmla="*/ 300 h 300"/>
              <a:gd name="T2" fmla="*/ 300 w 319"/>
              <a:gd name="T3" fmla="*/ 300 h 300"/>
              <a:gd name="T4" fmla="*/ 300 w 319"/>
              <a:gd name="T5" fmla="*/ 168 h 300"/>
              <a:gd name="T6" fmla="*/ 319 w 319"/>
              <a:gd name="T7" fmla="*/ 149 h 300"/>
              <a:gd name="T8" fmla="*/ 300 w 319"/>
              <a:gd name="T9" fmla="*/ 128 h 300"/>
              <a:gd name="T10" fmla="*/ 300 w 319"/>
              <a:gd name="T11" fmla="*/ 0 h 300"/>
              <a:gd name="T12" fmla="*/ 300 w 319"/>
              <a:gd name="T13" fmla="*/ 0 h 300"/>
              <a:gd name="T14" fmla="*/ 300 w 319"/>
              <a:gd name="T15" fmla="*/ 0 h 300"/>
              <a:gd name="T16" fmla="*/ 300 w 319"/>
              <a:gd name="T17" fmla="*/ 0 h 300"/>
              <a:gd name="T18" fmla="*/ 170 w 319"/>
              <a:gd name="T19" fmla="*/ 0 h 300"/>
              <a:gd name="T20" fmla="*/ 151 w 319"/>
              <a:gd name="T21" fmla="*/ 21 h 300"/>
              <a:gd name="T22" fmla="*/ 132 w 319"/>
              <a:gd name="T23" fmla="*/ 0 h 300"/>
              <a:gd name="T24" fmla="*/ 0 w 319"/>
              <a:gd name="T25" fmla="*/ 0 h 300"/>
              <a:gd name="T26" fmla="*/ 0 w 319"/>
              <a:gd name="T27" fmla="*/ 300 h 300"/>
              <a:gd name="T28" fmla="*/ 300 w 319"/>
              <a:gd name="T29" fmla="*/ 300 h 300"/>
              <a:gd name="T30" fmla="*/ 300 w 319"/>
              <a:gd name="T31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00">
                <a:moveTo>
                  <a:pt x="300" y="300"/>
                </a:moveTo>
                <a:cubicBezTo>
                  <a:pt x="300" y="300"/>
                  <a:pt x="300" y="300"/>
                  <a:pt x="300" y="30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19" y="149"/>
                  <a:pt x="319" y="149"/>
                  <a:pt x="319" y="149"/>
                </a:cubicBezTo>
                <a:cubicBezTo>
                  <a:pt x="300" y="128"/>
                  <a:pt x="300" y="128"/>
                  <a:pt x="300" y="128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32" y="0"/>
                  <a:pt x="132" y="0"/>
                  <a:pt x="1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0"/>
                  <a:pt x="0" y="300"/>
                  <a:pt x="0" y="300"/>
                </a:cubicBezTo>
                <a:cubicBezTo>
                  <a:pt x="300" y="300"/>
                  <a:pt x="300" y="300"/>
                  <a:pt x="300" y="300"/>
                </a:cubicBezTo>
                <a:cubicBezTo>
                  <a:pt x="300" y="300"/>
                  <a:pt x="300" y="300"/>
                  <a:pt x="300" y="3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82880" tIns="640080" rIns="182880" bIns="18288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kern="0" dirty="0" err="1" smtClean="0">
                <a:solidFill>
                  <a:schemeClr val="accent6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Recreio</a:t>
            </a:r>
            <a:r>
              <a:rPr lang="en-US" kern="0" dirty="0" smtClean="0">
                <a:solidFill>
                  <a:schemeClr val="accent6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, </a:t>
            </a:r>
            <a:r>
              <a:rPr lang="en-US" kern="0" dirty="0" err="1" smtClean="0">
                <a:solidFill>
                  <a:schemeClr val="accent6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desporto</a:t>
            </a:r>
            <a:r>
              <a:rPr lang="en-US" kern="0" dirty="0" smtClean="0">
                <a:solidFill>
                  <a:schemeClr val="accent6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 e </a:t>
            </a:r>
            <a:r>
              <a:rPr lang="en-US" kern="0" dirty="0" err="1" smtClean="0">
                <a:solidFill>
                  <a:schemeClr val="accent6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Turismo</a:t>
            </a:r>
            <a:endParaRPr lang="en-US" dirty="0">
              <a:solidFill>
                <a:schemeClr val="accent6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42" name="TextBox 180"/>
          <p:cNvSpPr txBox="1"/>
          <p:nvPr/>
        </p:nvSpPr>
        <p:spPr>
          <a:xfrm>
            <a:off x="1069080" y="2219047"/>
            <a:ext cx="591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3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43" name="TextBox 181"/>
          <p:cNvSpPr txBox="1"/>
          <p:nvPr/>
        </p:nvSpPr>
        <p:spPr>
          <a:xfrm>
            <a:off x="3064199" y="2219047"/>
            <a:ext cx="591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9</a:t>
            </a:r>
            <a:endParaRPr lang="en-US" sz="36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44" name="TextBox 182"/>
          <p:cNvSpPr txBox="1"/>
          <p:nvPr/>
        </p:nvSpPr>
        <p:spPr>
          <a:xfrm>
            <a:off x="5104934" y="2219047"/>
            <a:ext cx="591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3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45" name="TextBox 183"/>
          <p:cNvSpPr txBox="1"/>
          <p:nvPr/>
        </p:nvSpPr>
        <p:spPr>
          <a:xfrm>
            <a:off x="7093889" y="2219047"/>
            <a:ext cx="591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4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4</a:t>
            </a:r>
            <a:endParaRPr lang="en-US" sz="3600" b="1" dirty="0">
              <a:solidFill>
                <a:schemeClr val="accent4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46" name="TextBox 184"/>
          <p:cNvSpPr txBox="1"/>
          <p:nvPr/>
        </p:nvSpPr>
        <p:spPr>
          <a:xfrm>
            <a:off x="1069080" y="4047285"/>
            <a:ext cx="591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1</a:t>
            </a:r>
            <a:endParaRPr lang="en-US" sz="3600" b="1" dirty="0">
              <a:solidFill>
                <a:schemeClr val="accent6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47" name="TextBox 185"/>
          <p:cNvSpPr txBox="1"/>
          <p:nvPr/>
        </p:nvSpPr>
        <p:spPr>
          <a:xfrm>
            <a:off x="3064199" y="4047285"/>
            <a:ext cx="591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1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48" name="TextBox 186"/>
          <p:cNvSpPr txBox="1"/>
          <p:nvPr/>
        </p:nvSpPr>
        <p:spPr>
          <a:xfrm>
            <a:off x="5104934" y="4047285"/>
            <a:ext cx="591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4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1</a:t>
            </a:r>
            <a:endParaRPr lang="en-US" sz="3600" b="1" dirty="0">
              <a:solidFill>
                <a:schemeClr val="accent4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49" name="TextBox 187"/>
          <p:cNvSpPr txBox="1"/>
          <p:nvPr/>
        </p:nvSpPr>
        <p:spPr>
          <a:xfrm>
            <a:off x="7093889" y="4047285"/>
            <a:ext cx="591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1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157" name="Igual 156"/>
          <p:cNvSpPr/>
          <p:nvPr/>
        </p:nvSpPr>
        <p:spPr>
          <a:xfrm>
            <a:off x="8918260" y="3190374"/>
            <a:ext cx="1060277" cy="1182023"/>
          </a:xfrm>
          <a:prstGeom prst="mathEqual">
            <a:avLst>
              <a:gd name="adj1" fmla="val 17085"/>
              <a:gd name="adj2" fmla="val 14334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8" name="TextBox 181"/>
          <p:cNvSpPr txBox="1"/>
          <p:nvPr/>
        </p:nvSpPr>
        <p:spPr>
          <a:xfrm>
            <a:off x="9960472" y="2477625"/>
            <a:ext cx="22371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Yu Gothic UI Semibold" panose="020B0700000000000000"/>
                <a:cs typeface="Arial" panose="020B0604020202020204" pitchFamily="34" charset="0"/>
              </a:rPr>
              <a:t>23</a:t>
            </a:r>
            <a:endParaRPr lang="en-US" sz="13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Yu Gothic UI Semibold" panose="020B0700000000000000"/>
              <a:cs typeface="Arial" panose="020B0604020202020204" pitchFamily="34" charset="0"/>
            </a:endParaRPr>
          </a:p>
        </p:txBody>
      </p:sp>
      <p:sp>
        <p:nvSpPr>
          <p:cNvPr id="29" name="Retângulo 28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A DGRM em números 2/3</a:t>
            </a:r>
          </a:p>
        </p:txBody>
      </p:sp>
    </p:spTree>
    <p:extLst>
      <p:ext uri="{BB962C8B-B14F-4D97-AF65-F5344CB8AC3E}">
        <p14:creationId xmlns:p14="http://schemas.microsoft.com/office/powerpoint/2010/main" val="194362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atual (1/4)</a:t>
            </a:r>
          </a:p>
        </p:txBody>
      </p:sp>
      <p:sp>
        <p:nvSpPr>
          <p:cNvPr id="7" name="Retângulo 6"/>
          <p:cNvSpPr/>
          <p:nvPr/>
        </p:nvSpPr>
        <p:spPr>
          <a:xfrm>
            <a:off x="633412" y="1641176"/>
            <a:ext cx="1079182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 smtClean="0"/>
              <a:t>Herança de sistemas </a:t>
            </a:r>
            <a:r>
              <a:rPr lang="pt-PT" sz="2400" b="1" dirty="0"/>
              <a:t>aplicacionais </a:t>
            </a:r>
            <a:r>
              <a:rPr lang="pt-PT" sz="2400" b="1" dirty="0" smtClean="0"/>
              <a:t>desenvolvidos ao longo do tempo nos diferentes organismos; </a:t>
            </a:r>
          </a:p>
          <a:p>
            <a:pPr algn="just"/>
            <a:endParaRPr lang="pt-PT" sz="2400" b="1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 smtClean="0"/>
              <a:t>Com a fusão foi realizada uma consolidação de sistemas parcial;</a:t>
            </a:r>
          </a:p>
          <a:p>
            <a:pPr algn="just"/>
            <a:endParaRPr lang="pt-PT" sz="2400" b="1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 smtClean="0"/>
              <a:t>Existem 42 sistemas aplicacionais e 37 processos de negócios;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PT" sz="2400" b="1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 smtClean="0"/>
              <a:t>Não </a:t>
            </a:r>
            <a:r>
              <a:rPr lang="pt-PT" sz="2400" b="1" dirty="0"/>
              <a:t>existe nenhum processo de negócio 100% suportado por um ou mais sistemas </a:t>
            </a:r>
            <a:r>
              <a:rPr lang="pt-PT" sz="2400" b="1" dirty="0" smtClean="0"/>
              <a:t>aplicacionais;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PT" sz="24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b="1" dirty="0" smtClean="0"/>
              <a:t>Diferentes tecnologias para gerir e problemas de compatibilidade de dados.</a:t>
            </a:r>
          </a:p>
        </p:txBody>
      </p:sp>
    </p:spTree>
    <p:extLst>
      <p:ext uri="{BB962C8B-B14F-4D97-AF65-F5344CB8AC3E}">
        <p14:creationId xmlns:p14="http://schemas.microsoft.com/office/powerpoint/2010/main" val="196702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74"/>
          <a:stretch/>
        </p:blipFill>
        <p:spPr>
          <a:xfrm>
            <a:off x="202598" y="78360"/>
            <a:ext cx="1075174" cy="3547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6029325" y="24916"/>
            <a:ext cx="6043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Sistemas – Situação atual (2/4)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313" y="948246"/>
            <a:ext cx="8908475" cy="5650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tângulo 7"/>
          <p:cNvSpPr/>
          <p:nvPr/>
        </p:nvSpPr>
        <p:spPr>
          <a:xfrm>
            <a:off x="1719262" y="486581"/>
            <a:ext cx="84534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/>
              <a:t>Principais Sistemas Aplicacionais de gestão e relações entre eles</a:t>
            </a:r>
          </a:p>
        </p:txBody>
      </p:sp>
    </p:spTree>
    <p:extLst>
      <p:ext uri="{BB962C8B-B14F-4D97-AF65-F5344CB8AC3E}">
        <p14:creationId xmlns:p14="http://schemas.microsoft.com/office/powerpoint/2010/main" val="108691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899</Words>
  <Application>Microsoft Office PowerPoint</Application>
  <PresentationFormat>Ecrã Panorâmico</PresentationFormat>
  <Paragraphs>204</Paragraphs>
  <Slides>26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26</vt:i4>
      </vt:variant>
    </vt:vector>
  </HeadingPairs>
  <TitlesOfParts>
    <vt:vector size="36" baseType="lpstr">
      <vt:lpstr>Yu Gothic UI</vt:lpstr>
      <vt:lpstr>Yu Gothic UI Semibold</vt:lpstr>
      <vt:lpstr>Arial</vt:lpstr>
      <vt:lpstr>Arial Nova Light</vt:lpstr>
      <vt:lpstr>Calibri</vt:lpstr>
      <vt:lpstr>Calibri Light</vt:lpstr>
      <vt:lpstr>Shadows Into Light</vt:lpstr>
      <vt:lpstr>Varela Round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Jose Carlos  Simao</dc:creator>
  <cp:lastModifiedBy>Jose Carlos  Simao</cp:lastModifiedBy>
  <cp:revision>108</cp:revision>
  <dcterms:created xsi:type="dcterms:W3CDTF">2018-03-10T23:26:50Z</dcterms:created>
  <dcterms:modified xsi:type="dcterms:W3CDTF">2018-05-16T08:25:48Z</dcterms:modified>
</cp:coreProperties>
</file>